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7" r:id="rId4"/>
    <p:sldId id="261" r:id="rId5"/>
    <p:sldId id="259" r:id="rId6"/>
    <p:sldId id="260" r:id="rId7"/>
    <p:sldId id="262" r:id="rId8"/>
    <p:sldId id="286" r:id="rId9"/>
    <p:sldId id="287" r:id="rId10"/>
    <p:sldId id="288" r:id="rId11"/>
    <p:sldId id="268" r:id="rId12"/>
    <p:sldId id="264" r:id="rId13"/>
    <p:sldId id="263" r:id="rId14"/>
    <p:sldId id="265" r:id="rId15"/>
    <p:sldId id="266" r:id="rId16"/>
    <p:sldId id="267" r:id="rId17"/>
    <p:sldId id="269" r:id="rId18"/>
    <p:sldId id="271" r:id="rId19"/>
    <p:sldId id="281" r:id="rId20"/>
    <p:sldId id="282" r:id="rId21"/>
    <p:sldId id="283" r:id="rId22"/>
    <p:sldId id="284" r:id="rId23"/>
    <p:sldId id="285" r:id="rId24"/>
    <p:sldId id="274" r:id="rId25"/>
    <p:sldId id="275" r:id="rId26"/>
    <p:sldId id="276" r:id="rId27"/>
    <p:sldId id="277" r:id="rId28"/>
    <p:sldId id="289" r:id="rId29"/>
    <p:sldId id="290" r:id="rId30"/>
    <p:sldId id="291" r:id="rId31"/>
    <p:sldId id="292" r:id="rId32"/>
    <p:sldId id="293" r:id="rId33"/>
    <p:sldId id="278" r:id="rId34"/>
  </p:sldIdLst>
  <p:sldSz cx="9144000" cy="51435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7" autoAdjust="0"/>
    <p:restoredTop sz="94660"/>
  </p:normalViewPr>
  <p:slideViewPr>
    <p:cSldViewPr>
      <p:cViewPr varScale="1">
        <p:scale>
          <a:sx n="138" d="100"/>
          <a:sy n="138" d="100"/>
        </p:scale>
        <p:origin x="822" y="-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0DFE8-6306-430D-B317-C784C338EBE0}" type="datetimeFigureOut">
              <a:rPr lang="vi-VN" smtClean="0"/>
              <a:t>10/12/2024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DCDC8-D28D-4C41-96F1-694CA8B9D428}" type="slidenum">
              <a:rPr lang="vi-VN" smtClean="0"/>
              <a:t>‹#›</a:t>
            </a:fld>
            <a:endParaRPr lang="vi-VN"/>
          </a:p>
        </p:txBody>
      </p:sp>
    </p:spTree>
    <p:extLst>
      <p:ext uri="{BB962C8B-B14F-4D97-AF65-F5344CB8AC3E}">
        <p14:creationId xmlns:p14="http://schemas.microsoft.com/office/powerpoint/2010/main" val="40251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180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180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180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180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18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180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2700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2700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270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EA565-6053-4FDB-88B4-E6F462799223}"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C0E71-76B2-48D8-9659-CC5343D099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9EA565-6053-4FDB-88B4-E6F462799223}" type="datetimeFigureOut">
              <a:rPr lang="en-US" smtClean="0"/>
              <a:pPr/>
              <a:t>12/10/2024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BC0E71-76B2-48D8-9659-CC5343D099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81" r:id="rId2"/>
    <p:sldLayoutId id="2147483663" r:id="rId3"/>
    <p:sldLayoutId id="2147483662" r:id="rId4"/>
    <p:sldLayoutId id="2147483660" r:id="rId5"/>
    <p:sldLayoutId id="2147483650" r:id="rId6"/>
    <p:sldLayoutId id="2147483702" r:id="rId7"/>
    <p:sldLayoutId id="2147483679" r:id="rId8"/>
    <p:sldLayoutId id="2147483651" r:id="rId9"/>
    <p:sldLayoutId id="2147483652" r:id="rId10"/>
    <p:sldLayoutId id="2147483653" r:id="rId11"/>
    <p:sldLayoutId id="2147483654" r:id="rId12"/>
    <p:sldLayoutId id="2147483655" r:id="rId13"/>
    <p:sldLayoutId id="2147483703" r:id="rId14"/>
    <p:sldLayoutId id="2147483701" r:id="rId15"/>
    <p:sldLayoutId id="2147483700" r:id="rId16"/>
    <p:sldLayoutId id="2147483699" r:id="rId17"/>
    <p:sldLayoutId id="2147483698" r:id="rId18"/>
    <p:sldLayoutId id="2147483697" r:id="rId19"/>
    <p:sldLayoutId id="2147483696" r:id="rId20"/>
    <p:sldLayoutId id="2147483695" r:id="rId21"/>
    <p:sldLayoutId id="2147483694" r:id="rId22"/>
    <p:sldLayoutId id="2147483693" r:id="rId23"/>
    <p:sldLayoutId id="2147483692" r:id="rId24"/>
    <p:sldLayoutId id="2147483691" r:id="rId25"/>
    <p:sldLayoutId id="2147483690" r:id="rId26"/>
    <p:sldLayoutId id="2147483689" r:id="rId27"/>
    <p:sldLayoutId id="2147483688" r:id="rId28"/>
    <p:sldLayoutId id="2147483687" r:id="rId29"/>
    <p:sldLayoutId id="2147483686" r:id="rId30"/>
    <p:sldLayoutId id="2147483685" r:id="rId31"/>
    <p:sldLayoutId id="2147483684" r:id="rId32"/>
    <p:sldLayoutId id="2147483682" r:id="rId33"/>
    <p:sldLayoutId id="2147483680" r:id="rId34"/>
    <p:sldLayoutId id="2147483678" r:id="rId35"/>
    <p:sldLayoutId id="2147483677" r:id="rId36"/>
    <p:sldLayoutId id="2147483676" r:id="rId37"/>
    <p:sldLayoutId id="2147483675" r:id="rId38"/>
    <p:sldLayoutId id="2147483674" r:id="rId39"/>
    <p:sldLayoutId id="2147483673" r:id="rId40"/>
    <p:sldLayoutId id="2147483672" r:id="rId41"/>
    <p:sldLayoutId id="2147483671" r:id="rId42"/>
    <p:sldLayoutId id="2147483670" r:id="rId43"/>
    <p:sldLayoutId id="2147483669" r:id="rId44"/>
    <p:sldLayoutId id="2147483668" r:id="rId45"/>
    <p:sldLayoutId id="2147483667" r:id="rId46"/>
    <p:sldLayoutId id="2147483666" r:id="rId47"/>
    <p:sldLayoutId id="2147483665" r:id="rId48"/>
    <p:sldLayoutId id="2147483664" r:id="rId49"/>
    <p:sldLayoutId id="2147483661" r:id="rId50"/>
    <p:sldLayoutId id="2147483656" r:id="rId51"/>
    <p:sldLayoutId id="2147483657" r:id="rId52"/>
    <p:sldLayoutId id="2147483658" r:id="rId53"/>
    <p:sldLayoutId id="2147483659" r:id="rId54"/>
    <p:sldLayoutId id="2147483704" r:id="rId55"/>
    <p:sldLayoutId id="2147483709" r:id="rId56"/>
    <p:sldLayoutId id="2147483705" r:id="rId57"/>
    <p:sldLayoutId id="2147483706" r:id="rId58"/>
    <p:sldLayoutId id="2147483707" r:id="rId59"/>
    <p:sldLayoutId id="2147483708" r:id="rId60"/>
    <p:sldLayoutId id="2147483710" r:id="rId61"/>
    <p:sldLayoutId id="2147483711" r:id="rId62"/>
    <p:sldLayoutId id="2147483712" r:id="rId6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gif"/><Relationship Id="rId18" Type="http://schemas.openxmlformats.org/officeDocument/2006/relationships/image" Target="../media/image47.jpeg"/><Relationship Id="rId3" Type="http://schemas.openxmlformats.org/officeDocument/2006/relationships/image" Target="../media/image32.jpeg"/><Relationship Id="rId21" Type="http://schemas.openxmlformats.org/officeDocument/2006/relationships/image" Target="../media/image50.gif"/><Relationship Id="rId7" Type="http://schemas.openxmlformats.org/officeDocument/2006/relationships/image" Target="../media/image36.gif"/><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slideLayout" Target="../slideLayouts/slideLayout1.xml"/><Relationship Id="rId16" Type="http://schemas.openxmlformats.org/officeDocument/2006/relationships/image" Target="../media/image45.jpeg"/><Relationship Id="rId20" Type="http://schemas.openxmlformats.org/officeDocument/2006/relationships/image" Target="../media/image49.gif"/><Relationship Id="rId1" Type="http://schemas.openxmlformats.org/officeDocument/2006/relationships/audio" Target="file:///I:\chuyen%20de%20Dia%208-%20Thuan\Noi%20trong%20len%20cac%20ban%20oi%20-%20Dang%20cap%20nhat%20%5bNCT%202943452036%5d.mp3" TargetMode="Externa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gif"/><Relationship Id="rId15" Type="http://schemas.openxmlformats.org/officeDocument/2006/relationships/image" Target="../media/image44.jpeg"/><Relationship Id="rId23" Type="http://schemas.openxmlformats.org/officeDocument/2006/relationships/audio" Target="../media/audio1.wav"/><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3.wav"/><Relationship Id="rId7"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audio" Target="../media/audio5.wav"/><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gif"/><Relationship Id="rId3" Type="http://schemas.openxmlformats.org/officeDocument/2006/relationships/image" Target="../media/image53.jpeg"/><Relationship Id="rId7" Type="http://schemas.openxmlformats.org/officeDocument/2006/relationships/image" Target="../media/image57.png"/><Relationship Id="rId12" Type="http://schemas.openxmlformats.org/officeDocument/2006/relationships/image" Target="../media/image62.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gif"/><Relationship Id="rId5" Type="http://schemas.openxmlformats.org/officeDocument/2006/relationships/image" Target="../media/image55.png"/><Relationship Id="rId15" Type="http://schemas.openxmlformats.org/officeDocument/2006/relationships/slide" Target="slide27.xml"/><Relationship Id="rId10" Type="http://schemas.openxmlformats.org/officeDocument/2006/relationships/image" Target="../media/image60.gif"/><Relationship Id="rId4" Type="http://schemas.openxmlformats.org/officeDocument/2006/relationships/image" Target="../media/image54.png"/><Relationship Id="rId9" Type="http://schemas.openxmlformats.org/officeDocument/2006/relationships/image" Target="../media/image59.gif"/><Relationship Id="rId14" Type="http://schemas.openxmlformats.org/officeDocument/2006/relationships/image" Target="../media/image64.gif"/></Relationships>
</file>

<file path=ppt/slides/_rels/slide27.xml.rels><?xml version="1.0" encoding="UTF-8" standalone="yes"?>
<Relationships xmlns="http://schemas.openxmlformats.org/package/2006/relationships"><Relationship Id="rId8" Type="http://schemas.openxmlformats.org/officeDocument/2006/relationships/image" Target="../media/image59.gif"/><Relationship Id="rId13" Type="http://schemas.openxmlformats.org/officeDocument/2006/relationships/image" Target="../media/image64.gif"/><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gif"/><Relationship Id="rId5" Type="http://schemas.openxmlformats.org/officeDocument/2006/relationships/image" Target="../media/image56.png"/><Relationship Id="rId10" Type="http://schemas.openxmlformats.org/officeDocument/2006/relationships/image" Target="../media/image61.gif"/><Relationship Id="rId4" Type="http://schemas.openxmlformats.org/officeDocument/2006/relationships/image" Target="../media/image55.png"/><Relationship Id="rId9" Type="http://schemas.openxmlformats.org/officeDocument/2006/relationships/image" Target="../media/image60.gif"/><Relationship Id="rId14" Type="http://schemas.openxmlformats.org/officeDocument/2006/relationships/slide" Target="slide27.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3.wav"/><Relationship Id="rId7"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6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4800" y="171450"/>
            <a:ext cx="85344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CHỦ ĐỀ: THÀNH PHẦN HÓA HỌC CỦA TẾ BÀO</a:t>
            </a:r>
          </a:p>
        </p:txBody>
      </p:sp>
      <p:sp>
        <p:nvSpPr>
          <p:cNvPr id="6" name="Rectangle 5"/>
          <p:cNvSpPr/>
          <p:nvPr/>
        </p:nvSpPr>
        <p:spPr>
          <a:xfrm>
            <a:off x="228601" y="1485900"/>
            <a:ext cx="8686800" cy="2308324"/>
          </a:xfrm>
          <a:prstGeom prst="rect">
            <a:avLst/>
          </a:prstGeom>
          <a:noFill/>
        </p:spPr>
        <p:txBody>
          <a:bodyPr wrap="square" lIns="91440" tIns="45720" rIns="91440" bIns="45720">
            <a:spAutoFit/>
          </a:bodyPr>
          <a:lstStyle/>
          <a:p>
            <a:pPr algn="ctr">
              <a:lnSpc>
                <a:spcPct val="150000"/>
              </a:lnSpc>
            </a:pPr>
            <a:r>
              <a:rPr lang="en-US" sz="4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BÀI 5: </a:t>
            </a: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 NGUYÊN TỐ HÓA HỌC VÀ NƯỚC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304800" y="800100"/>
            <a:ext cx="419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000" b="1" i="1">
                <a:solidFill>
                  <a:srgbClr val="FF0000"/>
                </a:solidFill>
                <a:latin typeface="Times New Roman" pitchFamily="18" charset="0"/>
                <a:cs typeface="Times New Roman" pitchFamily="18" charset="0"/>
              </a:rPr>
              <a:t>Nếu hàm lượng chất hóa học nào đó tăng quá mức cho phép gây ảnh hưởng xấu gì đến môi trường?</a:t>
            </a:r>
          </a:p>
        </p:txBody>
      </p:sp>
      <p:pic>
        <p:nvPicPr>
          <p:cNvPr id="27651" name="Picture 6" descr="http://images.danviet.vn/CMSImage/Resources/Uploaded/baogiay1/phun%20thuoc%20tru%20sau%20cuon%20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00050"/>
            <a:ext cx="4114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http://tintucmoitruong.com/wp-content/uploads/ngay-1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00350"/>
            <a:ext cx="4114800" cy="23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https://encrypted-tbn3.gstatic.com/images?q=tbn:ANd9GcT0XK35KPjo0jk59BFL92xBL36dhCIf7oOvUYfRfl_UR-rE31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57500"/>
            <a:ext cx="3962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2"/>
          <p:cNvSpPr>
            <a:spLocks noChangeArrowheads="1"/>
          </p:cNvSpPr>
          <p:nvPr/>
        </p:nvSpPr>
        <p:spPr bwMode="auto">
          <a:xfrm>
            <a:off x="1" y="285750"/>
            <a:ext cx="381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da-DK" sz="2400" b="1" dirty="0">
                <a:solidFill>
                  <a:srgbClr val="0000FF"/>
                </a:solidFill>
              </a:rPr>
              <a:t>I. </a:t>
            </a:r>
            <a:r>
              <a:rPr lang="en-US" sz="2400" b="1" dirty="0">
                <a:solidFill>
                  <a:srgbClr val="0000FF"/>
                </a:solidFill>
              </a:rPr>
              <a:t>CÁC NGUYÊN TỐ HÓA HỌC</a:t>
            </a:r>
          </a:p>
        </p:txBody>
      </p:sp>
    </p:spTree>
    <p:extLst>
      <p:ext uri="{BB962C8B-B14F-4D97-AF65-F5344CB8AC3E}">
        <p14:creationId xmlns:p14="http://schemas.microsoft.com/office/powerpoint/2010/main" val="3209752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checkerboard(across)">
                                      <p:cBhvr>
                                        <p:cTn id="12" dur="500"/>
                                        <p:tgtEl>
                                          <p:spTgt spid="276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checkerboard(across)">
                                      <p:cBhvr>
                                        <p:cTn id="17" dur="500"/>
                                        <p:tgtEl>
                                          <p:spTgt spid="276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checkerboard(across)">
                                      <p:cBhvr>
                                        <p:cTn id="2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3260726" y="1838325"/>
            <a:ext cx="1158875" cy="492443"/>
          </a:xfrm>
          <a:prstGeom prst="rect">
            <a:avLst/>
          </a:prstGeom>
          <a:noFill/>
          <a:ln w="9525">
            <a:noFill/>
            <a:miter lim="800000"/>
            <a:headEnd/>
            <a:tailEnd/>
          </a:ln>
          <a:effectLst/>
        </p:spPr>
        <p:txBody>
          <a:bodyPr>
            <a:spAutoFit/>
          </a:bodyPr>
          <a:lstStyle/>
          <a:p>
            <a:pPr eaLnBrk="1" hangingPunct="1"/>
            <a:endParaRPr lang="en-US" sz="2600">
              <a:latin typeface="Arial" charset="0"/>
            </a:endParaRPr>
          </a:p>
        </p:txBody>
      </p:sp>
      <p:sp>
        <p:nvSpPr>
          <p:cNvPr id="68617" name="AutoShape 9" descr="Z"/>
          <p:cNvSpPr>
            <a:spLocks noChangeAspect="1" noChangeArrowheads="1"/>
          </p:cNvSpPr>
          <p:nvPr/>
        </p:nvSpPr>
        <p:spPr bwMode="auto">
          <a:xfrm>
            <a:off x="4419600" y="2457450"/>
            <a:ext cx="304800" cy="228600"/>
          </a:xfrm>
          <a:prstGeom prst="rect">
            <a:avLst/>
          </a:prstGeom>
          <a:noFill/>
        </p:spPr>
        <p:txBody>
          <a:bodyPr/>
          <a:lstStyle/>
          <a:p>
            <a:endParaRPr lang="en-US"/>
          </a:p>
        </p:txBody>
      </p:sp>
      <p:sp>
        <p:nvSpPr>
          <p:cNvPr id="68619" name="AutoShape 11" descr="Z"/>
          <p:cNvSpPr>
            <a:spLocks noChangeAspect="1" noChangeArrowheads="1"/>
          </p:cNvSpPr>
          <p:nvPr/>
        </p:nvSpPr>
        <p:spPr bwMode="auto">
          <a:xfrm>
            <a:off x="4419600" y="2457450"/>
            <a:ext cx="304800" cy="228600"/>
          </a:xfrm>
          <a:prstGeom prst="rect">
            <a:avLst/>
          </a:prstGeom>
          <a:noFill/>
        </p:spPr>
        <p:txBody>
          <a:bodyPr/>
          <a:lstStyle/>
          <a:p>
            <a:endParaRPr lang="en-US"/>
          </a:p>
        </p:txBody>
      </p:sp>
      <p:sp>
        <p:nvSpPr>
          <p:cNvPr id="68621" name="AutoShape 13" descr="Z"/>
          <p:cNvSpPr>
            <a:spLocks noChangeAspect="1" noChangeArrowheads="1"/>
          </p:cNvSpPr>
          <p:nvPr/>
        </p:nvSpPr>
        <p:spPr bwMode="auto">
          <a:xfrm>
            <a:off x="4419600" y="2457450"/>
            <a:ext cx="304800" cy="228600"/>
          </a:xfrm>
          <a:prstGeom prst="rect">
            <a:avLst/>
          </a:prstGeom>
          <a:noFill/>
        </p:spPr>
        <p:txBody>
          <a:bodyPr/>
          <a:lstStyle/>
          <a:p>
            <a:endParaRPr lang="en-US"/>
          </a:p>
        </p:txBody>
      </p:sp>
      <p:pic>
        <p:nvPicPr>
          <p:cNvPr id="68625" name="Picture 17" descr="THEU MAU"/>
          <p:cNvPicPr>
            <a:picLocks noChangeAspect="1" noChangeArrowheads="1"/>
          </p:cNvPicPr>
          <p:nvPr/>
        </p:nvPicPr>
        <p:blipFill>
          <a:blip r:embed="rId2"/>
          <a:srcRect/>
          <a:stretch>
            <a:fillRect/>
          </a:stretch>
        </p:blipFill>
        <p:spPr bwMode="auto">
          <a:xfrm>
            <a:off x="228601" y="171450"/>
            <a:ext cx="2619375" cy="3314700"/>
          </a:xfrm>
          <a:prstGeom prst="rect">
            <a:avLst/>
          </a:prstGeom>
          <a:noFill/>
        </p:spPr>
      </p:pic>
      <p:pic>
        <p:nvPicPr>
          <p:cNvPr id="68626" name="Picture 18" descr="BUOU CỎ"/>
          <p:cNvPicPr>
            <a:picLocks noChangeAspect="1" noChangeArrowheads="1"/>
          </p:cNvPicPr>
          <p:nvPr/>
        </p:nvPicPr>
        <p:blipFill>
          <a:blip r:embed="rId3"/>
          <a:srcRect/>
          <a:stretch>
            <a:fillRect/>
          </a:stretch>
        </p:blipFill>
        <p:spPr bwMode="auto">
          <a:xfrm>
            <a:off x="6096000" y="171450"/>
            <a:ext cx="3048000" cy="3314700"/>
          </a:xfrm>
          <a:prstGeom prst="rect">
            <a:avLst/>
          </a:prstGeom>
          <a:noFill/>
        </p:spPr>
      </p:pic>
      <p:sp>
        <p:nvSpPr>
          <p:cNvPr id="68627" name="Text Box 19"/>
          <p:cNvSpPr txBox="1">
            <a:spLocks noChangeArrowheads="1"/>
          </p:cNvSpPr>
          <p:nvPr/>
        </p:nvSpPr>
        <p:spPr bwMode="auto">
          <a:xfrm>
            <a:off x="898526" y="4031457"/>
            <a:ext cx="7864475" cy="9541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vi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a:t>
            </a:r>
          </a:p>
        </p:txBody>
      </p:sp>
      <p:pic>
        <p:nvPicPr>
          <p:cNvPr id="68629" name="Picture 21" descr="ANd9GcSvIZ3MvfXEDFiH9C1mPVrdil8-tpUVr72RO8YYGGmqoPCr8A0Ffw"/>
          <p:cNvPicPr>
            <a:picLocks noChangeAspect="1" noChangeArrowheads="1"/>
          </p:cNvPicPr>
          <p:nvPr/>
        </p:nvPicPr>
        <p:blipFill>
          <a:blip r:embed="rId4"/>
          <a:srcRect/>
          <a:stretch>
            <a:fillRect/>
          </a:stretch>
        </p:blipFill>
        <p:spPr bwMode="auto">
          <a:xfrm>
            <a:off x="2819400" y="171450"/>
            <a:ext cx="3276600" cy="32575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bg001"/>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43011" name="Text Box 3"/>
          <p:cNvSpPr txBox="1">
            <a:spLocks noChangeArrowheads="1"/>
          </p:cNvSpPr>
          <p:nvPr/>
        </p:nvSpPr>
        <p:spPr bwMode="auto">
          <a:xfrm>
            <a:off x="4800600" y="1109662"/>
            <a:ext cx="3657600" cy="1200329"/>
          </a:xfrm>
          <a:prstGeom prst="rect">
            <a:avLst/>
          </a:prstGeom>
          <a:solidFill>
            <a:srgbClr val="FFFF99"/>
          </a:solidFill>
          <a:ln w="9525">
            <a:noFill/>
            <a:miter lim="800000"/>
            <a:headEnd/>
            <a:tailEnd/>
          </a:ln>
          <a:effectLst/>
        </p:spPr>
        <p:txBody>
          <a:bodyPr>
            <a:spAutoFit/>
          </a:bodyPr>
          <a:lstStyle/>
          <a:p>
            <a:pPr algn="ctr">
              <a:spcBef>
                <a:spcPct val="50000"/>
              </a:spcBef>
            </a:pPr>
            <a:r>
              <a:rPr lang="en-US" sz="2400">
                <a:solidFill>
                  <a:srgbClr val="FF0000"/>
                </a:solidFill>
                <a:latin typeface="Times New Roman" pitchFamily="18" charset="0"/>
              </a:rPr>
              <a:t>2 nguyên tử H liên kết với nguyên tử O bằng mối liên kết gì?</a:t>
            </a:r>
          </a:p>
        </p:txBody>
      </p:sp>
      <p:sp>
        <p:nvSpPr>
          <p:cNvPr id="43013" name="AutoShape 5"/>
          <p:cNvSpPr>
            <a:spLocks noChangeAspect="1" noChangeArrowheads="1"/>
          </p:cNvSpPr>
          <p:nvPr/>
        </p:nvSpPr>
        <p:spPr bwMode="auto">
          <a:xfrm>
            <a:off x="1828800" y="962025"/>
            <a:ext cx="1828800" cy="1038225"/>
          </a:xfrm>
          <a:prstGeom prst="rect">
            <a:avLst/>
          </a:prstGeom>
          <a:noFill/>
          <a:ln w="9525">
            <a:noFill/>
            <a:miter lim="800000"/>
            <a:headEnd/>
            <a:tailEnd/>
          </a:ln>
        </p:spPr>
        <p:txBody>
          <a:bodyPr/>
          <a:lstStyle/>
          <a:p>
            <a:endParaRPr lang="en-US" sz="1800">
              <a:latin typeface=".VnTime" pitchFamily="34" charset="0"/>
            </a:endParaRPr>
          </a:p>
        </p:txBody>
      </p:sp>
      <p:grpSp>
        <p:nvGrpSpPr>
          <p:cNvPr id="2" name="Group 6"/>
          <p:cNvGrpSpPr>
            <a:grpSpLocks/>
          </p:cNvGrpSpPr>
          <p:nvPr/>
        </p:nvGrpSpPr>
        <p:grpSpPr bwMode="auto">
          <a:xfrm>
            <a:off x="1871663" y="1943100"/>
            <a:ext cx="1371600" cy="1028700"/>
            <a:chOff x="1296" y="2688"/>
            <a:chExt cx="864" cy="864"/>
          </a:xfrm>
        </p:grpSpPr>
        <p:sp>
          <p:nvSpPr>
            <p:cNvPr id="43015" name="Oval 7"/>
            <p:cNvSpPr>
              <a:spLocks noChangeArrowheads="1"/>
            </p:cNvSpPr>
            <p:nvPr/>
          </p:nvSpPr>
          <p:spPr bwMode="auto">
            <a:xfrm>
              <a:off x="1296" y="2688"/>
              <a:ext cx="864" cy="864"/>
            </a:xfrm>
            <a:prstGeom prst="ellipse">
              <a:avLst/>
            </a:prstGeom>
            <a:solidFill>
              <a:srgbClr val="FF0066"/>
            </a:solidFill>
            <a:ln w="9525">
              <a:solidFill>
                <a:srgbClr val="E51B29"/>
              </a:solidFill>
              <a:round/>
              <a:headEnd/>
              <a:tailEnd/>
            </a:ln>
          </p:spPr>
          <p:txBody>
            <a:bodyPr anchor="ctr"/>
            <a:lstStyle/>
            <a:p>
              <a:pPr algn="ctr"/>
              <a:endParaRPr lang="en-US" sz="1800">
                <a:latin typeface=".VnTime" pitchFamily="34" charset="0"/>
              </a:endParaRPr>
            </a:p>
          </p:txBody>
        </p:sp>
        <p:sp>
          <p:nvSpPr>
            <p:cNvPr id="43016" name="Text Box 8"/>
            <p:cNvSpPr txBox="1">
              <a:spLocks noChangeArrowheads="1"/>
            </p:cNvSpPr>
            <p:nvPr/>
          </p:nvSpPr>
          <p:spPr bwMode="auto">
            <a:xfrm>
              <a:off x="1572" y="2856"/>
              <a:ext cx="288" cy="365"/>
            </a:xfrm>
            <a:prstGeom prst="rect">
              <a:avLst/>
            </a:prstGeom>
            <a:noFill/>
            <a:ln w="9525">
              <a:noFill/>
              <a:miter lim="800000"/>
              <a:headEnd/>
              <a:tailEnd/>
            </a:ln>
          </p:spPr>
          <p:txBody>
            <a:bodyPr/>
            <a:lstStyle/>
            <a:p>
              <a:r>
                <a:rPr lang="en-US" sz="3200" b="1">
                  <a:solidFill>
                    <a:srgbClr val="FFFFFF"/>
                  </a:solidFill>
                  <a:latin typeface="Times New Roman" pitchFamily="18" charset="0"/>
                </a:rPr>
                <a:t>O</a:t>
              </a:r>
              <a:endParaRPr lang="en-US" sz="1800">
                <a:latin typeface="Times New Roman" pitchFamily="18" charset="0"/>
              </a:endParaRPr>
            </a:p>
          </p:txBody>
        </p:sp>
      </p:grpSp>
      <p:grpSp>
        <p:nvGrpSpPr>
          <p:cNvPr id="3" name="Group 9"/>
          <p:cNvGrpSpPr>
            <a:grpSpLocks/>
          </p:cNvGrpSpPr>
          <p:nvPr/>
        </p:nvGrpSpPr>
        <p:grpSpPr bwMode="auto">
          <a:xfrm rot="-1218392">
            <a:off x="1066800" y="3600450"/>
            <a:ext cx="762000" cy="514350"/>
            <a:chOff x="1152" y="1248"/>
            <a:chExt cx="480" cy="432"/>
          </a:xfrm>
        </p:grpSpPr>
        <p:grpSp>
          <p:nvGrpSpPr>
            <p:cNvPr id="4" name="Group 10"/>
            <p:cNvGrpSpPr>
              <a:grpSpLocks/>
            </p:cNvGrpSpPr>
            <p:nvPr/>
          </p:nvGrpSpPr>
          <p:grpSpPr bwMode="auto">
            <a:xfrm>
              <a:off x="1152" y="1248"/>
              <a:ext cx="480" cy="432"/>
              <a:chOff x="1200" y="3120"/>
              <a:chExt cx="480" cy="432"/>
            </a:xfrm>
          </p:grpSpPr>
          <p:sp>
            <p:nvSpPr>
              <p:cNvPr id="43019" name="Oval 11"/>
              <p:cNvSpPr>
                <a:spLocks noChangeArrowheads="1"/>
              </p:cNvSpPr>
              <p:nvPr/>
            </p:nvSpPr>
            <p:spPr bwMode="auto">
              <a:xfrm>
                <a:off x="1200" y="3120"/>
                <a:ext cx="480" cy="432"/>
              </a:xfrm>
              <a:prstGeom prst="ellipse">
                <a:avLst/>
              </a:prstGeom>
              <a:solidFill>
                <a:srgbClr val="EBB3C7"/>
              </a:solidFill>
              <a:ln w="9525">
                <a:noFill/>
                <a:round/>
                <a:headEnd/>
                <a:tailEnd/>
              </a:ln>
            </p:spPr>
            <p:txBody>
              <a:bodyPr anchor="ctr"/>
              <a:lstStyle/>
              <a:p>
                <a:pPr algn="ctr"/>
                <a:endParaRPr lang="en-US" sz="1800">
                  <a:latin typeface=".VnTime" pitchFamily="34" charset="0"/>
                </a:endParaRPr>
              </a:p>
            </p:txBody>
          </p:sp>
          <p:sp>
            <p:nvSpPr>
              <p:cNvPr id="43020" name="Text Box 12"/>
              <p:cNvSpPr txBox="1">
                <a:spLocks noChangeArrowheads="1"/>
              </p:cNvSpPr>
              <p:nvPr/>
            </p:nvSpPr>
            <p:spPr bwMode="auto">
              <a:xfrm>
                <a:off x="1296" y="3192"/>
                <a:ext cx="240" cy="250"/>
              </a:xfrm>
              <a:prstGeom prst="rect">
                <a:avLst/>
              </a:prstGeom>
              <a:noFill/>
              <a:ln w="9525">
                <a:noFill/>
                <a:miter lim="800000"/>
                <a:headEnd/>
                <a:tailEnd/>
              </a:ln>
            </p:spPr>
            <p:txBody>
              <a:bodyPr/>
              <a:lstStyle/>
              <a:p>
                <a:r>
                  <a:rPr lang="en-US" sz="2000">
                    <a:solidFill>
                      <a:srgbClr val="FFFFFF"/>
                    </a:solidFill>
                    <a:latin typeface="Times New Roman" pitchFamily="18" charset="0"/>
                  </a:rPr>
                  <a:t>H</a:t>
                </a:r>
                <a:endParaRPr lang="en-US" sz="1800">
                  <a:latin typeface="Times New Roman" pitchFamily="18" charset="0"/>
                </a:endParaRPr>
              </a:p>
            </p:txBody>
          </p:sp>
        </p:grpSp>
        <p:sp>
          <p:nvSpPr>
            <p:cNvPr id="43021" name="Line 13"/>
            <p:cNvSpPr>
              <a:spLocks noChangeShapeType="1"/>
            </p:cNvSpPr>
            <p:nvPr/>
          </p:nvSpPr>
          <p:spPr bwMode="auto">
            <a:xfrm flipV="1">
              <a:off x="1440" y="1296"/>
              <a:ext cx="192" cy="144"/>
            </a:xfrm>
            <a:prstGeom prst="line">
              <a:avLst/>
            </a:prstGeom>
            <a:noFill/>
            <a:ln w="38100">
              <a:solidFill>
                <a:srgbClr val="FFFFFF"/>
              </a:solidFill>
              <a:round/>
              <a:headEnd/>
              <a:tailEnd type="triangle" w="med" len="med"/>
            </a:ln>
          </p:spPr>
          <p:txBody>
            <a:bodyPr/>
            <a:lstStyle/>
            <a:p>
              <a:endParaRPr lang="en-US"/>
            </a:p>
          </p:txBody>
        </p:sp>
      </p:grpSp>
      <p:grpSp>
        <p:nvGrpSpPr>
          <p:cNvPr id="5" name="Group 14"/>
          <p:cNvGrpSpPr>
            <a:grpSpLocks/>
          </p:cNvGrpSpPr>
          <p:nvPr/>
        </p:nvGrpSpPr>
        <p:grpSpPr bwMode="auto">
          <a:xfrm rot="1785125">
            <a:off x="3352800" y="3600450"/>
            <a:ext cx="838200" cy="514350"/>
            <a:chOff x="1776" y="1200"/>
            <a:chExt cx="528" cy="432"/>
          </a:xfrm>
        </p:grpSpPr>
        <p:grpSp>
          <p:nvGrpSpPr>
            <p:cNvPr id="6" name="Group 15"/>
            <p:cNvGrpSpPr>
              <a:grpSpLocks/>
            </p:cNvGrpSpPr>
            <p:nvPr/>
          </p:nvGrpSpPr>
          <p:grpSpPr bwMode="auto">
            <a:xfrm>
              <a:off x="1824" y="1200"/>
              <a:ext cx="480" cy="432"/>
              <a:chOff x="1872" y="3072"/>
              <a:chExt cx="480" cy="432"/>
            </a:xfrm>
          </p:grpSpPr>
          <p:sp>
            <p:nvSpPr>
              <p:cNvPr id="43024" name="Oval 16"/>
              <p:cNvSpPr>
                <a:spLocks noChangeArrowheads="1"/>
              </p:cNvSpPr>
              <p:nvPr/>
            </p:nvSpPr>
            <p:spPr bwMode="auto">
              <a:xfrm>
                <a:off x="1872" y="3072"/>
                <a:ext cx="480" cy="432"/>
              </a:xfrm>
              <a:prstGeom prst="ellipse">
                <a:avLst/>
              </a:prstGeom>
              <a:solidFill>
                <a:srgbClr val="EBB3C7"/>
              </a:solidFill>
              <a:ln w="9525">
                <a:noFill/>
                <a:round/>
                <a:headEnd/>
                <a:tailEnd/>
              </a:ln>
            </p:spPr>
            <p:txBody>
              <a:bodyPr anchor="ctr"/>
              <a:lstStyle/>
              <a:p>
                <a:pPr algn="ctr"/>
                <a:endParaRPr lang="en-US" sz="1800">
                  <a:latin typeface=".VnTime" pitchFamily="34" charset="0"/>
                </a:endParaRPr>
              </a:p>
            </p:txBody>
          </p:sp>
          <p:sp>
            <p:nvSpPr>
              <p:cNvPr id="43025" name="Text Box 17"/>
              <p:cNvSpPr txBox="1">
                <a:spLocks noChangeArrowheads="1"/>
              </p:cNvSpPr>
              <p:nvPr/>
            </p:nvSpPr>
            <p:spPr bwMode="auto">
              <a:xfrm>
                <a:off x="2004" y="3168"/>
                <a:ext cx="240" cy="250"/>
              </a:xfrm>
              <a:prstGeom prst="rect">
                <a:avLst/>
              </a:prstGeom>
              <a:noFill/>
              <a:ln w="9525">
                <a:noFill/>
                <a:miter lim="800000"/>
                <a:headEnd/>
                <a:tailEnd/>
              </a:ln>
            </p:spPr>
            <p:txBody>
              <a:bodyPr/>
              <a:lstStyle/>
              <a:p>
                <a:r>
                  <a:rPr lang="en-US" sz="2000">
                    <a:solidFill>
                      <a:srgbClr val="FFFFFF"/>
                    </a:solidFill>
                    <a:latin typeface="Times New Roman" pitchFamily="18" charset="0"/>
                  </a:rPr>
                  <a:t>H</a:t>
                </a:r>
                <a:endParaRPr lang="en-US" sz="1800">
                  <a:latin typeface="Times New Roman" pitchFamily="18" charset="0"/>
                </a:endParaRPr>
              </a:p>
            </p:txBody>
          </p:sp>
        </p:grpSp>
        <p:sp>
          <p:nvSpPr>
            <p:cNvPr id="43026" name="Line 18"/>
            <p:cNvSpPr>
              <a:spLocks noChangeShapeType="1"/>
            </p:cNvSpPr>
            <p:nvPr/>
          </p:nvSpPr>
          <p:spPr bwMode="auto">
            <a:xfrm flipH="1" flipV="1">
              <a:off x="1776" y="1296"/>
              <a:ext cx="192" cy="132"/>
            </a:xfrm>
            <a:prstGeom prst="line">
              <a:avLst/>
            </a:prstGeom>
            <a:noFill/>
            <a:ln w="28575">
              <a:solidFill>
                <a:srgbClr val="FFFFFF"/>
              </a:solidFill>
              <a:round/>
              <a:headEnd/>
              <a:tailEnd type="triangle" w="med" len="med"/>
            </a:ln>
          </p:spPr>
          <p:txBody>
            <a:bodyPr/>
            <a:lstStyle/>
            <a:p>
              <a:endParaRPr lang="en-US"/>
            </a:p>
          </p:txBody>
        </p:sp>
      </p:grpSp>
      <p:sp>
        <p:nvSpPr>
          <p:cNvPr id="43027" name="Text Box 19"/>
          <p:cNvSpPr txBox="1">
            <a:spLocks noChangeArrowheads="1"/>
          </p:cNvSpPr>
          <p:nvPr/>
        </p:nvSpPr>
        <p:spPr bwMode="auto">
          <a:xfrm>
            <a:off x="1695450" y="1681162"/>
            <a:ext cx="381000" cy="261938"/>
          </a:xfrm>
          <a:prstGeom prst="rect">
            <a:avLst/>
          </a:prstGeom>
          <a:noFill/>
          <a:ln w="9525">
            <a:noFill/>
            <a:miter lim="800000"/>
            <a:headEnd/>
            <a:tailEnd/>
          </a:ln>
        </p:spPr>
        <p:txBody>
          <a:bodyPr/>
          <a:lstStyle/>
          <a:p>
            <a:r>
              <a:rPr lang="en-US" sz="2000" b="1">
                <a:latin typeface="Times New Roman" pitchFamily="18" charset="0"/>
              </a:rPr>
              <a:t>_</a:t>
            </a:r>
            <a:r>
              <a:rPr lang="en-US" sz="1200" b="1">
                <a:latin typeface="Times New Roman" pitchFamily="18" charset="0"/>
              </a:rPr>
              <a:t> </a:t>
            </a:r>
            <a:endParaRPr lang="en-US" sz="1800" b="1">
              <a:latin typeface="Times New Roman" pitchFamily="18" charset="0"/>
            </a:endParaRPr>
          </a:p>
        </p:txBody>
      </p:sp>
      <p:sp>
        <p:nvSpPr>
          <p:cNvPr id="43028" name="Text Box 20"/>
          <p:cNvSpPr txBox="1">
            <a:spLocks noChangeArrowheads="1"/>
          </p:cNvSpPr>
          <p:nvPr/>
        </p:nvSpPr>
        <p:spPr bwMode="auto">
          <a:xfrm>
            <a:off x="3214688" y="2938462"/>
            <a:ext cx="381000" cy="261938"/>
          </a:xfrm>
          <a:prstGeom prst="rect">
            <a:avLst/>
          </a:prstGeom>
          <a:noFill/>
          <a:ln w="9525">
            <a:noFill/>
            <a:miter lim="800000"/>
            <a:headEnd/>
            <a:tailEnd/>
          </a:ln>
        </p:spPr>
        <p:txBody>
          <a:bodyPr/>
          <a:lstStyle/>
          <a:p>
            <a:r>
              <a:rPr lang="en-US" sz="2000" b="1">
                <a:latin typeface="Times New Roman" pitchFamily="18" charset="0"/>
              </a:rPr>
              <a:t>+</a:t>
            </a:r>
            <a:r>
              <a:rPr lang="en-US" sz="1200" b="1">
                <a:latin typeface="Times New Roman" pitchFamily="18" charset="0"/>
              </a:rPr>
              <a:t> </a:t>
            </a:r>
            <a:endParaRPr lang="en-US" sz="1800" b="1">
              <a:latin typeface="Times New Roman" pitchFamily="18" charset="0"/>
            </a:endParaRPr>
          </a:p>
        </p:txBody>
      </p:sp>
      <p:sp>
        <p:nvSpPr>
          <p:cNvPr id="43029" name="Text Box 21"/>
          <p:cNvSpPr txBox="1">
            <a:spLocks noChangeArrowheads="1"/>
          </p:cNvSpPr>
          <p:nvPr/>
        </p:nvSpPr>
        <p:spPr bwMode="auto">
          <a:xfrm>
            <a:off x="1981200" y="3425428"/>
            <a:ext cx="1371600" cy="461665"/>
          </a:xfrm>
          <a:prstGeom prst="rect">
            <a:avLst/>
          </a:prstGeom>
          <a:noFill/>
          <a:ln w="9525">
            <a:noFill/>
            <a:miter lim="800000"/>
            <a:headEnd/>
            <a:tailEnd/>
          </a:ln>
          <a:effectLst/>
        </p:spPr>
        <p:txBody>
          <a:bodyPr>
            <a:spAutoFit/>
          </a:bodyPr>
          <a:lstStyle/>
          <a:p>
            <a:pPr>
              <a:spcBef>
                <a:spcPct val="50000"/>
              </a:spcBef>
            </a:pPr>
            <a:r>
              <a:rPr lang="en-US" sz="2400">
                <a:solidFill>
                  <a:schemeClr val="accent2"/>
                </a:solidFill>
                <a:latin typeface="Times New Roman" pitchFamily="18" charset="0"/>
              </a:rPr>
              <a:t>Hình 3.1</a:t>
            </a:r>
          </a:p>
        </p:txBody>
      </p:sp>
      <p:sp>
        <p:nvSpPr>
          <p:cNvPr id="43031" name="AutoShape 23"/>
          <p:cNvSpPr>
            <a:spLocks noChangeAspect="1" noChangeArrowheads="1" noTextEdit="1"/>
          </p:cNvSpPr>
          <p:nvPr/>
        </p:nvSpPr>
        <p:spPr bwMode="auto">
          <a:xfrm>
            <a:off x="533400" y="457200"/>
            <a:ext cx="1752600" cy="1104900"/>
          </a:xfrm>
          <a:prstGeom prst="rect">
            <a:avLst/>
          </a:prstGeom>
          <a:noFill/>
          <a:ln w="9525">
            <a:noFill/>
            <a:miter lim="800000"/>
            <a:headEnd/>
            <a:tailEnd/>
          </a:ln>
        </p:spPr>
        <p:txBody>
          <a:bodyPr/>
          <a:lstStyle/>
          <a:p>
            <a:endParaRPr lang="en-US"/>
          </a:p>
        </p:txBody>
      </p:sp>
      <p:sp>
        <p:nvSpPr>
          <p:cNvPr id="43032" name="Text Box 24"/>
          <p:cNvSpPr txBox="1">
            <a:spLocks noChangeArrowheads="1"/>
          </p:cNvSpPr>
          <p:nvPr/>
        </p:nvSpPr>
        <p:spPr bwMode="auto">
          <a:xfrm>
            <a:off x="3200400" y="1738312"/>
            <a:ext cx="381000" cy="319088"/>
          </a:xfrm>
          <a:prstGeom prst="rect">
            <a:avLst/>
          </a:prstGeom>
          <a:noFill/>
          <a:ln w="9525">
            <a:noFill/>
            <a:miter lim="800000"/>
            <a:headEnd/>
            <a:tailEnd/>
          </a:ln>
        </p:spPr>
        <p:txBody>
          <a:bodyPr/>
          <a:lstStyle/>
          <a:p>
            <a:r>
              <a:rPr lang="en-US" sz="2000" b="1">
                <a:latin typeface="Times New Roman" pitchFamily="18" charset="0"/>
              </a:rPr>
              <a:t>_</a:t>
            </a:r>
            <a:r>
              <a:rPr lang="en-US" sz="1200" b="1">
                <a:latin typeface="Times New Roman" pitchFamily="18" charset="0"/>
              </a:rPr>
              <a:t> </a:t>
            </a:r>
            <a:endParaRPr lang="en-US" sz="1800" b="1">
              <a:latin typeface="Times New Roman" pitchFamily="18" charset="0"/>
            </a:endParaRPr>
          </a:p>
        </p:txBody>
      </p:sp>
      <p:sp>
        <p:nvSpPr>
          <p:cNvPr id="43033" name="AutoShape 25"/>
          <p:cNvSpPr>
            <a:spLocks noChangeAspect="1" noChangeArrowheads="1" noTextEdit="1"/>
          </p:cNvSpPr>
          <p:nvPr/>
        </p:nvSpPr>
        <p:spPr bwMode="auto">
          <a:xfrm>
            <a:off x="0" y="4229100"/>
            <a:ext cx="1752600" cy="1104900"/>
          </a:xfrm>
          <a:prstGeom prst="rect">
            <a:avLst/>
          </a:prstGeom>
          <a:noFill/>
          <a:ln w="9525">
            <a:noFill/>
            <a:miter lim="800000"/>
            <a:headEnd/>
            <a:tailEnd/>
          </a:ln>
        </p:spPr>
        <p:txBody>
          <a:bodyPr/>
          <a:lstStyle/>
          <a:p>
            <a:endParaRPr lang="en-US"/>
          </a:p>
        </p:txBody>
      </p:sp>
      <p:sp>
        <p:nvSpPr>
          <p:cNvPr id="43137" name="Text Box 129"/>
          <p:cNvSpPr txBox="1">
            <a:spLocks noChangeArrowheads="1"/>
          </p:cNvSpPr>
          <p:nvPr/>
        </p:nvSpPr>
        <p:spPr bwMode="auto">
          <a:xfrm>
            <a:off x="1535113" y="2938462"/>
            <a:ext cx="381000" cy="261938"/>
          </a:xfrm>
          <a:prstGeom prst="rect">
            <a:avLst/>
          </a:prstGeom>
          <a:noFill/>
          <a:ln w="9525">
            <a:noFill/>
            <a:miter lim="800000"/>
            <a:headEnd/>
            <a:tailEnd/>
          </a:ln>
        </p:spPr>
        <p:txBody>
          <a:bodyPr/>
          <a:lstStyle/>
          <a:p>
            <a:r>
              <a:rPr lang="en-US" sz="2000" b="1">
                <a:latin typeface="Times New Roman" pitchFamily="18" charset="0"/>
              </a:rPr>
              <a:t>+</a:t>
            </a:r>
            <a:r>
              <a:rPr lang="en-US" sz="1200" b="1">
                <a:latin typeface="Times New Roman" pitchFamily="18" charset="0"/>
              </a:rPr>
              <a:t> </a:t>
            </a:r>
            <a:endParaRPr lang="en-US" sz="1800" b="1">
              <a:latin typeface="Times New Roman" pitchFamily="18" charset="0"/>
            </a:endParaRPr>
          </a:p>
        </p:txBody>
      </p:sp>
      <p:sp>
        <p:nvSpPr>
          <p:cNvPr id="43142" name="Text Box 134"/>
          <p:cNvSpPr txBox="1">
            <a:spLocks noChangeArrowheads="1"/>
          </p:cNvSpPr>
          <p:nvPr/>
        </p:nvSpPr>
        <p:spPr bwMode="auto">
          <a:xfrm>
            <a:off x="4343400" y="1212057"/>
            <a:ext cx="4343400" cy="830997"/>
          </a:xfrm>
          <a:prstGeom prst="rect">
            <a:avLst/>
          </a:prstGeom>
          <a:solidFill>
            <a:srgbClr val="FFFF99"/>
          </a:solidFill>
          <a:ln w="9525">
            <a:noFill/>
            <a:miter lim="800000"/>
            <a:headEnd/>
            <a:tailEnd/>
          </a:ln>
          <a:effectLst/>
        </p:spPr>
        <p:txBody>
          <a:bodyPr>
            <a:spAutoFit/>
          </a:bodyPr>
          <a:lstStyle/>
          <a:p>
            <a:pPr algn="ctr">
              <a:spcBef>
                <a:spcPct val="50000"/>
              </a:spcBef>
            </a:pPr>
            <a:r>
              <a:rPr lang="en-US" sz="2400">
                <a:solidFill>
                  <a:srgbClr val="FF0000"/>
                </a:solidFill>
                <a:latin typeface="Times New Roman" pitchFamily="18" charset="0"/>
              </a:rPr>
              <a:t>Quan sát hình 3.1 nêu  cấu tạo hoá học của phân tử nước?</a:t>
            </a:r>
          </a:p>
        </p:txBody>
      </p:sp>
      <p:sp>
        <p:nvSpPr>
          <p:cNvPr id="28" name="TextBox 27"/>
          <p:cNvSpPr txBox="1"/>
          <p:nvPr/>
        </p:nvSpPr>
        <p:spPr>
          <a:xfrm>
            <a:off x="152400" y="57150"/>
            <a:ext cx="89916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152400" y="400050"/>
            <a:ext cx="5724644" cy="523220"/>
          </a:xfrm>
          <a:prstGeom prst="rect">
            <a:avLst/>
          </a:prstGeom>
          <a:noFill/>
        </p:spPr>
        <p:txBody>
          <a:bodyPr wrap="none" rtlCol="0">
            <a:spAutoFit/>
          </a:bodyPr>
          <a:lstStyle/>
          <a:p>
            <a:r>
              <a:rPr lang="en-US" sz="2800" dirty="0">
                <a:solidFill>
                  <a:srgbClr val="0000FF"/>
                </a:solidFill>
                <a:latin typeface="Times New Roman" pitchFamily="18" charset="0"/>
                <a:cs typeface="Times New Roman" pitchFamily="18" charset="0"/>
              </a:rPr>
              <a:t>1.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304801" y="742950"/>
            <a:ext cx="1778051" cy="523220"/>
          </a:xfrm>
          <a:prstGeom prst="rect">
            <a:avLst/>
          </a:prstGeom>
          <a:noFill/>
        </p:spPr>
        <p:txBody>
          <a:bodyPr wrap="none" rtlCol="0">
            <a:spAutoFit/>
          </a:bodyPr>
          <a:lstStyle/>
          <a:p>
            <a:r>
              <a:rPr lang="en-US" sz="2800" dirty="0">
                <a:solidFill>
                  <a:srgbClr val="0000FF"/>
                </a:solidFill>
                <a:latin typeface="Times New Roman" pitchFamily="18" charset="0"/>
                <a:cs typeface="Times New Roman" pitchFamily="18" charset="0"/>
              </a:rPr>
              <a:t>a)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3333E-6 -2.67684E-6 L 0.06667 -0.22746 " pathEditMode="relative" rAng="0" ptsTypes="AA">
                                      <p:cBhvr>
                                        <p:cTn id="6" dur="1000" fill="hold"/>
                                        <p:tgtEl>
                                          <p:spTgt spid="3"/>
                                        </p:tgtEl>
                                        <p:attrNameLst>
                                          <p:attrName>ppt_x</p:attrName>
                                          <p:attrName>ppt_y</p:attrName>
                                        </p:attrNameLst>
                                      </p:cBhvr>
                                      <p:rCtr x="3300" y="-11400"/>
                                    </p:animMotion>
                                  </p:childTnLst>
                                </p:cTn>
                              </p:par>
                              <p:par>
                                <p:cTn id="7" presetID="0" presetClass="path" presetSubtype="0" accel="50000" decel="50000" fill="hold" nodeType="withEffect">
                                  <p:stCondLst>
                                    <p:cond delay="0"/>
                                  </p:stCondLst>
                                  <p:childTnLst>
                                    <p:animMotion origin="layout" path="M 0 -2.67684E-6 L -0.0875 -0.21636 " pathEditMode="relative" rAng="0" ptsTypes="AA">
                                      <p:cBhvr>
                                        <p:cTn id="8" dur="1000" fill="hold"/>
                                        <p:tgtEl>
                                          <p:spTgt spid="5"/>
                                        </p:tgtEl>
                                        <p:attrNameLst>
                                          <p:attrName>ppt_x</p:attrName>
                                          <p:attrName>ppt_y</p:attrName>
                                        </p:attrNameLst>
                                      </p:cBhvr>
                                      <p:rCtr x="-4400" y="-10800"/>
                                    </p:animMotion>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43027"/>
                                        </p:tgtEl>
                                        <p:attrNameLst>
                                          <p:attrName>style.visibility</p:attrName>
                                        </p:attrNameLst>
                                      </p:cBhvr>
                                      <p:to>
                                        <p:strVal val="visible"/>
                                      </p:to>
                                    </p:set>
                                    <p:animEffect transition="in" filter="wedge">
                                      <p:cBhvr>
                                        <p:cTn id="13" dur="500"/>
                                        <p:tgtEl>
                                          <p:spTgt spid="43027"/>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3032"/>
                                        </p:tgtEl>
                                        <p:attrNameLst>
                                          <p:attrName>style.visibility</p:attrName>
                                        </p:attrNameLst>
                                      </p:cBhvr>
                                      <p:to>
                                        <p:strVal val="visible"/>
                                      </p:to>
                                    </p:set>
                                    <p:animEffect transition="in" filter="wedge">
                                      <p:cBhvr>
                                        <p:cTn id="16" dur="500"/>
                                        <p:tgtEl>
                                          <p:spTgt spid="43032"/>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43028"/>
                                        </p:tgtEl>
                                        <p:attrNameLst>
                                          <p:attrName>style.visibility</p:attrName>
                                        </p:attrNameLst>
                                      </p:cBhvr>
                                      <p:to>
                                        <p:strVal val="visible"/>
                                      </p:to>
                                    </p:set>
                                    <p:animEffect transition="in" filter="wedge">
                                      <p:cBhvr>
                                        <p:cTn id="19" dur="500"/>
                                        <p:tgtEl>
                                          <p:spTgt spid="4302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43137"/>
                                        </p:tgtEl>
                                        <p:attrNameLst>
                                          <p:attrName>style.visibility</p:attrName>
                                        </p:attrNameLst>
                                      </p:cBhvr>
                                      <p:to>
                                        <p:strVal val="visible"/>
                                      </p:to>
                                    </p:set>
                                    <p:animEffect transition="in" filter="wedge">
                                      <p:cBhvr>
                                        <p:cTn id="22" dur="500"/>
                                        <p:tgtEl>
                                          <p:spTgt spid="43137"/>
                                        </p:tgtEl>
                                      </p:cBhvr>
                                    </p:animEffect>
                                  </p:childTnLst>
                                </p:cTn>
                              </p:par>
                              <p:par>
                                <p:cTn id="23" presetID="21" presetClass="exit" presetSubtype="4" fill="hold" grpId="0" nodeType="withEffect">
                                  <p:stCondLst>
                                    <p:cond delay="0"/>
                                  </p:stCondLst>
                                  <p:childTnLst>
                                    <p:animEffect transition="out" filter="wheel(4)">
                                      <p:cBhvr>
                                        <p:cTn id="24" dur="500"/>
                                        <p:tgtEl>
                                          <p:spTgt spid="43142"/>
                                        </p:tgtEl>
                                      </p:cBhvr>
                                    </p:animEffect>
                                    <p:set>
                                      <p:cBhvr>
                                        <p:cTn id="25" dur="1" fill="hold">
                                          <p:stCondLst>
                                            <p:cond delay="499"/>
                                          </p:stCondLst>
                                        </p:cTn>
                                        <p:tgtEl>
                                          <p:spTgt spid="4314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43011"/>
                                        </p:tgtEl>
                                        <p:attrNameLst>
                                          <p:attrName>style.visibility</p:attrName>
                                        </p:attrNameLst>
                                      </p:cBhvr>
                                      <p:to>
                                        <p:strVal val="visible"/>
                                      </p:to>
                                    </p:set>
                                    <p:animEffect transition="in" filter="wedge">
                                      <p:cBhvr>
                                        <p:cTn id="30" dur="500"/>
                                        <p:tgtEl>
                                          <p:spTgt spid="43011"/>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xit" presetSubtype="4" fill="hold" grpId="1" nodeType="clickEffect">
                                  <p:stCondLst>
                                    <p:cond delay="0"/>
                                  </p:stCondLst>
                                  <p:childTnLst>
                                    <p:animEffect transition="out" filter="wheel(4)">
                                      <p:cBhvr>
                                        <p:cTn id="34" dur="500"/>
                                        <p:tgtEl>
                                          <p:spTgt spid="43011"/>
                                        </p:tgtEl>
                                      </p:cBhvr>
                                    </p:animEffect>
                                    <p:set>
                                      <p:cBhvr>
                                        <p:cTn id="35" dur="1" fill="hold">
                                          <p:stCondLst>
                                            <p:cond delay="499"/>
                                          </p:stCondLst>
                                        </p:cTn>
                                        <p:tgtEl>
                                          <p:spTgt spid="430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1" grpId="1" animBg="1"/>
      <p:bldP spid="43027" grpId="0"/>
      <p:bldP spid="43028" grpId="0"/>
      <p:bldP spid="43032" grpId="0"/>
      <p:bldP spid="43137" grpId="0"/>
      <p:bldP spid="431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7150"/>
            <a:ext cx="89916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152400" y="400050"/>
            <a:ext cx="5724644" cy="523220"/>
          </a:xfrm>
          <a:prstGeom prst="rect">
            <a:avLst/>
          </a:prstGeom>
          <a:noFill/>
        </p:spPr>
        <p:txBody>
          <a:bodyPr wrap="none" rtlCol="0">
            <a:spAutoFit/>
          </a:bodyPr>
          <a:lstStyle/>
          <a:p>
            <a:r>
              <a:rPr lang="en-US" sz="2800" dirty="0">
                <a:solidFill>
                  <a:srgbClr val="0000FF"/>
                </a:solidFill>
                <a:latin typeface="Times New Roman" pitchFamily="18" charset="0"/>
                <a:cs typeface="Times New Roman" pitchFamily="18" charset="0"/>
              </a:rPr>
              <a:t>1.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304801" y="742950"/>
            <a:ext cx="1778051" cy="523220"/>
          </a:xfrm>
          <a:prstGeom prst="rect">
            <a:avLst/>
          </a:prstGeom>
          <a:noFill/>
        </p:spPr>
        <p:txBody>
          <a:bodyPr wrap="none" rtlCol="0">
            <a:spAutoFit/>
          </a:bodyPr>
          <a:lstStyle/>
          <a:p>
            <a:r>
              <a:rPr lang="en-US" sz="2800" dirty="0">
                <a:solidFill>
                  <a:srgbClr val="0000FF"/>
                </a:solidFill>
                <a:latin typeface="Times New Roman" pitchFamily="18" charset="0"/>
                <a:cs typeface="Times New Roman" pitchFamily="18" charset="0"/>
              </a:rPr>
              <a:t>a)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endParaRPr lang="en-US" sz="2800" dirty="0">
              <a:solidFill>
                <a:srgbClr val="0000FF"/>
              </a:solidFill>
              <a:latin typeface="Times New Roman" pitchFamily="18" charset="0"/>
              <a:cs typeface="Times New Roman" pitchFamily="18" charset="0"/>
            </a:endParaRPr>
          </a:p>
        </p:txBody>
      </p:sp>
      <p:sp>
        <p:nvSpPr>
          <p:cNvPr id="10" name="Text Box 137"/>
          <p:cNvSpPr txBox="1">
            <a:spLocks noChangeArrowheads="1"/>
          </p:cNvSpPr>
          <p:nvPr/>
        </p:nvSpPr>
        <p:spPr bwMode="auto">
          <a:xfrm>
            <a:off x="381000" y="1143001"/>
            <a:ext cx="8534400" cy="954107"/>
          </a:xfrm>
          <a:prstGeom prst="rect">
            <a:avLst/>
          </a:prstGeom>
          <a:noFill/>
          <a:ln w="9525">
            <a:noFill/>
            <a:miter lim="800000"/>
            <a:headEnd/>
            <a:tailEnd/>
          </a:ln>
          <a:effectLst/>
        </p:spPr>
        <p:txBody>
          <a:bodyPr wrap="square">
            <a:spAutoFit/>
          </a:bodyPr>
          <a:lstStyle/>
          <a:p>
            <a:r>
              <a:rPr lang="en-US" sz="2800" dirty="0" err="1">
                <a:solidFill>
                  <a:srgbClr val="0000FF"/>
                </a:solidFill>
                <a:latin typeface="Times New Roman" pitchFamily="18" charset="0"/>
              </a:rPr>
              <a:t>Gồm</a:t>
            </a:r>
            <a:r>
              <a:rPr lang="en-US" sz="2800" dirty="0">
                <a:solidFill>
                  <a:srgbClr val="0000FF"/>
                </a:solidFill>
                <a:latin typeface="Times New Roman" pitchFamily="18" charset="0"/>
              </a:rPr>
              <a:t> 1 </a:t>
            </a:r>
            <a:r>
              <a:rPr lang="en-US" sz="2800" dirty="0" err="1">
                <a:solidFill>
                  <a:srgbClr val="0000FF"/>
                </a:solidFill>
                <a:latin typeface="Times New Roman" pitchFamily="18" charset="0"/>
              </a:rPr>
              <a:t>nguyên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tử</a:t>
            </a:r>
            <a:r>
              <a:rPr lang="en-US" sz="2800" dirty="0">
                <a:solidFill>
                  <a:srgbClr val="0000FF"/>
                </a:solidFill>
                <a:latin typeface="Times New Roman" pitchFamily="18" charset="0"/>
              </a:rPr>
              <a:t> O </a:t>
            </a:r>
            <a:r>
              <a:rPr lang="en-US" sz="2800" dirty="0" err="1">
                <a:solidFill>
                  <a:srgbClr val="0000FF"/>
                </a:solidFill>
                <a:latin typeface="Times New Roman" pitchFamily="18" charset="0"/>
              </a:rPr>
              <a:t>liên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kết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với</a:t>
            </a:r>
            <a:r>
              <a:rPr lang="en-US" sz="2800" dirty="0">
                <a:solidFill>
                  <a:srgbClr val="0000FF"/>
                </a:solidFill>
                <a:latin typeface="Times New Roman" pitchFamily="18" charset="0"/>
              </a:rPr>
              <a:t> 2 </a:t>
            </a:r>
            <a:r>
              <a:rPr lang="en-US" sz="2800" dirty="0" err="1">
                <a:solidFill>
                  <a:srgbClr val="0000FF"/>
                </a:solidFill>
                <a:latin typeface="Times New Roman" pitchFamily="18" charset="0"/>
              </a:rPr>
              <a:t>nguyên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tử</a:t>
            </a:r>
            <a:r>
              <a:rPr lang="en-US" sz="2800" dirty="0">
                <a:solidFill>
                  <a:srgbClr val="0000FF"/>
                </a:solidFill>
                <a:latin typeface="Times New Roman" pitchFamily="18" charset="0"/>
              </a:rPr>
              <a:t> H </a:t>
            </a:r>
            <a:r>
              <a:rPr lang="en-US" sz="2800" dirty="0" err="1">
                <a:solidFill>
                  <a:srgbClr val="0000FF"/>
                </a:solidFill>
                <a:latin typeface="Times New Roman" pitchFamily="18" charset="0"/>
              </a:rPr>
              <a:t>bằng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mối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liên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kết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cộng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hóa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trị</a:t>
            </a:r>
            <a:r>
              <a:rPr lang="en-US" sz="2800" dirty="0">
                <a:solidFill>
                  <a:srgbClr val="0000FF"/>
                </a:solidFill>
                <a:latin typeface="Times New Roman" pitchFamily="18" charset="0"/>
              </a:rPr>
              <a:t> </a:t>
            </a:r>
            <a:r>
              <a:rPr lang="en-US" sz="2800" dirty="0">
                <a:solidFill>
                  <a:srgbClr val="0000FF"/>
                </a:solidFill>
                <a:latin typeface="Times New Roman" pitchFamily="18" charset="0"/>
                <a:sym typeface="Wingdings" pitchFamily="2" charset="2"/>
              </a:rPr>
              <a:t> </a:t>
            </a:r>
            <a:r>
              <a:rPr lang="en-US" sz="2800" dirty="0">
                <a:solidFill>
                  <a:srgbClr val="0000FF"/>
                </a:solidFill>
                <a:latin typeface="Times New Roman" pitchFamily="18" charset="0"/>
              </a:rPr>
              <a:t>CTPT: H</a:t>
            </a:r>
            <a:r>
              <a:rPr lang="en-US" sz="2800" baseline="-25000" dirty="0">
                <a:solidFill>
                  <a:srgbClr val="0000FF"/>
                </a:solidFill>
                <a:latin typeface="Times New Roman" pitchFamily="18" charset="0"/>
              </a:rPr>
              <a:t>2</a:t>
            </a:r>
            <a:r>
              <a:rPr lang="en-US" sz="2800" dirty="0">
                <a:solidFill>
                  <a:srgbClr val="0000FF"/>
                </a:solidFill>
                <a:latin typeface="Times New Roman" pitchFamily="18" charset="0"/>
              </a:rPr>
              <a:t>O</a:t>
            </a:r>
          </a:p>
        </p:txBody>
      </p:sp>
      <p:sp>
        <p:nvSpPr>
          <p:cNvPr id="11" name="TextBox 10"/>
          <p:cNvSpPr txBox="1"/>
          <p:nvPr/>
        </p:nvSpPr>
        <p:spPr>
          <a:xfrm>
            <a:off x="304800" y="1943100"/>
            <a:ext cx="1798890" cy="523220"/>
          </a:xfrm>
          <a:prstGeom prst="rect">
            <a:avLst/>
          </a:prstGeom>
          <a:noFill/>
        </p:spPr>
        <p:txBody>
          <a:bodyPr wrap="none" rtlCol="0">
            <a:spAutoFit/>
          </a:bodyPr>
          <a:lstStyle/>
          <a:p>
            <a:r>
              <a:rPr lang="en-US" sz="2800" dirty="0">
                <a:solidFill>
                  <a:srgbClr val="0000FF"/>
                </a:solidFill>
                <a:latin typeface="Times New Roman" pitchFamily="18" charset="0"/>
                <a:cs typeface="Times New Roman" pitchFamily="18" charset="0"/>
              </a:rPr>
              <a:t>b)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abg001"/>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40964" name="Text Box 4"/>
          <p:cNvSpPr txBox="1">
            <a:spLocks noChangeArrowheads="1"/>
          </p:cNvSpPr>
          <p:nvPr/>
        </p:nvSpPr>
        <p:spPr bwMode="auto">
          <a:xfrm>
            <a:off x="4419600" y="171451"/>
            <a:ext cx="4724400" cy="1384995"/>
          </a:xfrm>
          <a:prstGeom prst="rect">
            <a:avLst/>
          </a:prstGeom>
          <a:solidFill>
            <a:srgbClr val="FFFF99"/>
          </a:solidFill>
          <a:ln w="9525" algn="ctr">
            <a:noFill/>
            <a:miter lim="800000"/>
            <a:headEnd/>
            <a:tailEnd/>
          </a:ln>
          <a:effectLst/>
        </p:spPr>
        <p:txBody>
          <a:bodyPr>
            <a:spAutoFit/>
          </a:bodyPr>
          <a:lstStyle/>
          <a:p>
            <a:pPr algn="ctr">
              <a:spcBef>
                <a:spcPct val="50000"/>
              </a:spcBef>
            </a:pPr>
            <a:r>
              <a:rPr lang="en-US" sz="2800" dirty="0" err="1">
                <a:solidFill>
                  <a:srgbClr val="FF0000"/>
                </a:solidFill>
                <a:latin typeface="Times New Roman" pitchFamily="18" charset="0"/>
              </a:rPr>
              <a:t>Giải</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thích</a:t>
            </a:r>
            <a:r>
              <a:rPr lang="en-US" sz="2800" dirty="0">
                <a:solidFill>
                  <a:srgbClr val="FF0000"/>
                </a:solidFill>
                <a:latin typeface="Times New Roman" pitchFamily="18" charset="0"/>
              </a:rPr>
              <a:t> ý </a:t>
            </a:r>
            <a:r>
              <a:rPr lang="en-US" sz="2800" dirty="0" err="1">
                <a:solidFill>
                  <a:srgbClr val="FF0000"/>
                </a:solidFill>
                <a:latin typeface="Times New Roman" pitchFamily="18" charset="0"/>
              </a:rPr>
              <a:t>nghĩa</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của</a:t>
            </a:r>
            <a:r>
              <a:rPr lang="en-US" sz="2800" dirty="0">
                <a:solidFill>
                  <a:srgbClr val="FF0000"/>
                </a:solidFill>
                <a:latin typeface="Times New Roman" pitchFamily="18" charset="0"/>
              </a:rPr>
              <a:t> 2 </a:t>
            </a:r>
            <a:r>
              <a:rPr lang="en-US" sz="2800" dirty="0" err="1">
                <a:solidFill>
                  <a:srgbClr val="FF0000"/>
                </a:solidFill>
                <a:latin typeface="Times New Roman" pitchFamily="18" charset="0"/>
              </a:rPr>
              <a:t>mũi</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tên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để</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cho</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biết</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đặc</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tính</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của</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phân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tử</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nước</a:t>
            </a:r>
            <a:r>
              <a:rPr lang="en-US" sz="2800" dirty="0">
                <a:solidFill>
                  <a:srgbClr val="FF0000"/>
                </a:solidFill>
                <a:latin typeface="Times New Roman" pitchFamily="18" charset="0"/>
              </a:rPr>
              <a:t>?</a:t>
            </a:r>
          </a:p>
        </p:txBody>
      </p:sp>
      <p:sp>
        <p:nvSpPr>
          <p:cNvPr id="40965" name="AutoShape 5"/>
          <p:cNvSpPr>
            <a:spLocks noChangeAspect="1" noChangeArrowheads="1"/>
          </p:cNvSpPr>
          <p:nvPr/>
        </p:nvSpPr>
        <p:spPr bwMode="auto">
          <a:xfrm>
            <a:off x="1828800" y="962025"/>
            <a:ext cx="1828800" cy="1038225"/>
          </a:xfrm>
          <a:prstGeom prst="rect">
            <a:avLst/>
          </a:prstGeom>
          <a:noFill/>
          <a:ln w="9525">
            <a:noFill/>
            <a:miter lim="800000"/>
            <a:headEnd/>
            <a:tailEnd/>
          </a:ln>
        </p:spPr>
        <p:txBody>
          <a:bodyPr/>
          <a:lstStyle/>
          <a:p>
            <a:endParaRPr lang="en-US" sz="1800">
              <a:latin typeface=".VnTime" pitchFamily="34" charset="0"/>
            </a:endParaRPr>
          </a:p>
        </p:txBody>
      </p:sp>
      <p:grpSp>
        <p:nvGrpSpPr>
          <p:cNvPr id="2" name="Group 6"/>
          <p:cNvGrpSpPr>
            <a:grpSpLocks/>
          </p:cNvGrpSpPr>
          <p:nvPr/>
        </p:nvGrpSpPr>
        <p:grpSpPr bwMode="auto">
          <a:xfrm>
            <a:off x="1871663" y="1714500"/>
            <a:ext cx="1371600" cy="1028700"/>
            <a:chOff x="1296" y="2688"/>
            <a:chExt cx="864" cy="864"/>
          </a:xfrm>
        </p:grpSpPr>
        <p:sp>
          <p:nvSpPr>
            <p:cNvPr id="40967" name="Oval 7"/>
            <p:cNvSpPr>
              <a:spLocks noChangeArrowheads="1"/>
            </p:cNvSpPr>
            <p:nvPr/>
          </p:nvSpPr>
          <p:spPr bwMode="auto">
            <a:xfrm>
              <a:off x="1296" y="2688"/>
              <a:ext cx="864" cy="864"/>
            </a:xfrm>
            <a:prstGeom prst="ellipse">
              <a:avLst/>
            </a:prstGeom>
            <a:solidFill>
              <a:srgbClr val="FF0066"/>
            </a:solidFill>
            <a:ln w="9525">
              <a:solidFill>
                <a:srgbClr val="E51B29"/>
              </a:solidFill>
              <a:round/>
              <a:headEnd/>
              <a:tailEnd/>
            </a:ln>
          </p:spPr>
          <p:txBody>
            <a:bodyPr anchor="ctr"/>
            <a:lstStyle/>
            <a:p>
              <a:pPr algn="ctr"/>
              <a:endParaRPr lang="en-US" sz="1800">
                <a:latin typeface=".VnTime" pitchFamily="34" charset="0"/>
              </a:endParaRPr>
            </a:p>
          </p:txBody>
        </p:sp>
        <p:sp>
          <p:nvSpPr>
            <p:cNvPr id="40968" name="Text Box 8"/>
            <p:cNvSpPr txBox="1">
              <a:spLocks noChangeArrowheads="1"/>
            </p:cNvSpPr>
            <p:nvPr/>
          </p:nvSpPr>
          <p:spPr bwMode="auto">
            <a:xfrm>
              <a:off x="1572" y="2856"/>
              <a:ext cx="288" cy="365"/>
            </a:xfrm>
            <a:prstGeom prst="rect">
              <a:avLst/>
            </a:prstGeom>
            <a:noFill/>
            <a:ln w="9525">
              <a:noFill/>
              <a:miter lim="800000"/>
              <a:headEnd/>
              <a:tailEnd/>
            </a:ln>
          </p:spPr>
          <p:txBody>
            <a:bodyPr/>
            <a:lstStyle/>
            <a:p>
              <a:r>
                <a:rPr lang="en-US" sz="3200" b="1">
                  <a:solidFill>
                    <a:srgbClr val="FFFFFF"/>
                  </a:solidFill>
                  <a:latin typeface="Times New Roman" pitchFamily="18" charset="0"/>
                </a:rPr>
                <a:t>O</a:t>
              </a:r>
              <a:endParaRPr lang="en-US" sz="1800">
                <a:latin typeface="Times New Roman" pitchFamily="18" charset="0"/>
              </a:endParaRPr>
            </a:p>
          </p:txBody>
        </p:sp>
      </p:grpSp>
      <p:grpSp>
        <p:nvGrpSpPr>
          <p:cNvPr id="3" name="Group 9"/>
          <p:cNvGrpSpPr>
            <a:grpSpLocks/>
          </p:cNvGrpSpPr>
          <p:nvPr/>
        </p:nvGrpSpPr>
        <p:grpSpPr bwMode="auto">
          <a:xfrm rot="-1218392">
            <a:off x="1066800" y="3429000"/>
            <a:ext cx="762000" cy="514350"/>
            <a:chOff x="1152" y="1248"/>
            <a:chExt cx="480" cy="432"/>
          </a:xfrm>
        </p:grpSpPr>
        <p:grpSp>
          <p:nvGrpSpPr>
            <p:cNvPr id="4" name="Group 10"/>
            <p:cNvGrpSpPr>
              <a:grpSpLocks/>
            </p:cNvGrpSpPr>
            <p:nvPr/>
          </p:nvGrpSpPr>
          <p:grpSpPr bwMode="auto">
            <a:xfrm>
              <a:off x="1152" y="1248"/>
              <a:ext cx="480" cy="432"/>
              <a:chOff x="1200" y="3120"/>
              <a:chExt cx="480" cy="432"/>
            </a:xfrm>
          </p:grpSpPr>
          <p:sp>
            <p:nvSpPr>
              <p:cNvPr id="40971" name="Oval 11"/>
              <p:cNvSpPr>
                <a:spLocks noChangeArrowheads="1"/>
              </p:cNvSpPr>
              <p:nvPr/>
            </p:nvSpPr>
            <p:spPr bwMode="auto">
              <a:xfrm>
                <a:off x="1200" y="3120"/>
                <a:ext cx="480" cy="432"/>
              </a:xfrm>
              <a:prstGeom prst="ellipse">
                <a:avLst/>
              </a:prstGeom>
              <a:solidFill>
                <a:srgbClr val="EBB3C7"/>
              </a:solidFill>
              <a:ln w="9525">
                <a:noFill/>
                <a:round/>
                <a:headEnd/>
                <a:tailEnd/>
              </a:ln>
            </p:spPr>
            <p:txBody>
              <a:bodyPr anchor="ctr"/>
              <a:lstStyle/>
              <a:p>
                <a:pPr algn="ctr"/>
                <a:endParaRPr lang="en-US" sz="1800">
                  <a:latin typeface=".VnTime" pitchFamily="34" charset="0"/>
                </a:endParaRPr>
              </a:p>
            </p:txBody>
          </p:sp>
          <p:sp>
            <p:nvSpPr>
              <p:cNvPr id="40972" name="Text Box 12"/>
              <p:cNvSpPr txBox="1">
                <a:spLocks noChangeArrowheads="1"/>
              </p:cNvSpPr>
              <p:nvPr/>
            </p:nvSpPr>
            <p:spPr bwMode="auto">
              <a:xfrm>
                <a:off x="1296" y="3192"/>
                <a:ext cx="240" cy="250"/>
              </a:xfrm>
              <a:prstGeom prst="rect">
                <a:avLst/>
              </a:prstGeom>
              <a:noFill/>
              <a:ln w="9525">
                <a:noFill/>
                <a:miter lim="800000"/>
                <a:headEnd/>
                <a:tailEnd/>
              </a:ln>
            </p:spPr>
            <p:txBody>
              <a:bodyPr/>
              <a:lstStyle/>
              <a:p>
                <a:r>
                  <a:rPr lang="en-US" sz="2000">
                    <a:solidFill>
                      <a:srgbClr val="FFFFFF"/>
                    </a:solidFill>
                    <a:latin typeface="Times New Roman" pitchFamily="18" charset="0"/>
                  </a:rPr>
                  <a:t>H</a:t>
                </a:r>
                <a:endParaRPr lang="en-US" sz="1800">
                  <a:latin typeface="Times New Roman" pitchFamily="18" charset="0"/>
                </a:endParaRPr>
              </a:p>
            </p:txBody>
          </p:sp>
        </p:grpSp>
        <p:sp>
          <p:nvSpPr>
            <p:cNvPr id="40973" name="Line 13"/>
            <p:cNvSpPr>
              <a:spLocks noChangeShapeType="1"/>
            </p:cNvSpPr>
            <p:nvPr/>
          </p:nvSpPr>
          <p:spPr bwMode="auto">
            <a:xfrm flipV="1">
              <a:off x="1440" y="1296"/>
              <a:ext cx="192" cy="144"/>
            </a:xfrm>
            <a:prstGeom prst="line">
              <a:avLst/>
            </a:prstGeom>
            <a:noFill/>
            <a:ln w="38100">
              <a:solidFill>
                <a:srgbClr val="FFFFFF"/>
              </a:solidFill>
              <a:round/>
              <a:headEnd/>
              <a:tailEnd type="triangle" w="med" len="med"/>
            </a:ln>
          </p:spPr>
          <p:txBody>
            <a:bodyPr/>
            <a:lstStyle/>
            <a:p>
              <a:endParaRPr lang="en-US"/>
            </a:p>
          </p:txBody>
        </p:sp>
      </p:grpSp>
      <p:grpSp>
        <p:nvGrpSpPr>
          <p:cNvPr id="5" name="Group 14"/>
          <p:cNvGrpSpPr>
            <a:grpSpLocks/>
          </p:cNvGrpSpPr>
          <p:nvPr/>
        </p:nvGrpSpPr>
        <p:grpSpPr bwMode="auto">
          <a:xfrm rot="1785125">
            <a:off x="3352800" y="3429000"/>
            <a:ext cx="838200" cy="514350"/>
            <a:chOff x="1776" y="1200"/>
            <a:chExt cx="528" cy="432"/>
          </a:xfrm>
        </p:grpSpPr>
        <p:grpSp>
          <p:nvGrpSpPr>
            <p:cNvPr id="6" name="Group 15"/>
            <p:cNvGrpSpPr>
              <a:grpSpLocks/>
            </p:cNvGrpSpPr>
            <p:nvPr/>
          </p:nvGrpSpPr>
          <p:grpSpPr bwMode="auto">
            <a:xfrm>
              <a:off x="1824" y="1200"/>
              <a:ext cx="480" cy="432"/>
              <a:chOff x="1872" y="3072"/>
              <a:chExt cx="480" cy="432"/>
            </a:xfrm>
          </p:grpSpPr>
          <p:sp>
            <p:nvSpPr>
              <p:cNvPr id="40976" name="Oval 16"/>
              <p:cNvSpPr>
                <a:spLocks noChangeArrowheads="1"/>
              </p:cNvSpPr>
              <p:nvPr/>
            </p:nvSpPr>
            <p:spPr bwMode="auto">
              <a:xfrm>
                <a:off x="1872" y="3072"/>
                <a:ext cx="480" cy="432"/>
              </a:xfrm>
              <a:prstGeom prst="ellipse">
                <a:avLst/>
              </a:prstGeom>
              <a:solidFill>
                <a:srgbClr val="EBB3C7"/>
              </a:solidFill>
              <a:ln w="9525">
                <a:noFill/>
                <a:round/>
                <a:headEnd/>
                <a:tailEnd/>
              </a:ln>
            </p:spPr>
            <p:txBody>
              <a:bodyPr anchor="ctr"/>
              <a:lstStyle/>
              <a:p>
                <a:pPr algn="ctr"/>
                <a:endParaRPr lang="en-US" sz="1800">
                  <a:latin typeface=".VnTime" pitchFamily="34" charset="0"/>
                </a:endParaRPr>
              </a:p>
            </p:txBody>
          </p:sp>
          <p:sp>
            <p:nvSpPr>
              <p:cNvPr id="40977" name="Text Box 17"/>
              <p:cNvSpPr txBox="1">
                <a:spLocks noChangeArrowheads="1"/>
              </p:cNvSpPr>
              <p:nvPr/>
            </p:nvSpPr>
            <p:spPr bwMode="auto">
              <a:xfrm>
                <a:off x="2004" y="3168"/>
                <a:ext cx="240" cy="250"/>
              </a:xfrm>
              <a:prstGeom prst="rect">
                <a:avLst/>
              </a:prstGeom>
              <a:noFill/>
              <a:ln w="9525">
                <a:noFill/>
                <a:miter lim="800000"/>
                <a:headEnd/>
                <a:tailEnd/>
              </a:ln>
            </p:spPr>
            <p:txBody>
              <a:bodyPr/>
              <a:lstStyle/>
              <a:p>
                <a:r>
                  <a:rPr lang="en-US" sz="2000">
                    <a:solidFill>
                      <a:srgbClr val="FFFFFF"/>
                    </a:solidFill>
                    <a:latin typeface="Times New Roman" pitchFamily="18" charset="0"/>
                  </a:rPr>
                  <a:t>H</a:t>
                </a:r>
                <a:endParaRPr lang="en-US" sz="1800">
                  <a:latin typeface="Times New Roman" pitchFamily="18" charset="0"/>
                </a:endParaRPr>
              </a:p>
            </p:txBody>
          </p:sp>
        </p:grpSp>
        <p:sp>
          <p:nvSpPr>
            <p:cNvPr id="40978" name="Line 18"/>
            <p:cNvSpPr>
              <a:spLocks noChangeShapeType="1"/>
            </p:cNvSpPr>
            <p:nvPr/>
          </p:nvSpPr>
          <p:spPr bwMode="auto">
            <a:xfrm flipH="1" flipV="1">
              <a:off x="1776" y="1296"/>
              <a:ext cx="192" cy="132"/>
            </a:xfrm>
            <a:prstGeom prst="line">
              <a:avLst/>
            </a:prstGeom>
            <a:noFill/>
            <a:ln w="28575">
              <a:solidFill>
                <a:srgbClr val="FFFFFF"/>
              </a:solidFill>
              <a:round/>
              <a:headEnd/>
              <a:tailEnd type="triangle" w="med" len="med"/>
            </a:ln>
          </p:spPr>
          <p:txBody>
            <a:bodyPr/>
            <a:lstStyle/>
            <a:p>
              <a:endParaRPr lang="en-US"/>
            </a:p>
          </p:txBody>
        </p:sp>
      </p:grpSp>
      <p:sp>
        <p:nvSpPr>
          <p:cNvPr id="40979" name="Text Box 19"/>
          <p:cNvSpPr txBox="1">
            <a:spLocks noChangeArrowheads="1"/>
          </p:cNvSpPr>
          <p:nvPr/>
        </p:nvSpPr>
        <p:spPr bwMode="auto">
          <a:xfrm>
            <a:off x="1695450" y="1375172"/>
            <a:ext cx="381000" cy="261938"/>
          </a:xfrm>
          <a:prstGeom prst="rect">
            <a:avLst/>
          </a:prstGeom>
          <a:noFill/>
          <a:ln w="9525">
            <a:noFill/>
            <a:miter lim="800000"/>
            <a:headEnd/>
            <a:tailEnd/>
          </a:ln>
        </p:spPr>
        <p:txBody>
          <a:bodyPr/>
          <a:lstStyle/>
          <a:p>
            <a:r>
              <a:rPr lang="en-US" sz="2000" b="1">
                <a:latin typeface="Times New Roman" pitchFamily="18" charset="0"/>
              </a:rPr>
              <a:t>_</a:t>
            </a:r>
            <a:r>
              <a:rPr lang="en-US" sz="1200" b="1">
                <a:latin typeface="Times New Roman" pitchFamily="18" charset="0"/>
              </a:rPr>
              <a:t> </a:t>
            </a:r>
            <a:endParaRPr lang="en-US" sz="1800" b="1">
              <a:latin typeface="Times New Roman" pitchFamily="18" charset="0"/>
            </a:endParaRPr>
          </a:p>
        </p:txBody>
      </p:sp>
      <p:sp>
        <p:nvSpPr>
          <p:cNvPr id="40980" name="Text Box 20"/>
          <p:cNvSpPr txBox="1">
            <a:spLocks noChangeArrowheads="1"/>
          </p:cNvSpPr>
          <p:nvPr/>
        </p:nvSpPr>
        <p:spPr bwMode="auto">
          <a:xfrm>
            <a:off x="3214688" y="2790825"/>
            <a:ext cx="381000" cy="261938"/>
          </a:xfrm>
          <a:prstGeom prst="rect">
            <a:avLst/>
          </a:prstGeom>
          <a:noFill/>
          <a:ln w="9525">
            <a:noFill/>
            <a:miter lim="800000"/>
            <a:headEnd/>
            <a:tailEnd/>
          </a:ln>
        </p:spPr>
        <p:txBody>
          <a:bodyPr/>
          <a:lstStyle/>
          <a:p>
            <a:r>
              <a:rPr lang="en-US" sz="2000" b="1">
                <a:latin typeface="Times New Roman" pitchFamily="18" charset="0"/>
              </a:rPr>
              <a:t>+</a:t>
            </a:r>
            <a:r>
              <a:rPr lang="en-US" sz="1200" b="1">
                <a:latin typeface="Times New Roman" pitchFamily="18" charset="0"/>
              </a:rPr>
              <a:t> </a:t>
            </a:r>
            <a:endParaRPr lang="en-US" sz="1800" b="1">
              <a:latin typeface="Times New Roman" pitchFamily="18" charset="0"/>
            </a:endParaRPr>
          </a:p>
        </p:txBody>
      </p:sp>
      <p:sp>
        <p:nvSpPr>
          <p:cNvPr id="40981" name="Text Box 21"/>
          <p:cNvSpPr txBox="1">
            <a:spLocks noChangeArrowheads="1"/>
          </p:cNvSpPr>
          <p:nvPr/>
        </p:nvSpPr>
        <p:spPr bwMode="auto">
          <a:xfrm>
            <a:off x="1981200" y="3425428"/>
            <a:ext cx="1371600" cy="461665"/>
          </a:xfrm>
          <a:prstGeom prst="rect">
            <a:avLst/>
          </a:prstGeom>
          <a:noFill/>
          <a:ln w="9525">
            <a:noFill/>
            <a:miter lim="800000"/>
            <a:headEnd/>
            <a:tailEnd/>
          </a:ln>
          <a:effectLst/>
        </p:spPr>
        <p:txBody>
          <a:bodyPr>
            <a:spAutoFit/>
          </a:bodyPr>
          <a:lstStyle/>
          <a:p>
            <a:pPr>
              <a:spcBef>
                <a:spcPct val="50000"/>
              </a:spcBef>
            </a:pPr>
            <a:r>
              <a:rPr lang="en-US" sz="2400">
                <a:solidFill>
                  <a:schemeClr val="accent2"/>
                </a:solidFill>
                <a:latin typeface="Times New Roman" pitchFamily="18" charset="0"/>
              </a:rPr>
              <a:t>Hình 3.1</a:t>
            </a:r>
          </a:p>
        </p:txBody>
      </p:sp>
      <p:sp>
        <p:nvSpPr>
          <p:cNvPr id="40983" name="Text Box 23"/>
          <p:cNvSpPr txBox="1">
            <a:spLocks noChangeArrowheads="1"/>
          </p:cNvSpPr>
          <p:nvPr/>
        </p:nvSpPr>
        <p:spPr bwMode="auto">
          <a:xfrm>
            <a:off x="4953000" y="400051"/>
            <a:ext cx="3657600" cy="954107"/>
          </a:xfrm>
          <a:prstGeom prst="rect">
            <a:avLst/>
          </a:prstGeom>
          <a:solidFill>
            <a:srgbClr val="FFFF99"/>
          </a:solidFill>
          <a:ln w="9525" algn="ctr">
            <a:noFill/>
            <a:miter lim="800000"/>
            <a:headEnd/>
            <a:tailEnd/>
          </a:ln>
          <a:effectLst/>
        </p:spPr>
        <p:txBody>
          <a:bodyPr>
            <a:spAutoFit/>
          </a:bodyPr>
          <a:lstStyle/>
          <a:p>
            <a:pPr algn="ctr">
              <a:spcBef>
                <a:spcPct val="50000"/>
              </a:spcBef>
            </a:pPr>
            <a:r>
              <a:rPr lang="en-US" sz="2800" dirty="0" err="1">
                <a:solidFill>
                  <a:srgbClr val="FF0000"/>
                </a:solidFill>
                <a:latin typeface="Times New Roman" pitchFamily="18" charset="0"/>
              </a:rPr>
              <a:t>Tính</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phân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cực</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của</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nước</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có</a:t>
            </a:r>
            <a:r>
              <a:rPr lang="en-US" sz="2800" dirty="0">
                <a:solidFill>
                  <a:srgbClr val="FF0000"/>
                </a:solidFill>
                <a:latin typeface="Times New Roman" pitchFamily="18" charset="0"/>
              </a:rPr>
              <a:t> ý </a:t>
            </a:r>
            <a:r>
              <a:rPr lang="en-US" sz="2800" dirty="0" err="1">
                <a:solidFill>
                  <a:srgbClr val="FF0000"/>
                </a:solidFill>
                <a:latin typeface="Times New Roman" pitchFamily="18" charset="0"/>
              </a:rPr>
              <a:t>nghĩa</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gì</a:t>
            </a:r>
            <a:r>
              <a:rPr lang="en-US" sz="2800" dirty="0">
                <a:solidFill>
                  <a:srgbClr val="FF0000"/>
                </a:solidFill>
                <a:latin typeface="Times New Roman" pitchFamily="18" charset="0"/>
              </a:rPr>
              <a:t>?</a:t>
            </a:r>
          </a:p>
        </p:txBody>
      </p:sp>
      <p:sp>
        <p:nvSpPr>
          <p:cNvPr id="40984" name="AutoShape 24"/>
          <p:cNvSpPr>
            <a:spLocks noChangeAspect="1" noChangeArrowheads="1" noTextEdit="1"/>
          </p:cNvSpPr>
          <p:nvPr/>
        </p:nvSpPr>
        <p:spPr bwMode="auto">
          <a:xfrm>
            <a:off x="533400" y="457200"/>
            <a:ext cx="1752600" cy="1104900"/>
          </a:xfrm>
          <a:prstGeom prst="rect">
            <a:avLst/>
          </a:prstGeom>
          <a:noFill/>
          <a:ln w="9525">
            <a:noFill/>
            <a:miter lim="800000"/>
            <a:headEnd/>
            <a:tailEnd/>
          </a:ln>
        </p:spPr>
        <p:txBody>
          <a:bodyPr/>
          <a:lstStyle/>
          <a:p>
            <a:endParaRPr lang="en-US"/>
          </a:p>
        </p:txBody>
      </p:sp>
      <p:sp>
        <p:nvSpPr>
          <p:cNvPr id="40985" name="Text Box 25"/>
          <p:cNvSpPr txBox="1">
            <a:spLocks noChangeArrowheads="1"/>
          </p:cNvSpPr>
          <p:nvPr/>
        </p:nvSpPr>
        <p:spPr bwMode="auto">
          <a:xfrm>
            <a:off x="3200400" y="1428750"/>
            <a:ext cx="381000" cy="319088"/>
          </a:xfrm>
          <a:prstGeom prst="rect">
            <a:avLst/>
          </a:prstGeom>
          <a:noFill/>
          <a:ln w="9525">
            <a:noFill/>
            <a:miter lim="800000"/>
            <a:headEnd/>
            <a:tailEnd/>
          </a:ln>
        </p:spPr>
        <p:txBody>
          <a:bodyPr/>
          <a:lstStyle/>
          <a:p>
            <a:r>
              <a:rPr lang="en-US" sz="2000" b="1">
                <a:latin typeface="Times New Roman" pitchFamily="18" charset="0"/>
              </a:rPr>
              <a:t>_</a:t>
            </a:r>
            <a:r>
              <a:rPr lang="en-US" sz="1200" b="1">
                <a:latin typeface="Times New Roman" pitchFamily="18" charset="0"/>
              </a:rPr>
              <a:t> </a:t>
            </a:r>
            <a:endParaRPr lang="en-US" sz="1800" b="1">
              <a:latin typeface="Times New Roman" pitchFamily="18" charset="0"/>
            </a:endParaRPr>
          </a:p>
        </p:txBody>
      </p:sp>
      <p:sp>
        <p:nvSpPr>
          <p:cNvPr id="40986" name="AutoShape 26"/>
          <p:cNvSpPr>
            <a:spLocks noChangeAspect="1" noChangeArrowheads="1" noTextEdit="1"/>
          </p:cNvSpPr>
          <p:nvPr/>
        </p:nvSpPr>
        <p:spPr bwMode="auto">
          <a:xfrm>
            <a:off x="0" y="4229100"/>
            <a:ext cx="1752600" cy="1104900"/>
          </a:xfrm>
          <a:prstGeom prst="rect">
            <a:avLst/>
          </a:prstGeom>
          <a:noFill/>
          <a:ln w="9525">
            <a:noFill/>
            <a:miter lim="800000"/>
            <a:headEnd/>
            <a:tailEnd/>
          </a:ln>
        </p:spPr>
        <p:txBody>
          <a:bodyPr/>
          <a:lstStyle/>
          <a:p>
            <a:endParaRPr lang="en-US"/>
          </a:p>
        </p:txBody>
      </p:sp>
      <p:grpSp>
        <p:nvGrpSpPr>
          <p:cNvPr id="7" name="Group 27"/>
          <p:cNvGrpSpPr>
            <a:grpSpLocks/>
          </p:cNvGrpSpPr>
          <p:nvPr/>
        </p:nvGrpSpPr>
        <p:grpSpPr bwMode="auto">
          <a:xfrm>
            <a:off x="685800" y="571500"/>
            <a:ext cx="1600200" cy="1085850"/>
            <a:chOff x="432" y="497"/>
            <a:chExt cx="1056" cy="943"/>
          </a:xfrm>
        </p:grpSpPr>
        <p:grpSp>
          <p:nvGrpSpPr>
            <p:cNvPr id="8" name="Group 28"/>
            <p:cNvGrpSpPr>
              <a:grpSpLocks/>
            </p:cNvGrpSpPr>
            <p:nvPr/>
          </p:nvGrpSpPr>
          <p:grpSpPr bwMode="auto">
            <a:xfrm>
              <a:off x="432" y="497"/>
              <a:ext cx="908" cy="679"/>
              <a:chOff x="449" y="496"/>
              <a:chExt cx="908" cy="679"/>
            </a:xfrm>
          </p:grpSpPr>
          <p:grpSp>
            <p:nvGrpSpPr>
              <p:cNvPr id="9" name="Group 29"/>
              <p:cNvGrpSpPr>
                <a:grpSpLocks/>
              </p:cNvGrpSpPr>
              <p:nvPr/>
            </p:nvGrpSpPr>
            <p:grpSpPr bwMode="auto">
              <a:xfrm>
                <a:off x="524" y="496"/>
                <a:ext cx="682" cy="679"/>
                <a:chOff x="524" y="496"/>
                <a:chExt cx="682" cy="679"/>
              </a:xfrm>
            </p:grpSpPr>
            <p:grpSp>
              <p:nvGrpSpPr>
                <p:cNvPr id="10" name="Group 30"/>
                <p:cNvGrpSpPr>
                  <a:grpSpLocks/>
                </p:cNvGrpSpPr>
                <p:nvPr/>
              </p:nvGrpSpPr>
              <p:grpSpPr bwMode="auto">
                <a:xfrm>
                  <a:off x="524" y="496"/>
                  <a:ext cx="682" cy="679"/>
                  <a:chOff x="524" y="496"/>
                  <a:chExt cx="682" cy="679"/>
                </a:xfrm>
              </p:grpSpPr>
              <p:sp>
                <p:nvSpPr>
                  <p:cNvPr id="40991" name="Oval 31"/>
                  <p:cNvSpPr>
                    <a:spLocks noChangeArrowheads="1"/>
                  </p:cNvSpPr>
                  <p:nvPr/>
                </p:nvSpPr>
                <p:spPr bwMode="auto">
                  <a:xfrm>
                    <a:off x="524" y="496"/>
                    <a:ext cx="682" cy="679"/>
                  </a:xfrm>
                  <a:prstGeom prst="ellipse">
                    <a:avLst/>
                  </a:prstGeom>
                  <a:solidFill>
                    <a:srgbClr val="FF0066"/>
                  </a:solidFill>
                  <a:ln w="0">
                    <a:solidFill>
                      <a:srgbClr val="000000"/>
                    </a:solidFill>
                    <a:round/>
                    <a:headEnd/>
                    <a:tailEnd/>
                  </a:ln>
                </p:spPr>
                <p:txBody>
                  <a:bodyPr/>
                  <a:lstStyle/>
                  <a:p>
                    <a:endParaRPr lang="en-US" sz="1800">
                      <a:latin typeface=".VnTime" pitchFamily="34" charset="0"/>
                    </a:endParaRPr>
                  </a:p>
                </p:txBody>
              </p:sp>
              <p:sp>
                <p:nvSpPr>
                  <p:cNvPr id="40992" name="Oval 32"/>
                  <p:cNvSpPr>
                    <a:spLocks noChangeArrowheads="1"/>
                  </p:cNvSpPr>
                  <p:nvPr/>
                </p:nvSpPr>
                <p:spPr bwMode="auto">
                  <a:xfrm>
                    <a:off x="524" y="496"/>
                    <a:ext cx="682" cy="679"/>
                  </a:xfrm>
                  <a:prstGeom prst="ellipse">
                    <a:avLst/>
                  </a:prstGeom>
                  <a:noFill/>
                  <a:ln w="6350" cap="rnd">
                    <a:solidFill>
                      <a:srgbClr val="E51B29"/>
                    </a:solidFill>
                    <a:round/>
                    <a:headEnd/>
                    <a:tailEnd/>
                  </a:ln>
                </p:spPr>
                <p:txBody>
                  <a:bodyPr/>
                  <a:lstStyle/>
                  <a:p>
                    <a:endParaRPr lang="en-US" sz="1800">
                      <a:latin typeface=".VnTime" pitchFamily="34" charset="0"/>
                    </a:endParaRPr>
                  </a:p>
                </p:txBody>
              </p:sp>
            </p:grpSp>
            <p:sp>
              <p:nvSpPr>
                <p:cNvPr id="40993" name="Rectangle 33"/>
                <p:cNvSpPr>
                  <a:spLocks noChangeArrowheads="1"/>
                </p:cNvSpPr>
                <p:nvPr/>
              </p:nvSpPr>
              <p:spPr bwMode="auto">
                <a:xfrm>
                  <a:off x="789" y="658"/>
                  <a:ext cx="165" cy="334"/>
                </a:xfrm>
                <a:prstGeom prst="rect">
                  <a:avLst/>
                </a:prstGeom>
                <a:noFill/>
                <a:ln w="9525">
                  <a:noFill/>
                  <a:miter lim="800000"/>
                  <a:headEnd/>
                  <a:tailEnd/>
                </a:ln>
              </p:spPr>
              <p:txBody>
                <a:bodyPr wrap="none" lIns="0" tIns="0" rIns="0" bIns="0">
                  <a:spAutoFit/>
                </a:bodyPr>
                <a:lstStyle/>
                <a:p>
                  <a:r>
                    <a:rPr lang="en-US" sz="2500" b="1">
                      <a:solidFill>
                        <a:srgbClr val="FFFFFF"/>
                      </a:solidFill>
                      <a:latin typeface="Times New Roman" pitchFamily="18" charset="0"/>
                    </a:rPr>
                    <a:t>O</a:t>
                  </a:r>
                  <a:endParaRPr lang="en-US" sz="1800">
                    <a:latin typeface="Times New Roman" pitchFamily="18" charset="0"/>
                  </a:endParaRPr>
                </a:p>
              </p:txBody>
            </p:sp>
          </p:grpSp>
          <p:grpSp>
            <p:nvGrpSpPr>
              <p:cNvPr id="11" name="Group 34"/>
              <p:cNvGrpSpPr>
                <a:grpSpLocks/>
              </p:cNvGrpSpPr>
              <p:nvPr/>
            </p:nvGrpSpPr>
            <p:grpSpPr bwMode="auto">
              <a:xfrm>
                <a:off x="449" y="836"/>
                <a:ext cx="378" cy="339"/>
                <a:chOff x="449" y="836"/>
                <a:chExt cx="378" cy="339"/>
              </a:xfrm>
            </p:grpSpPr>
            <p:sp>
              <p:nvSpPr>
                <p:cNvPr id="40995" name="Oval 35"/>
                <p:cNvSpPr>
                  <a:spLocks noChangeArrowheads="1"/>
                </p:cNvSpPr>
                <p:nvPr/>
              </p:nvSpPr>
              <p:spPr bwMode="auto">
                <a:xfrm>
                  <a:off x="449" y="836"/>
                  <a:ext cx="378" cy="339"/>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0996" name="Rectangle 36"/>
                <p:cNvSpPr>
                  <a:spLocks noChangeArrowheads="1"/>
                </p:cNvSpPr>
                <p:nvPr/>
              </p:nvSpPr>
              <p:spPr bwMode="auto">
                <a:xfrm>
                  <a:off x="572" y="925"/>
                  <a:ext cx="97" cy="214"/>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grpSp>
          <p:grpSp>
            <p:nvGrpSpPr>
              <p:cNvPr id="12" name="Group 37"/>
              <p:cNvGrpSpPr>
                <a:grpSpLocks/>
              </p:cNvGrpSpPr>
              <p:nvPr/>
            </p:nvGrpSpPr>
            <p:grpSpPr bwMode="auto">
              <a:xfrm>
                <a:off x="979" y="798"/>
                <a:ext cx="378" cy="340"/>
                <a:chOff x="979" y="798"/>
                <a:chExt cx="378" cy="340"/>
              </a:xfrm>
            </p:grpSpPr>
            <p:sp>
              <p:nvSpPr>
                <p:cNvPr id="40998" name="Oval 38"/>
                <p:cNvSpPr>
                  <a:spLocks noChangeArrowheads="1"/>
                </p:cNvSpPr>
                <p:nvPr/>
              </p:nvSpPr>
              <p:spPr bwMode="auto">
                <a:xfrm>
                  <a:off x="979" y="798"/>
                  <a:ext cx="378" cy="340"/>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0999" name="Rectangle 39"/>
                <p:cNvSpPr>
                  <a:spLocks noChangeArrowheads="1"/>
                </p:cNvSpPr>
                <p:nvPr/>
              </p:nvSpPr>
              <p:spPr bwMode="auto">
                <a:xfrm>
                  <a:off x="1129" y="907"/>
                  <a:ext cx="97" cy="214"/>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grpSp>
          <p:sp>
            <p:nvSpPr>
              <p:cNvPr id="41000" name="Freeform 40"/>
              <p:cNvSpPr>
                <a:spLocks noEditPoints="1"/>
              </p:cNvSpPr>
              <p:nvPr/>
            </p:nvSpPr>
            <p:spPr bwMode="auto">
              <a:xfrm>
                <a:off x="670" y="874"/>
                <a:ext cx="157" cy="120"/>
              </a:xfrm>
              <a:custGeom>
                <a:avLst/>
                <a:gdLst/>
                <a:ahLst/>
                <a:cxnLst>
                  <a:cxn ang="0">
                    <a:pos x="0" y="105"/>
                  </a:cxn>
                  <a:cxn ang="0">
                    <a:pos x="114" y="20"/>
                  </a:cxn>
                  <a:cxn ang="0">
                    <a:pos x="125" y="35"/>
                  </a:cxn>
                  <a:cxn ang="0">
                    <a:pos x="12" y="120"/>
                  </a:cxn>
                  <a:cxn ang="0">
                    <a:pos x="0" y="105"/>
                  </a:cxn>
                  <a:cxn ang="0">
                    <a:pos x="95" y="11"/>
                  </a:cxn>
                  <a:cxn ang="0">
                    <a:pos x="157" y="0"/>
                  </a:cxn>
                  <a:cxn ang="0">
                    <a:pos x="129" y="56"/>
                  </a:cxn>
                  <a:cxn ang="0">
                    <a:pos x="95" y="11"/>
                  </a:cxn>
                </a:cxnLst>
                <a:rect l="0" t="0" r="r" b="b"/>
                <a:pathLst>
                  <a:path w="157" h="120">
                    <a:moveTo>
                      <a:pt x="0" y="105"/>
                    </a:moveTo>
                    <a:lnTo>
                      <a:pt x="114" y="20"/>
                    </a:lnTo>
                    <a:lnTo>
                      <a:pt x="125" y="35"/>
                    </a:lnTo>
                    <a:lnTo>
                      <a:pt x="12" y="120"/>
                    </a:lnTo>
                    <a:lnTo>
                      <a:pt x="0" y="105"/>
                    </a:lnTo>
                    <a:close/>
                    <a:moveTo>
                      <a:pt x="95" y="11"/>
                    </a:moveTo>
                    <a:lnTo>
                      <a:pt x="157" y="0"/>
                    </a:lnTo>
                    <a:lnTo>
                      <a:pt x="129" y="56"/>
                    </a:lnTo>
                    <a:lnTo>
                      <a:pt x="95" y="11"/>
                    </a:lnTo>
                    <a:close/>
                  </a:path>
                </a:pathLst>
              </a:custGeom>
              <a:solidFill>
                <a:srgbClr val="FFFFFF"/>
              </a:solidFill>
              <a:ln w="1588" cap="flat">
                <a:solidFill>
                  <a:srgbClr val="FFFFFF"/>
                </a:solidFill>
                <a:prstDash val="solid"/>
                <a:bevel/>
                <a:headEnd/>
                <a:tailEnd/>
              </a:ln>
            </p:spPr>
            <p:txBody>
              <a:bodyPr/>
              <a:lstStyle/>
              <a:p>
                <a:endParaRPr lang="en-US"/>
              </a:p>
            </p:txBody>
          </p:sp>
          <p:sp>
            <p:nvSpPr>
              <p:cNvPr id="41001" name="Freeform 41"/>
              <p:cNvSpPr>
                <a:spLocks noEditPoints="1"/>
              </p:cNvSpPr>
              <p:nvPr/>
            </p:nvSpPr>
            <p:spPr bwMode="auto">
              <a:xfrm>
                <a:off x="941" y="874"/>
                <a:ext cx="155" cy="109"/>
              </a:xfrm>
              <a:custGeom>
                <a:avLst/>
                <a:gdLst/>
                <a:ahLst/>
                <a:cxnLst>
                  <a:cxn ang="0">
                    <a:pos x="147" y="109"/>
                  </a:cxn>
                  <a:cxn ang="0">
                    <a:pos x="25" y="26"/>
                  </a:cxn>
                  <a:cxn ang="0">
                    <a:pos x="33" y="14"/>
                  </a:cxn>
                  <a:cxn ang="0">
                    <a:pos x="155" y="98"/>
                  </a:cxn>
                  <a:cxn ang="0">
                    <a:pos x="147" y="109"/>
                  </a:cxn>
                  <a:cxn ang="0">
                    <a:pos x="23" y="41"/>
                  </a:cxn>
                  <a:cxn ang="0">
                    <a:pos x="0" y="0"/>
                  </a:cxn>
                  <a:cxn ang="0">
                    <a:pos x="47" y="6"/>
                  </a:cxn>
                  <a:cxn ang="0">
                    <a:pos x="23" y="41"/>
                  </a:cxn>
                </a:cxnLst>
                <a:rect l="0" t="0" r="r" b="b"/>
                <a:pathLst>
                  <a:path w="155" h="109">
                    <a:moveTo>
                      <a:pt x="147" y="109"/>
                    </a:moveTo>
                    <a:lnTo>
                      <a:pt x="25" y="26"/>
                    </a:lnTo>
                    <a:lnTo>
                      <a:pt x="33" y="14"/>
                    </a:lnTo>
                    <a:lnTo>
                      <a:pt x="155" y="98"/>
                    </a:lnTo>
                    <a:lnTo>
                      <a:pt x="147" y="109"/>
                    </a:lnTo>
                    <a:close/>
                    <a:moveTo>
                      <a:pt x="23" y="41"/>
                    </a:moveTo>
                    <a:lnTo>
                      <a:pt x="0" y="0"/>
                    </a:lnTo>
                    <a:lnTo>
                      <a:pt x="47" y="6"/>
                    </a:lnTo>
                    <a:lnTo>
                      <a:pt x="23" y="41"/>
                    </a:lnTo>
                    <a:close/>
                  </a:path>
                </a:pathLst>
              </a:custGeom>
              <a:solidFill>
                <a:srgbClr val="FFFFFF"/>
              </a:solidFill>
              <a:ln w="1588" cap="flat">
                <a:solidFill>
                  <a:srgbClr val="FFFFFF"/>
                </a:solidFill>
                <a:prstDash val="solid"/>
                <a:bevel/>
                <a:headEnd/>
                <a:tailEnd/>
              </a:ln>
            </p:spPr>
            <p:txBody>
              <a:bodyPr/>
              <a:lstStyle/>
              <a:p>
                <a:endParaRPr lang="en-US"/>
              </a:p>
            </p:txBody>
          </p:sp>
          <p:grpSp>
            <p:nvGrpSpPr>
              <p:cNvPr id="13" name="Group 42"/>
              <p:cNvGrpSpPr>
                <a:grpSpLocks/>
              </p:cNvGrpSpPr>
              <p:nvPr/>
            </p:nvGrpSpPr>
            <p:grpSpPr bwMode="auto">
              <a:xfrm>
                <a:off x="524" y="496"/>
                <a:ext cx="682" cy="679"/>
                <a:chOff x="524" y="496"/>
                <a:chExt cx="682" cy="679"/>
              </a:xfrm>
            </p:grpSpPr>
            <p:sp>
              <p:nvSpPr>
                <p:cNvPr id="41003" name="Oval 43"/>
                <p:cNvSpPr>
                  <a:spLocks noChangeArrowheads="1"/>
                </p:cNvSpPr>
                <p:nvPr/>
              </p:nvSpPr>
              <p:spPr bwMode="auto">
                <a:xfrm>
                  <a:off x="524" y="496"/>
                  <a:ext cx="682" cy="679"/>
                </a:xfrm>
                <a:prstGeom prst="ellipse">
                  <a:avLst/>
                </a:prstGeom>
                <a:solidFill>
                  <a:srgbClr val="FF0066"/>
                </a:solidFill>
                <a:ln w="0">
                  <a:solidFill>
                    <a:srgbClr val="000000"/>
                  </a:solidFill>
                  <a:round/>
                  <a:headEnd/>
                  <a:tailEnd/>
                </a:ln>
              </p:spPr>
              <p:txBody>
                <a:bodyPr/>
                <a:lstStyle/>
                <a:p>
                  <a:endParaRPr lang="en-US" sz="1800">
                    <a:latin typeface=".VnTime" pitchFamily="34" charset="0"/>
                  </a:endParaRPr>
                </a:p>
              </p:txBody>
            </p:sp>
            <p:sp>
              <p:nvSpPr>
                <p:cNvPr id="41004" name="Oval 44"/>
                <p:cNvSpPr>
                  <a:spLocks noChangeArrowheads="1"/>
                </p:cNvSpPr>
                <p:nvPr/>
              </p:nvSpPr>
              <p:spPr bwMode="auto">
                <a:xfrm>
                  <a:off x="524" y="496"/>
                  <a:ext cx="682" cy="679"/>
                </a:xfrm>
                <a:prstGeom prst="ellipse">
                  <a:avLst/>
                </a:prstGeom>
                <a:noFill/>
                <a:ln w="6350" cap="rnd">
                  <a:solidFill>
                    <a:srgbClr val="E51B29"/>
                  </a:solidFill>
                  <a:round/>
                  <a:headEnd/>
                  <a:tailEnd/>
                </a:ln>
              </p:spPr>
              <p:txBody>
                <a:bodyPr/>
                <a:lstStyle/>
                <a:p>
                  <a:endParaRPr lang="en-US" sz="1800">
                    <a:latin typeface=".VnTime" pitchFamily="34" charset="0"/>
                  </a:endParaRPr>
                </a:p>
              </p:txBody>
            </p:sp>
          </p:grpSp>
          <p:sp>
            <p:nvSpPr>
              <p:cNvPr id="41005" name="Rectangle 45"/>
              <p:cNvSpPr>
                <a:spLocks noChangeArrowheads="1"/>
              </p:cNvSpPr>
              <p:nvPr/>
            </p:nvSpPr>
            <p:spPr bwMode="auto">
              <a:xfrm>
                <a:off x="789" y="658"/>
                <a:ext cx="165" cy="334"/>
              </a:xfrm>
              <a:prstGeom prst="rect">
                <a:avLst/>
              </a:prstGeom>
              <a:noFill/>
              <a:ln w="9525">
                <a:noFill/>
                <a:miter lim="800000"/>
                <a:headEnd/>
                <a:tailEnd/>
              </a:ln>
            </p:spPr>
            <p:txBody>
              <a:bodyPr wrap="none" lIns="0" tIns="0" rIns="0" bIns="0">
                <a:spAutoFit/>
              </a:bodyPr>
              <a:lstStyle/>
              <a:p>
                <a:r>
                  <a:rPr lang="en-US" sz="2500" b="1">
                    <a:solidFill>
                      <a:srgbClr val="FFFFFF"/>
                    </a:solidFill>
                    <a:latin typeface="Times New Roman" pitchFamily="18" charset="0"/>
                  </a:rPr>
                  <a:t>O</a:t>
                </a:r>
                <a:endParaRPr lang="en-US" sz="1800">
                  <a:latin typeface="Times New Roman" pitchFamily="18" charset="0"/>
                </a:endParaRPr>
              </a:p>
            </p:txBody>
          </p:sp>
          <p:sp>
            <p:nvSpPr>
              <p:cNvPr id="41006" name="Oval 46"/>
              <p:cNvSpPr>
                <a:spLocks noChangeArrowheads="1"/>
              </p:cNvSpPr>
              <p:nvPr/>
            </p:nvSpPr>
            <p:spPr bwMode="auto">
              <a:xfrm>
                <a:off x="524" y="496"/>
                <a:ext cx="682" cy="679"/>
              </a:xfrm>
              <a:prstGeom prst="ellipse">
                <a:avLst/>
              </a:prstGeom>
              <a:solidFill>
                <a:srgbClr val="FF0066"/>
              </a:solidFill>
              <a:ln w="0">
                <a:solidFill>
                  <a:srgbClr val="000000"/>
                </a:solidFill>
                <a:round/>
                <a:headEnd/>
                <a:tailEnd/>
              </a:ln>
            </p:spPr>
            <p:txBody>
              <a:bodyPr/>
              <a:lstStyle/>
              <a:p>
                <a:endParaRPr lang="en-US" sz="1800">
                  <a:latin typeface=".VnTime" pitchFamily="34" charset="0"/>
                </a:endParaRPr>
              </a:p>
            </p:txBody>
          </p:sp>
          <p:sp>
            <p:nvSpPr>
              <p:cNvPr id="41007" name="Oval 47"/>
              <p:cNvSpPr>
                <a:spLocks noChangeArrowheads="1"/>
              </p:cNvSpPr>
              <p:nvPr/>
            </p:nvSpPr>
            <p:spPr bwMode="auto">
              <a:xfrm>
                <a:off x="524" y="496"/>
                <a:ext cx="682" cy="679"/>
              </a:xfrm>
              <a:prstGeom prst="ellipse">
                <a:avLst/>
              </a:prstGeom>
              <a:noFill/>
              <a:ln w="6350" cap="rnd">
                <a:solidFill>
                  <a:srgbClr val="E51B29"/>
                </a:solidFill>
                <a:round/>
                <a:headEnd/>
                <a:tailEnd/>
              </a:ln>
            </p:spPr>
            <p:txBody>
              <a:bodyPr/>
              <a:lstStyle/>
              <a:p>
                <a:endParaRPr lang="en-US" sz="1800">
                  <a:latin typeface=".VnTime" pitchFamily="34" charset="0"/>
                </a:endParaRPr>
              </a:p>
            </p:txBody>
          </p:sp>
          <p:sp>
            <p:nvSpPr>
              <p:cNvPr id="41008" name="Rectangle 48"/>
              <p:cNvSpPr>
                <a:spLocks noChangeArrowheads="1"/>
              </p:cNvSpPr>
              <p:nvPr/>
            </p:nvSpPr>
            <p:spPr bwMode="auto">
              <a:xfrm>
                <a:off x="789" y="658"/>
                <a:ext cx="165" cy="334"/>
              </a:xfrm>
              <a:prstGeom prst="rect">
                <a:avLst/>
              </a:prstGeom>
              <a:noFill/>
              <a:ln w="9525">
                <a:noFill/>
                <a:miter lim="800000"/>
                <a:headEnd/>
                <a:tailEnd/>
              </a:ln>
            </p:spPr>
            <p:txBody>
              <a:bodyPr wrap="none" lIns="0" tIns="0" rIns="0" bIns="0">
                <a:spAutoFit/>
              </a:bodyPr>
              <a:lstStyle/>
              <a:p>
                <a:r>
                  <a:rPr lang="en-US" sz="2500" b="1">
                    <a:solidFill>
                      <a:srgbClr val="FFFFFF"/>
                    </a:solidFill>
                    <a:latin typeface="Times New Roman" pitchFamily="18" charset="0"/>
                  </a:rPr>
                  <a:t>O</a:t>
                </a:r>
                <a:endParaRPr lang="en-US" sz="1800">
                  <a:latin typeface="Times New Roman" pitchFamily="18" charset="0"/>
                </a:endParaRPr>
              </a:p>
            </p:txBody>
          </p:sp>
          <p:sp>
            <p:nvSpPr>
              <p:cNvPr id="41009" name="Oval 49"/>
              <p:cNvSpPr>
                <a:spLocks noChangeArrowheads="1"/>
              </p:cNvSpPr>
              <p:nvPr/>
            </p:nvSpPr>
            <p:spPr bwMode="auto">
              <a:xfrm>
                <a:off x="449" y="836"/>
                <a:ext cx="378" cy="339"/>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10" name="Rectangle 50"/>
              <p:cNvSpPr>
                <a:spLocks noChangeArrowheads="1"/>
              </p:cNvSpPr>
              <p:nvPr/>
            </p:nvSpPr>
            <p:spPr bwMode="auto">
              <a:xfrm>
                <a:off x="570" y="925"/>
                <a:ext cx="97" cy="214"/>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11" name="Oval 51"/>
              <p:cNvSpPr>
                <a:spLocks noChangeArrowheads="1"/>
              </p:cNvSpPr>
              <p:nvPr/>
            </p:nvSpPr>
            <p:spPr bwMode="auto">
              <a:xfrm>
                <a:off x="449" y="836"/>
                <a:ext cx="378" cy="339"/>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12" name="Rectangle 52"/>
              <p:cNvSpPr>
                <a:spLocks noChangeArrowheads="1"/>
              </p:cNvSpPr>
              <p:nvPr/>
            </p:nvSpPr>
            <p:spPr bwMode="auto">
              <a:xfrm>
                <a:off x="570" y="925"/>
                <a:ext cx="97" cy="214"/>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13" name="Oval 53"/>
              <p:cNvSpPr>
                <a:spLocks noChangeArrowheads="1"/>
              </p:cNvSpPr>
              <p:nvPr/>
            </p:nvSpPr>
            <p:spPr bwMode="auto">
              <a:xfrm>
                <a:off x="979" y="798"/>
                <a:ext cx="378" cy="340"/>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14" name="Rectangle 54"/>
              <p:cNvSpPr>
                <a:spLocks noChangeArrowheads="1"/>
              </p:cNvSpPr>
              <p:nvPr/>
            </p:nvSpPr>
            <p:spPr bwMode="auto">
              <a:xfrm>
                <a:off x="1129" y="906"/>
                <a:ext cx="97" cy="214"/>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15" name="Oval 55"/>
              <p:cNvSpPr>
                <a:spLocks noChangeArrowheads="1"/>
              </p:cNvSpPr>
              <p:nvPr/>
            </p:nvSpPr>
            <p:spPr bwMode="auto">
              <a:xfrm>
                <a:off x="979" y="798"/>
                <a:ext cx="378" cy="340"/>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16" name="Rectangle 56"/>
              <p:cNvSpPr>
                <a:spLocks noChangeArrowheads="1"/>
              </p:cNvSpPr>
              <p:nvPr/>
            </p:nvSpPr>
            <p:spPr bwMode="auto">
              <a:xfrm>
                <a:off x="1129" y="906"/>
                <a:ext cx="97" cy="214"/>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17" name="Freeform 57"/>
              <p:cNvSpPr>
                <a:spLocks noEditPoints="1"/>
              </p:cNvSpPr>
              <p:nvPr/>
            </p:nvSpPr>
            <p:spPr bwMode="auto">
              <a:xfrm>
                <a:off x="670" y="874"/>
                <a:ext cx="157" cy="120"/>
              </a:xfrm>
              <a:custGeom>
                <a:avLst/>
                <a:gdLst/>
                <a:ahLst/>
                <a:cxnLst>
                  <a:cxn ang="0">
                    <a:pos x="0" y="105"/>
                  </a:cxn>
                  <a:cxn ang="0">
                    <a:pos x="114" y="20"/>
                  </a:cxn>
                  <a:cxn ang="0">
                    <a:pos x="125" y="35"/>
                  </a:cxn>
                  <a:cxn ang="0">
                    <a:pos x="12" y="120"/>
                  </a:cxn>
                  <a:cxn ang="0">
                    <a:pos x="0" y="105"/>
                  </a:cxn>
                  <a:cxn ang="0">
                    <a:pos x="95" y="11"/>
                  </a:cxn>
                  <a:cxn ang="0">
                    <a:pos x="157" y="0"/>
                  </a:cxn>
                  <a:cxn ang="0">
                    <a:pos x="129" y="56"/>
                  </a:cxn>
                  <a:cxn ang="0">
                    <a:pos x="95" y="11"/>
                  </a:cxn>
                </a:cxnLst>
                <a:rect l="0" t="0" r="r" b="b"/>
                <a:pathLst>
                  <a:path w="157" h="120">
                    <a:moveTo>
                      <a:pt x="0" y="105"/>
                    </a:moveTo>
                    <a:lnTo>
                      <a:pt x="114" y="20"/>
                    </a:lnTo>
                    <a:lnTo>
                      <a:pt x="125" y="35"/>
                    </a:lnTo>
                    <a:lnTo>
                      <a:pt x="12" y="120"/>
                    </a:lnTo>
                    <a:lnTo>
                      <a:pt x="0" y="105"/>
                    </a:lnTo>
                    <a:close/>
                    <a:moveTo>
                      <a:pt x="95" y="11"/>
                    </a:moveTo>
                    <a:lnTo>
                      <a:pt x="157" y="0"/>
                    </a:lnTo>
                    <a:lnTo>
                      <a:pt x="129" y="56"/>
                    </a:lnTo>
                    <a:lnTo>
                      <a:pt x="95" y="11"/>
                    </a:lnTo>
                    <a:close/>
                  </a:path>
                </a:pathLst>
              </a:custGeom>
              <a:solidFill>
                <a:srgbClr val="FFFFFF"/>
              </a:solidFill>
              <a:ln w="1588" cap="flat">
                <a:solidFill>
                  <a:srgbClr val="FFFFFF"/>
                </a:solidFill>
                <a:prstDash val="solid"/>
                <a:bevel/>
                <a:headEnd/>
                <a:tailEnd/>
              </a:ln>
            </p:spPr>
            <p:txBody>
              <a:bodyPr/>
              <a:lstStyle/>
              <a:p>
                <a:endParaRPr lang="en-US"/>
              </a:p>
            </p:txBody>
          </p:sp>
          <p:sp>
            <p:nvSpPr>
              <p:cNvPr id="41018" name="Freeform 58"/>
              <p:cNvSpPr>
                <a:spLocks noEditPoints="1"/>
              </p:cNvSpPr>
              <p:nvPr/>
            </p:nvSpPr>
            <p:spPr bwMode="auto">
              <a:xfrm>
                <a:off x="941" y="874"/>
                <a:ext cx="155" cy="109"/>
              </a:xfrm>
              <a:custGeom>
                <a:avLst/>
                <a:gdLst/>
                <a:ahLst/>
                <a:cxnLst>
                  <a:cxn ang="0">
                    <a:pos x="147" y="109"/>
                  </a:cxn>
                  <a:cxn ang="0">
                    <a:pos x="25" y="26"/>
                  </a:cxn>
                  <a:cxn ang="0">
                    <a:pos x="33" y="14"/>
                  </a:cxn>
                  <a:cxn ang="0">
                    <a:pos x="155" y="98"/>
                  </a:cxn>
                  <a:cxn ang="0">
                    <a:pos x="147" y="109"/>
                  </a:cxn>
                  <a:cxn ang="0">
                    <a:pos x="23" y="41"/>
                  </a:cxn>
                  <a:cxn ang="0">
                    <a:pos x="0" y="0"/>
                  </a:cxn>
                  <a:cxn ang="0">
                    <a:pos x="47" y="6"/>
                  </a:cxn>
                  <a:cxn ang="0">
                    <a:pos x="23" y="41"/>
                  </a:cxn>
                </a:cxnLst>
                <a:rect l="0" t="0" r="r" b="b"/>
                <a:pathLst>
                  <a:path w="155" h="109">
                    <a:moveTo>
                      <a:pt x="147" y="109"/>
                    </a:moveTo>
                    <a:lnTo>
                      <a:pt x="25" y="26"/>
                    </a:lnTo>
                    <a:lnTo>
                      <a:pt x="33" y="14"/>
                    </a:lnTo>
                    <a:lnTo>
                      <a:pt x="155" y="98"/>
                    </a:lnTo>
                    <a:lnTo>
                      <a:pt x="147" y="109"/>
                    </a:lnTo>
                    <a:close/>
                    <a:moveTo>
                      <a:pt x="23" y="41"/>
                    </a:moveTo>
                    <a:lnTo>
                      <a:pt x="0" y="0"/>
                    </a:lnTo>
                    <a:lnTo>
                      <a:pt x="47" y="6"/>
                    </a:lnTo>
                    <a:lnTo>
                      <a:pt x="23" y="41"/>
                    </a:lnTo>
                    <a:close/>
                  </a:path>
                </a:pathLst>
              </a:custGeom>
              <a:solidFill>
                <a:srgbClr val="FFFFFF"/>
              </a:solidFill>
              <a:ln w="1588" cap="flat">
                <a:solidFill>
                  <a:srgbClr val="FFFFFF"/>
                </a:solidFill>
                <a:prstDash val="solid"/>
                <a:bevel/>
                <a:headEnd/>
                <a:tailEnd/>
              </a:ln>
            </p:spPr>
            <p:txBody>
              <a:bodyPr/>
              <a:lstStyle/>
              <a:p>
                <a:endParaRPr lang="en-US"/>
              </a:p>
            </p:txBody>
          </p:sp>
        </p:grpSp>
        <p:sp>
          <p:nvSpPr>
            <p:cNvPr id="41019" name="Line 59"/>
            <p:cNvSpPr>
              <a:spLocks noChangeShapeType="1"/>
            </p:cNvSpPr>
            <p:nvPr/>
          </p:nvSpPr>
          <p:spPr bwMode="auto">
            <a:xfrm>
              <a:off x="1296" y="1104"/>
              <a:ext cx="192" cy="336"/>
            </a:xfrm>
            <a:prstGeom prst="line">
              <a:avLst/>
            </a:prstGeom>
            <a:noFill/>
            <a:ln w="57150">
              <a:solidFill>
                <a:schemeClr val="tx1"/>
              </a:solidFill>
              <a:prstDash val="sysDot"/>
              <a:round/>
              <a:headEnd/>
              <a:tailEnd/>
            </a:ln>
            <a:effectLst/>
          </p:spPr>
          <p:txBody>
            <a:bodyPr/>
            <a:lstStyle/>
            <a:p>
              <a:endParaRPr lang="en-US"/>
            </a:p>
          </p:txBody>
        </p:sp>
      </p:grpSp>
      <p:grpSp>
        <p:nvGrpSpPr>
          <p:cNvPr id="14" name="Group 60"/>
          <p:cNvGrpSpPr>
            <a:grpSpLocks/>
          </p:cNvGrpSpPr>
          <p:nvPr/>
        </p:nvGrpSpPr>
        <p:grpSpPr bwMode="auto">
          <a:xfrm>
            <a:off x="3048000" y="685800"/>
            <a:ext cx="1905000" cy="1143000"/>
            <a:chOff x="1872" y="528"/>
            <a:chExt cx="1200" cy="960"/>
          </a:xfrm>
        </p:grpSpPr>
        <p:grpSp>
          <p:nvGrpSpPr>
            <p:cNvPr id="15" name="Group 61"/>
            <p:cNvGrpSpPr>
              <a:grpSpLocks/>
            </p:cNvGrpSpPr>
            <p:nvPr/>
          </p:nvGrpSpPr>
          <p:grpSpPr bwMode="auto">
            <a:xfrm>
              <a:off x="1968" y="528"/>
              <a:ext cx="1104" cy="928"/>
              <a:chOff x="2016" y="528"/>
              <a:chExt cx="1104" cy="928"/>
            </a:xfrm>
          </p:grpSpPr>
          <p:sp>
            <p:nvSpPr>
              <p:cNvPr id="41022" name="AutoShape 62"/>
              <p:cNvSpPr>
                <a:spLocks noChangeAspect="1" noChangeArrowheads="1" noTextEdit="1"/>
              </p:cNvSpPr>
              <p:nvPr/>
            </p:nvSpPr>
            <p:spPr bwMode="auto">
              <a:xfrm>
                <a:off x="2016" y="528"/>
                <a:ext cx="1104" cy="928"/>
              </a:xfrm>
              <a:prstGeom prst="rect">
                <a:avLst/>
              </a:prstGeom>
              <a:noFill/>
              <a:ln w="9525">
                <a:noFill/>
                <a:miter lim="800000"/>
                <a:headEnd/>
                <a:tailEnd/>
              </a:ln>
            </p:spPr>
            <p:txBody>
              <a:bodyPr/>
              <a:lstStyle/>
              <a:p>
                <a:endParaRPr lang="en-US"/>
              </a:p>
            </p:txBody>
          </p:sp>
          <p:grpSp>
            <p:nvGrpSpPr>
              <p:cNvPr id="16" name="Group 63"/>
              <p:cNvGrpSpPr>
                <a:grpSpLocks/>
              </p:cNvGrpSpPr>
              <p:nvPr/>
            </p:nvGrpSpPr>
            <p:grpSpPr bwMode="auto">
              <a:xfrm>
                <a:off x="2204" y="640"/>
                <a:ext cx="682" cy="679"/>
                <a:chOff x="2204" y="640"/>
                <a:chExt cx="682" cy="679"/>
              </a:xfrm>
            </p:grpSpPr>
            <p:grpSp>
              <p:nvGrpSpPr>
                <p:cNvPr id="17" name="Group 64"/>
                <p:cNvGrpSpPr>
                  <a:grpSpLocks/>
                </p:cNvGrpSpPr>
                <p:nvPr/>
              </p:nvGrpSpPr>
              <p:grpSpPr bwMode="auto">
                <a:xfrm>
                  <a:off x="2204" y="640"/>
                  <a:ext cx="682" cy="679"/>
                  <a:chOff x="2204" y="640"/>
                  <a:chExt cx="682" cy="679"/>
                </a:xfrm>
              </p:grpSpPr>
              <p:sp>
                <p:nvSpPr>
                  <p:cNvPr id="41025" name="Oval 65"/>
                  <p:cNvSpPr>
                    <a:spLocks noChangeArrowheads="1"/>
                  </p:cNvSpPr>
                  <p:nvPr/>
                </p:nvSpPr>
                <p:spPr bwMode="auto">
                  <a:xfrm>
                    <a:off x="2204" y="640"/>
                    <a:ext cx="682" cy="679"/>
                  </a:xfrm>
                  <a:prstGeom prst="ellipse">
                    <a:avLst/>
                  </a:prstGeom>
                  <a:solidFill>
                    <a:srgbClr val="FF0066"/>
                  </a:solidFill>
                  <a:ln w="0">
                    <a:solidFill>
                      <a:srgbClr val="000000"/>
                    </a:solidFill>
                    <a:round/>
                    <a:headEnd/>
                    <a:tailEnd/>
                  </a:ln>
                </p:spPr>
                <p:txBody>
                  <a:bodyPr/>
                  <a:lstStyle/>
                  <a:p>
                    <a:endParaRPr lang="en-US" sz="1800">
                      <a:latin typeface=".VnTime" pitchFamily="34" charset="0"/>
                    </a:endParaRPr>
                  </a:p>
                </p:txBody>
              </p:sp>
              <p:sp>
                <p:nvSpPr>
                  <p:cNvPr id="41026" name="Oval 66"/>
                  <p:cNvSpPr>
                    <a:spLocks noChangeArrowheads="1"/>
                  </p:cNvSpPr>
                  <p:nvPr/>
                </p:nvSpPr>
                <p:spPr bwMode="auto">
                  <a:xfrm>
                    <a:off x="2204" y="640"/>
                    <a:ext cx="682" cy="679"/>
                  </a:xfrm>
                  <a:prstGeom prst="ellipse">
                    <a:avLst/>
                  </a:prstGeom>
                  <a:noFill/>
                  <a:ln w="6350" cap="rnd">
                    <a:solidFill>
                      <a:srgbClr val="E51B29"/>
                    </a:solidFill>
                    <a:round/>
                    <a:headEnd/>
                    <a:tailEnd/>
                  </a:ln>
                </p:spPr>
                <p:txBody>
                  <a:bodyPr/>
                  <a:lstStyle/>
                  <a:p>
                    <a:endParaRPr lang="en-US" sz="1800">
                      <a:latin typeface=".VnTime" pitchFamily="34" charset="0"/>
                    </a:endParaRPr>
                  </a:p>
                </p:txBody>
              </p:sp>
            </p:grpSp>
            <p:sp>
              <p:nvSpPr>
                <p:cNvPr id="41027" name="Rectangle 67"/>
                <p:cNvSpPr>
                  <a:spLocks noChangeArrowheads="1"/>
                </p:cNvSpPr>
                <p:nvPr/>
              </p:nvSpPr>
              <p:spPr bwMode="auto">
                <a:xfrm>
                  <a:off x="2469" y="802"/>
                  <a:ext cx="158" cy="323"/>
                </a:xfrm>
                <a:prstGeom prst="rect">
                  <a:avLst/>
                </a:prstGeom>
                <a:noFill/>
                <a:ln w="9525">
                  <a:noFill/>
                  <a:miter lim="800000"/>
                  <a:headEnd/>
                  <a:tailEnd/>
                </a:ln>
              </p:spPr>
              <p:txBody>
                <a:bodyPr wrap="none" lIns="0" tIns="0" rIns="0" bIns="0">
                  <a:spAutoFit/>
                </a:bodyPr>
                <a:lstStyle/>
                <a:p>
                  <a:r>
                    <a:rPr lang="en-US" sz="2500" b="1">
                      <a:solidFill>
                        <a:srgbClr val="FFFFFF"/>
                      </a:solidFill>
                      <a:latin typeface="Times New Roman" pitchFamily="18" charset="0"/>
                    </a:rPr>
                    <a:t>O</a:t>
                  </a:r>
                  <a:endParaRPr lang="en-US" sz="1800">
                    <a:latin typeface="Times New Roman" pitchFamily="18" charset="0"/>
                  </a:endParaRPr>
                </a:p>
              </p:txBody>
            </p:sp>
          </p:grpSp>
          <p:grpSp>
            <p:nvGrpSpPr>
              <p:cNvPr id="18" name="Group 68"/>
              <p:cNvGrpSpPr>
                <a:grpSpLocks/>
              </p:cNvGrpSpPr>
              <p:nvPr/>
            </p:nvGrpSpPr>
            <p:grpSpPr bwMode="auto">
              <a:xfrm>
                <a:off x="2129" y="980"/>
                <a:ext cx="378" cy="339"/>
                <a:chOff x="2129" y="980"/>
                <a:chExt cx="378" cy="339"/>
              </a:xfrm>
            </p:grpSpPr>
            <p:sp>
              <p:nvSpPr>
                <p:cNvPr id="41029" name="Oval 69"/>
                <p:cNvSpPr>
                  <a:spLocks noChangeArrowheads="1"/>
                </p:cNvSpPr>
                <p:nvPr/>
              </p:nvSpPr>
              <p:spPr bwMode="auto">
                <a:xfrm>
                  <a:off x="2129" y="980"/>
                  <a:ext cx="378" cy="339"/>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30" name="Rectangle 70"/>
                <p:cNvSpPr>
                  <a:spLocks noChangeArrowheads="1"/>
                </p:cNvSpPr>
                <p:nvPr/>
              </p:nvSpPr>
              <p:spPr bwMode="auto">
                <a:xfrm>
                  <a:off x="2251" y="1069"/>
                  <a:ext cx="93" cy="207"/>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grpSp>
          <p:grpSp>
            <p:nvGrpSpPr>
              <p:cNvPr id="19" name="Group 71"/>
              <p:cNvGrpSpPr>
                <a:grpSpLocks/>
              </p:cNvGrpSpPr>
              <p:nvPr/>
            </p:nvGrpSpPr>
            <p:grpSpPr bwMode="auto">
              <a:xfrm>
                <a:off x="2204" y="640"/>
                <a:ext cx="682" cy="679"/>
                <a:chOff x="2204" y="640"/>
                <a:chExt cx="682" cy="679"/>
              </a:xfrm>
            </p:grpSpPr>
            <p:sp>
              <p:nvSpPr>
                <p:cNvPr id="41032" name="Oval 72"/>
                <p:cNvSpPr>
                  <a:spLocks noChangeArrowheads="1"/>
                </p:cNvSpPr>
                <p:nvPr/>
              </p:nvSpPr>
              <p:spPr bwMode="auto">
                <a:xfrm>
                  <a:off x="2204" y="640"/>
                  <a:ext cx="682" cy="679"/>
                </a:xfrm>
                <a:prstGeom prst="ellipse">
                  <a:avLst/>
                </a:prstGeom>
                <a:solidFill>
                  <a:srgbClr val="FF0066"/>
                </a:solidFill>
                <a:ln w="0">
                  <a:solidFill>
                    <a:srgbClr val="000000"/>
                  </a:solidFill>
                  <a:round/>
                  <a:headEnd/>
                  <a:tailEnd/>
                </a:ln>
              </p:spPr>
              <p:txBody>
                <a:bodyPr/>
                <a:lstStyle/>
                <a:p>
                  <a:endParaRPr lang="en-US" sz="1800">
                    <a:latin typeface=".VnTime" pitchFamily="34" charset="0"/>
                  </a:endParaRPr>
                </a:p>
              </p:txBody>
            </p:sp>
            <p:sp>
              <p:nvSpPr>
                <p:cNvPr id="41033" name="Oval 73"/>
                <p:cNvSpPr>
                  <a:spLocks noChangeArrowheads="1"/>
                </p:cNvSpPr>
                <p:nvPr/>
              </p:nvSpPr>
              <p:spPr bwMode="auto">
                <a:xfrm>
                  <a:off x="2204" y="640"/>
                  <a:ext cx="682" cy="679"/>
                </a:xfrm>
                <a:prstGeom prst="ellipse">
                  <a:avLst/>
                </a:prstGeom>
                <a:noFill/>
                <a:ln w="6350" cap="rnd">
                  <a:solidFill>
                    <a:srgbClr val="E51B29"/>
                  </a:solidFill>
                  <a:round/>
                  <a:headEnd/>
                  <a:tailEnd/>
                </a:ln>
              </p:spPr>
              <p:txBody>
                <a:bodyPr/>
                <a:lstStyle/>
                <a:p>
                  <a:endParaRPr lang="en-US" sz="1800">
                    <a:latin typeface=".VnTime" pitchFamily="34" charset="0"/>
                  </a:endParaRPr>
                </a:p>
              </p:txBody>
            </p:sp>
          </p:grpSp>
          <p:grpSp>
            <p:nvGrpSpPr>
              <p:cNvPr id="20" name="Group 74"/>
              <p:cNvGrpSpPr>
                <a:grpSpLocks/>
              </p:cNvGrpSpPr>
              <p:nvPr/>
            </p:nvGrpSpPr>
            <p:grpSpPr bwMode="auto">
              <a:xfrm>
                <a:off x="2204" y="640"/>
                <a:ext cx="682" cy="679"/>
                <a:chOff x="2204" y="640"/>
                <a:chExt cx="682" cy="679"/>
              </a:xfrm>
            </p:grpSpPr>
            <p:sp>
              <p:nvSpPr>
                <p:cNvPr id="41035" name="Oval 75"/>
                <p:cNvSpPr>
                  <a:spLocks noChangeArrowheads="1"/>
                </p:cNvSpPr>
                <p:nvPr/>
              </p:nvSpPr>
              <p:spPr bwMode="auto">
                <a:xfrm>
                  <a:off x="2204" y="640"/>
                  <a:ext cx="682" cy="679"/>
                </a:xfrm>
                <a:prstGeom prst="ellipse">
                  <a:avLst/>
                </a:prstGeom>
                <a:solidFill>
                  <a:srgbClr val="FF0066"/>
                </a:solidFill>
                <a:ln w="0">
                  <a:solidFill>
                    <a:srgbClr val="000000"/>
                  </a:solidFill>
                  <a:round/>
                  <a:headEnd/>
                  <a:tailEnd/>
                </a:ln>
              </p:spPr>
              <p:txBody>
                <a:bodyPr/>
                <a:lstStyle/>
                <a:p>
                  <a:endParaRPr lang="en-US" sz="1800">
                    <a:latin typeface=".VnTime" pitchFamily="34" charset="0"/>
                  </a:endParaRPr>
                </a:p>
              </p:txBody>
            </p:sp>
            <p:sp>
              <p:nvSpPr>
                <p:cNvPr id="41036" name="Oval 76"/>
                <p:cNvSpPr>
                  <a:spLocks noChangeArrowheads="1"/>
                </p:cNvSpPr>
                <p:nvPr/>
              </p:nvSpPr>
              <p:spPr bwMode="auto">
                <a:xfrm>
                  <a:off x="2204" y="640"/>
                  <a:ext cx="682" cy="679"/>
                </a:xfrm>
                <a:prstGeom prst="ellipse">
                  <a:avLst/>
                </a:prstGeom>
                <a:noFill/>
                <a:ln w="6350" cap="rnd">
                  <a:solidFill>
                    <a:srgbClr val="E51B29"/>
                  </a:solidFill>
                  <a:round/>
                  <a:headEnd/>
                  <a:tailEnd/>
                </a:ln>
              </p:spPr>
              <p:txBody>
                <a:bodyPr/>
                <a:lstStyle/>
                <a:p>
                  <a:endParaRPr lang="en-US" sz="1800">
                    <a:latin typeface=".VnTime" pitchFamily="34" charset="0"/>
                  </a:endParaRPr>
                </a:p>
              </p:txBody>
            </p:sp>
          </p:grpSp>
          <p:sp>
            <p:nvSpPr>
              <p:cNvPr id="41037" name="Oval 77"/>
              <p:cNvSpPr>
                <a:spLocks noChangeArrowheads="1"/>
              </p:cNvSpPr>
              <p:nvPr/>
            </p:nvSpPr>
            <p:spPr bwMode="auto">
              <a:xfrm>
                <a:off x="2129" y="980"/>
                <a:ext cx="378" cy="339"/>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38" name="Oval 78"/>
              <p:cNvSpPr>
                <a:spLocks noChangeArrowheads="1"/>
              </p:cNvSpPr>
              <p:nvPr/>
            </p:nvSpPr>
            <p:spPr bwMode="auto">
              <a:xfrm>
                <a:off x="2129" y="980"/>
                <a:ext cx="378" cy="339"/>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grpSp>
            <p:nvGrpSpPr>
              <p:cNvPr id="21" name="Group 79"/>
              <p:cNvGrpSpPr>
                <a:grpSpLocks/>
              </p:cNvGrpSpPr>
              <p:nvPr/>
            </p:nvGrpSpPr>
            <p:grpSpPr bwMode="auto">
              <a:xfrm>
                <a:off x="2251" y="802"/>
                <a:ext cx="786" cy="480"/>
                <a:chOff x="2251" y="802"/>
                <a:chExt cx="786" cy="480"/>
              </a:xfrm>
            </p:grpSpPr>
            <p:grpSp>
              <p:nvGrpSpPr>
                <p:cNvPr id="22" name="Group 80"/>
                <p:cNvGrpSpPr>
                  <a:grpSpLocks/>
                </p:cNvGrpSpPr>
                <p:nvPr/>
              </p:nvGrpSpPr>
              <p:grpSpPr bwMode="auto">
                <a:xfrm>
                  <a:off x="2659" y="942"/>
                  <a:ext cx="378" cy="340"/>
                  <a:chOff x="2659" y="942"/>
                  <a:chExt cx="378" cy="340"/>
                </a:xfrm>
              </p:grpSpPr>
              <p:sp>
                <p:nvSpPr>
                  <p:cNvPr id="41041" name="Oval 81"/>
                  <p:cNvSpPr>
                    <a:spLocks noChangeArrowheads="1"/>
                  </p:cNvSpPr>
                  <p:nvPr/>
                </p:nvSpPr>
                <p:spPr bwMode="auto">
                  <a:xfrm>
                    <a:off x="2659" y="942"/>
                    <a:ext cx="378" cy="340"/>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42" name="Rectangle 82"/>
                  <p:cNvSpPr>
                    <a:spLocks noChangeArrowheads="1"/>
                  </p:cNvSpPr>
                  <p:nvPr/>
                </p:nvSpPr>
                <p:spPr bwMode="auto">
                  <a:xfrm>
                    <a:off x="2809" y="1050"/>
                    <a:ext cx="93" cy="207"/>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grpSp>
            <p:sp>
              <p:nvSpPr>
                <p:cNvPr id="41043" name="Freeform 83"/>
                <p:cNvSpPr>
                  <a:spLocks noEditPoints="1"/>
                </p:cNvSpPr>
                <p:nvPr/>
              </p:nvSpPr>
              <p:spPr bwMode="auto">
                <a:xfrm>
                  <a:off x="2350" y="1018"/>
                  <a:ext cx="157" cy="120"/>
                </a:xfrm>
                <a:custGeom>
                  <a:avLst/>
                  <a:gdLst/>
                  <a:ahLst/>
                  <a:cxnLst>
                    <a:cxn ang="0">
                      <a:pos x="0" y="105"/>
                    </a:cxn>
                    <a:cxn ang="0">
                      <a:pos x="114" y="20"/>
                    </a:cxn>
                    <a:cxn ang="0">
                      <a:pos x="125" y="35"/>
                    </a:cxn>
                    <a:cxn ang="0">
                      <a:pos x="12" y="120"/>
                    </a:cxn>
                    <a:cxn ang="0">
                      <a:pos x="0" y="105"/>
                    </a:cxn>
                    <a:cxn ang="0">
                      <a:pos x="95" y="11"/>
                    </a:cxn>
                    <a:cxn ang="0">
                      <a:pos x="157" y="0"/>
                    </a:cxn>
                    <a:cxn ang="0">
                      <a:pos x="129" y="56"/>
                    </a:cxn>
                    <a:cxn ang="0">
                      <a:pos x="95" y="11"/>
                    </a:cxn>
                  </a:cxnLst>
                  <a:rect l="0" t="0" r="r" b="b"/>
                  <a:pathLst>
                    <a:path w="157" h="120">
                      <a:moveTo>
                        <a:pt x="0" y="105"/>
                      </a:moveTo>
                      <a:lnTo>
                        <a:pt x="114" y="20"/>
                      </a:lnTo>
                      <a:lnTo>
                        <a:pt x="125" y="35"/>
                      </a:lnTo>
                      <a:lnTo>
                        <a:pt x="12" y="120"/>
                      </a:lnTo>
                      <a:lnTo>
                        <a:pt x="0" y="105"/>
                      </a:lnTo>
                      <a:close/>
                      <a:moveTo>
                        <a:pt x="95" y="11"/>
                      </a:moveTo>
                      <a:lnTo>
                        <a:pt x="157" y="0"/>
                      </a:lnTo>
                      <a:lnTo>
                        <a:pt x="129" y="56"/>
                      </a:lnTo>
                      <a:lnTo>
                        <a:pt x="95" y="11"/>
                      </a:lnTo>
                      <a:close/>
                    </a:path>
                  </a:pathLst>
                </a:custGeom>
                <a:solidFill>
                  <a:srgbClr val="FFFFFF"/>
                </a:solidFill>
                <a:ln w="1588" cap="flat">
                  <a:solidFill>
                    <a:srgbClr val="FFFFFF"/>
                  </a:solidFill>
                  <a:prstDash val="solid"/>
                  <a:bevel/>
                  <a:headEnd/>
                  <a:tailEnd/>
                </a:ln>
              </p:spPr>
              <p:txBody>
                <a:bodyPr/>
                <a:lstStyle/>
                <a:p>
                  <a:endParaRPr lang="en-US"/>
                </a:p>
              </p:txBody>
            </p:sp>
            <p:sp>
              <p:nvSpPr>
                <p:cNvPr id="41044" name="Freeform 84"/>
                <p:cNvSpPr>
                  <a:spLocks noEditPoints="1"/>
                </p:cNvSpPr>
                <p:nvPr/>
              </p:nvSpPr>
              <p:spPr bwMode="auto">
                <a:xfrm>
                  <a:off x="2621" y="1018"/>
                  <a:ext cx="155" cy="109"/>
                </a:xfrm>
                <a:custGeom>
                  <a:avLst/>
                  <a:gdLst/>
                  <a:ahLst/>
                  <a:cxnLst>
                    <a:cxn ang="0">
                      <a:pos x="147" y="109"/>
                    </a:cxn>
                    <a:cxn ang="0">
                      <a:pos x="25" y="26"/>
                    </a:cxn>
                    <a:cxn ang="0">
                      <a:pos x="33" y="14"/>
                    </a:cxn>
                    <a:cxn ang="0">
                      <a:pos x="155" y="98"/>
                    </a:cxn>
                    <a:cxn ang="0">
                      <a:pos x="147" y="109"/>
                    </a:cxn>
                    <a:cxn ang="0">
                      <a:pos x="23" y="41"/>
                    </a:cxn>
                    <a:cxn ang="0">
                      <a:pos x="0" y="0"/>
                    </a:cxn>
                    <a:cxn ang="0">
                      <a:pos x="47" y="6"/>
                    </a:cxn>
                    <a:cxn ang="0">
                      <a:pos x="23" y="41"/>
                    </a:cxn>
                  </a:cxnLst>
                  <a:rect l="0" t="0" r="r" b="b"/>
                  <a:pathLst>
                    <a:path w="155" h="109">
                      <a:moveTo>
                        <a:pt x="147" y="109"/>
                      </a:moveTo>
                      <a:lnTo>
                        <a:pt x="25" y="26"/>
                      </a:lnTo>
                      <a:lnTo>
                        <a:pt x="33" y="14"/>
                      </a:lnTo>
                      <a:lnTo>
                        <a:pt x="155" y="98"/>
                      </a:lnTo>
                      <a:lnTo>
                        <a:pt x="147" y="109"/>
                      </a:lnTo>
                      <a:close/>
                      <a:moveTo>
                        <a:pt x="23" y="41"/>
                      </a:moveTo>
                      <a:lnTo>
                        <a:pt x="0" y="0"/>
                      </a:lnTo>
                      <a:lnTo>
                        <a:pt x="47" y="6"/>
                      </a:lnTo>
                      <a:lnTo>
                        <a:pt x="23" y="41"/>
                      </a:lnTo>
                      <a:close/>
                    </a:path>
                  </a:pathLst>
                </a:custGeom>
                <a:solidFill>
                  <a:srgbClr val="FFFFFF"/>
                </a:solidFill>
                <a:ln w="1588" cap="flat">
                  <a:solidFill>
                    <a:srgbClr val="FFFFFF"/>
                  </a:solidFill>
                  <a:prstDash val="solid"/>
                  <a:bevel/>
                  <a:headEnd/>
                  <a:tailEnd/>
                </a:ln>
              </p:spPr>
              <p:txBody>
                <a:bodyPr/>
                <a:lstStyle/>
                <a:p>
                  <a:endParaRPr lang="en-US"/>
                </a:p>
              </p:txBody>
            </p:sp>
            <p:sp>
              <p:nvSpPr>
                <p:cNvPr id="41045" name="Rectangle 85"/>
                <p:cNvSpPr>
                  <a:spLocks noChangeArrowheads="1"/>
                </p:cNvSpPr>
                <p:nvPr/>
              </p:nvSpPr>
              <p:spPr bwMode="auto">
                <a:xfrm>
                  <a:off x="2469" y="802"/>
                  <a:ext cx="158" cy="323"/>
                </a:xfrm>
                <a:prstGeom prst="rect">
                  <a:avLst/>
                </a:prstGeom>
                <a:noFill/>
                <a:ln w="9525">
                  <a:noFill/>
                  <a:miter lim="800000"/>
                  <a:headEnd/>
                  <a:tailEnd/>
                </a:ln>
              </p:spPr>
              <p:txBody>
                <a:bodyPr wrap="none" lIns="0" tIns="0" rIns="0" bIns="0">
                  <a:spAutoFit/>
                </a:bodyPr>
                <a:lstStyle/>
                <a:p>
                  <a:r>
                    <a:rPr lang="en-US" sz="2500" b="1">
                      <a:solidFill>
                        <a:srgbClr val="FFFFFF"/>
                      </a:solidFill>
                      <a:latin typeface="Times New Roman" pitchFamily="18" charset="0"/>
                    </a:rPr>
                    <a:t>O</a:t>
                  </a:r>
                  <a:endParaRPr lang="en-US" sz="1800">
                    <a:latin typeface="Times New Roman" pitchFamily="18" charset="0"/>
                  </a:endParaRPr>
                </a:p>
              </p:txBody>
            </p:sp>
            <p:sp>
              <p:nvSpPr>
                <p:cNvPr id="41046" name="Rectangle 86"/>
                <p:cNvSpPr>
                  <a:spLocks noChangeArrowheads="1"/>
                </p:cNvSpPr>
                <p:nvPr/>
              </p:nvSpPr>
              <p:spPr bwMode="auto">
                <a:xfrm>
                  <a:off x="2469" y="802"/>
                  <a:ext cx="158" cy="323"/>
                </a:xfrm>
                <a:prstGeom prst="rect">
                  <a:avLst/>
                </a:prstGeom>
                <a:noFill/>
                <a:ln w="9525">
                  <a:noFill/>
                  <a:miter lim="800000"/>
                  <a:headEnd/>
                  <a:tailEnd/>
                </a:ln>
              </p:spPr>
              <p:txBody>
                <a:bodyPr wrap="none" lIns="0" tIns="0" rIns="0" bIns="0">
                  <a:spAutoFit/>
                </a:bodyPr>
                <a:lstStyle/>
                <a:p>
                  <a:r>
                    <a:rPr lang="en-US" sz="2500" b="1">
                      <a:solidFill>
                        <a:srgbClr val="FFFFFF"/>
                      </a:solidFill>
                      <a:latin typeface="Times New Roman" pitchFamily="18" charset="0"/>
                    </a:rPr>
                    <a:t>O</a:t>
                  </a:r>
                  <a:endParaRPr lang="en-US" sz="1800">
                    <a:latin typeface="Times New Roman" pitchFamily="18" charset="0"/>
                  </a:endParaRPr>
                </a:p>
              </p:txBody>
            </p:sp>
            <p:sp>
              <p:nvSpPr>
                <p:cNvPr id="41047" name="Rectangle 87"/>
                <p:cNvSpPr>
                  <a:spLocks noChangeArrowheads="1"/>
                </p:cNvSpPr>
                <p:nvPr/>
              </p:nvSpPr>
              <p:spPr bwMode="auto">
                <a:xfrm>
                  <a:off x="2251" y="1069"/>
                  <a:ext cx="93" cy="207"/>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48" name="Rectangle 88"/>
                <p:cNvSpPr>
                  <a:spLocks noChangeArrowheads="1"/>
                </p:cNvSpPr>
                <p:nvPr/>
              </p:nvSpPr>
              <p:spPr bwMode="auto">
                <a:xfrm>
                  <a:off x="2251" y="1069"/>
                  <a:ext cx="93" cy="207"/>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49" name="Oval 89"/>
                <p:cNvSpPr>
                  <a:spLocks noChangeArrowheads="1"/>
                </p:cNvSpPr>
                <p:nvPr/>
              </p:nvSpPr>
              <p:spPr bwMode="auto">
                <a:xfrm>
                  <a:off x="2659" y="942"/>
                  <a:ext cx="378" cy="340"/>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50" name="Rectangle 90"/>
                <p:cNvSpPr>
                  <a:spLocks noChangeArrowheads="1"/>
                </p:cNvSpPr>
                <p:nvPr/>
              </p:nvSpPr>
              <p:spPr bwMode="auto">
                <a:xfrm>
                  <a:off x="2809" y="1050"/>
                  <a:ext cx="93" cy="207"/>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51" name="Oval 91"/>
                <p:cNvSpPr>
                  <a:spLocks noChangeArrowheads="1"/>
                </p:cNvSpPr>
                <p:nvPr/>
              </p:nvSpPr>
              <p:spPr bwMode="auto">
                <a:xfrm>
                  <a:off x="2659" y="942"/>
                  <a:ext cx="378" cy="340"/>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52" name="Rectangle 92"/>
                <p:cNvSpPr>
                  <a:spLocks noChangeArrowheads="1"/>
                </p:cNvSpPr>
                <p:nvPr/>
              </p:nvSpPr>
              <p:spPr bwMode="auto">
                <a:xfrm>
                  <a:off x="2809" y="1050"/>
                  <a:ext cx="93" cy="207"/>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53" name="Freeform 93"/>
                <p:cNvSpPr>
                  <a:spLocks noEditPoints="1"/>
                </p:cNvSpPr>
                <p:nvPr/>
              </p:nvSpPr>
              <p:spPr bwMode="auto">
                <a:xfrm>
                  <a:off x="2350" y="1018"/>
                  <a:ext cx="157" cy="120"/>
                </a:xfrm>
                <a:custGeom>
                  <a:avLst/>
                  <a:gdLst/>
                  <a:ahLst/>
                  <a:cxnLst>
                    <a:cxn ang="0">
                      <a:pos x="0" y="105"/>
                    </a:cxn>
                    <a:cxn ang="0">
                      <a:pos x="114" y="20"/>
                    </a:cxn>
                    <a:cxn ang="0">
                      <a:pos x="125" y="35"/>
                    </a:cxn>
                    <a:cxn ang="0">
                      <a:pos x="12" y="120"/>
                    </a:cxn>
                    <a:cxn ang="0">
                      <a:pos x="0" y="105"/>
                    </a:cxn>
                    <a:cxn ang="0">
                      <a:pos x="95" y="11"/>
                    </a:cxn>
                    <a:cxn ang="0">
                      <a:pos x="157" y="0"/>
                    </a:cxn>
                    <a:cxn ang="0">
                      <a:pos x="129" y="56"/>
                    </a:cxn>
                    <a:cxn ang="0">
                      <a:pos x="95" y="11"/>
                    </a:cxn>
                  </a:cxnLst>
                  <a:rect l="0" t="0" r="r" b="b"/>
                  <a:pathLst>
                    <a:path w="157" h="120">
                      <a:moveTo>
                        <a:pt x="0" y="105"/>
                      </a:moveTo>
                      <a:lnTo>
                        <a:pt x="114" y="20"/>
                      </a:lnTo>
                      <a:lnTo>
                        <a:pt x="125" y="35"/>
                      </a:lnTo>
                      <a:lnTo>
                        <a:pt x="12" y="120"/>
                      </a:lnTo>
                      <a:lnTo>
                        <a:pt x="0" y="105"/>
                      </a:lnTo>
                      <a:close/>
                      <a:moveTo>
                        <a:pt x="95" y="11"/>
                      </a:moveTo>
                      <a:lnTo>
                        <a:pt x="157" y="0"/>
                      </a:lnTo>
                      <a:lnTo>
                        <a:pt x="129" y="56"/>
                      </a:lnTo>
                      <a:lnTo>
                        <a:pt x="95" y="11"/>
                      </a:lnTo>
                      <a:close/>
                    </a:path>
                  </a:pathLst>
                </a:custGeom>
                <a:solidFill>
                  <a:srgbClr val="FFFFFF"/>
                </a:solidFill>
                <a:ln w="1588" cap="flat">
                  <a:solidFill>
                    <a:srgbClr val="FFFFFF"/>
                  </a:solidFill>
                  <a:prstDash val="solid"/>
                  <a:bevel/>
                  <a:headEnd/>
                  <a:tailEnd/>
                </a:ln>
              </p:spPr>
              <p:txBody>
                <a:bodyPr/>
                <a:lstStyle/>
                <a:p>
                  <a:endParaRPr lang="en-US"/>
                </a:p>
              </p:txBody>
            </p:sp>
            <p:sp>
              <p:nvSpPr>
                <p:cNvPr id="41054" name="Freeform 94"/>
                <p:cNvSpPr>
                  <a:spLocks noEditPoints="1"/>
                </p:cNvSpPr>
                <p:nvPr/>
              </p:nvSpPr>
              <p:spPr bwMode="auto">
                <a:xfrm>
                  <a:off x="2621" y="1018"/>
                  <a:ext cx="155" cy="109"/>
                </a:xfrm>
                <a:custGeom>
                  <a:avLst/>
                  <a:gdLst/>
                  <a:ahLst/>
                  <a:cxnLst>
                    <a:cxn ang="0">
                      <a:pos x="147" y="109"/>
                    </a:cxn>
                    <a:cxn ang="0">
                      <a:pos x="25" y="26"/>
                    </a:cxn>
                    <a:cxn ang="0">
                      <a:pos x="33" y="14"/>
                    </a:cxn>
                    <a:cxn ang="0">
                      <a:pos x="155" y="98"/>
                    </a:cxn>
                    <a:cxn ang="0">
                      <a:pos x="147" y="109"/>
                    </a:cxn>
                    <a:cxn ang="0">
                      <a:pos x="23" y="41"/>
                    </a:cxn>
                    <a:cxn ang="0">
                      <a:pos x="0" y="0"/>
                    </a:cxn>
                    <a:cxn ang="0">
                      <a:pos x="47" y="6"/>
                    </a:cxn>
                    <a:cxn ang="0">
                      <a:pos x="23" y="41"/>
                    </a:cxn>
                  </a:cxnLst>
                  <a:rect l="0" t="0" r="r" b="b"/>
                  <a:pathLst>
                    <a:path w="155" h="109">
                      <a:moveTo>
                        <a:pt x="147" y="109"/>
                      </a:moveTo>
                      <a:lnTo>
                        <a:pt x="25" y="26"/>
                      </a:lnTo>
                      <a:lnTo>
                        <a:pt x="33" y="14"/>
                      </a:lnTo>
                      <a:lnTo>
                        <a:pt x="155" y="98"/>
                      </a:lnTo>
                      <a:lnTo>
                        <a:pt x="147" y="109"/>
                      </a:lnTo>
                      <a:close/>
                      <a:moveTo>
                        <a:pt x="23" y="41"/>
                      </a:moveTo>
                      <a:lnTo>
                        <a:pt x="0" y="0"/>
                      </a:lnTo>
                      <a:lnTo>
                        <a:pt x="47" y="6"/>
                      </a:lnTo>
                      <a:lnTo>
                        <a:pt x="23" y="41"/>
                      </a:lnTo>
                      <a:close/>
                    </a:path>
                  </a:pathLst>
                </a:custGeom>
                <a:solidFill>
                  <a:srgbClr val="FFFFFF"/>
                </a:solidFill>
                <a:ln w="1588" cap="flat">
                  <a:solidFill>
                    <a:srgbClr val="FFFFFF"/>
                  </a:solidFill>
                  <a:prstDash val="solid"/>
                  <a:bevel/>
                  <a:headEnd/>
                  <a:tailEnd/>
                </a:ln>
              </p:spPr>
              <p:txBody>
                <a:bodyPr/>
                <a:lstStyle/>
                <a:p>
                  <a:endParaRPr lang="en-US"/>
                </a:p>
              </p:txBody>
            </p:sp>
          </p:grpSp>
        </p:grpSp>
        <p:sp>
          <p:nvSpPr>
            <p:cNvPr id="41055" name="Line 95"/>
            <p:cNvSpPr>
              <a:spLocks noChangeShapeType="1"/>
            </p:cNvSpPr>
            <p:nvPr/>
          </p:nvSpPr>
          <p:spPr bwMode="auto">
            <a:xfrm flipH="1">
              <a:off x="1872" y="1248"/>
              <a:ext cx="288" cy="240"/>
            </a:xfrm>
            <a:prstGeom prst="line">
              <a:avLst/>
            </a:prstGeom>
            <a:noFill/>
            <a:ln w="57150">
              <a:solidFill>
                <a:schemeClr val="tx1"/>
              </a:solidFill>
              <a:prstDash val="sysDot"/>
              <a:round/>
              <a:headEnd/>
              <a:tailEnd/>
            </a:ln>
            <a:effectLst/>
          </p:spPr>
          <p:txBody>
            <a:bodyPr/>
            <a:lstStyle/>
            <a:p>
              <a:endParaRPr lang="en-US"/>
            </a:p>
          </p:txBody>
        </p:sp>
      </p:grpSp>
      <p:grpSp>
        <p:nvGrpSpPr>
          <p:cNvPr id="23" name="Group 96"/>
          <p:cNvGrpSpPr>
            <a:grpSpLocks/>
          </p:cNvGrpSpPr>
          <p:nvPr/>
        </p:nvGrpSpPr>
        <p:grpSpPr bwMode="auto">
          <a:xfrm rot="-1895458">
            <a:off x="1" y="2000250"/>
            <a:ext cx="1647825" cy="1081088"/>
            <a:chOff x="114" y="1470"/>
            <a:chExt cx="1038" cy="908"/>
          </a:xfrm>
        </p:grpSpPr>
        <p:grpSp>
          <p:nvGrpSpPr>
            <p:cNvPr id="24" name="Group 97"/>
            <p:cNvGrpSpPr>
              <a:grpSpLocks/>
            </p:cNvGrpSpPr>
            <p:nvPr/>
          </p:nvGrpSpPr>
          <p:grpSpPr bwMode="auto">
            <a:xfrm rot="6862444">
              <a:off x="0" y="1584"/>
              <a:ext cx="908" cy="679"/>
              <a:chOff x="113" y="3664"/>
              <a:chExt cx="908" cy="679"/>
            </a:xfrm>
          </p:grpSpPr>
          <p:grpSp>
            <p:nvGrpSpPr>
              <p:cNvPr id="25" name="Group 98"/>
              <p:cNvGrpSpPr>
                <a:grpSpLocks/>
              </p:cNvGrpSpPr>
              <p:nvPr/>
            </p:nvGrpSpPr>
            <p:grpSpPr bwMode="auto">
              <a:xfrm>
                <a:off x="188" y="3664"/>
                <a:ext cx="682" cy="679"/>
                <a:chOff x="188" y="3664"/>
                <a:chExt cx="682" cy="679"/>
              </a:xfrm>
            </p:grpSpPr>
            <p:grpSp>
              <p:nvGrpSpPr>
                <p:cNvPr id="26" name="Group 99"/>
                <p:cNvGrpSpPr>
                  <a:grpSpLocks/>
                </p:cNvGrpSpPr>
                <p:nvPr/>
              </p:nvGrpSpPr>
              <p:grpSpPr bwMode="auto">
                <a:xfrm>
                  <a:off x="188" y="3664"/>
                  <a:ext cx="682" cy="679"/>
                  <a:chOff x="188" y="3664"/>
                  <a:chExt cx="682" cy="679"/>
                </a:xfrm>
              </p:grpSpPr>
              <p:sp>
                <p:nvSpPr>
                  <p:cNvPr id="41060" name="Oval 100"/>
                  <p:cNvSpPr>
                    <a:spLocks noChangeArrowheads="1"/>
                  </p:cNvSpPr>
                  <p:nvPr/>
                </p:nvSpPr>
                <p:spPr bwMode="auto">
                  <a:xfrm>
                    <a:off x="188" y="3664"/>
                    <a:ext cx="682" cy="679"/>
                  </a:xfrm>
                  <a:prstGeom prst="ellipse">
                    <a:avLst/>
                  </a:prstGeom>
                  <a:solidFill>
                    <a:srgbClr val="FF0066"/>
                  </a:solidFill>
                  <a:ln w="0">
                    <a:solidFill>
                      <a:srgbClr val="000000"/>
                    </a:solidFill>
                    <a:round/>
                    <a:headEnd/>
                    <a:tailEnd/>
                  </a:ln>
                </p:spPr>
                <p:txBody>
                  <a:bodyPr/>
                  <a:lstStyle/>
                  <a:p>
                    <a:endParaRPr lang="en-US" sz="1800">
                      <a:latin typeface=".VnTime" pitchFamily="34" charset="0"/>
                    </a:endParaRPr>
                  </a:p>
                </p:txBody>
              </p:sp>
              <p:sp>
                <p:nvSpPr>
                  <p:cNvPr id="41061" name="Oval 101"/>
                  <p:cNvSpPr>
                    <a:spLocks noChangeArrowheads="1"/>
                  </p:cNvSpPr>
                  <p:nvPr/>
                </p:nvSpPr>
                <p:spPr bwMode="auto">
                  <a:xfrm>
                    <a:off x="188" y="3664"/>
                    <a:ext cx="682" cy="679"/>
                  </a:xfrm>
                  <a:prstGeom prst="ellipse">
                    <a:avLst/>
                  </a:prstGeom>
                  <a:noFill/>
                  <a:ln w="6350" cap="rnd">
                    <a:solidFill>
                      <a:srgbClr val="E51B29"/>
                    </a:solidFill>
                    <a:round/>
                    <a:headEnd/>
                    <a:tailEnd/>
                  </a:ln>
                </p:spPr>
                <p:txBody>
                  <a:bodyPr/>
                  <a:lstStyle/>
                  <a:p>
                    <a:endParaRPr lang="en-US" sz="1800">
                      <a:latin typeface=".VnTime" pitchFamily="34" charset="0"/>
                    </a:endParaRPr>
                  </a:p>
                </p:txBody>
              </p:sp>
            </p:grpSp>
            <p:sp>
              <p:nvSpPr>
                <p:cNvPr id="41062" name="Rectangle 102"/>
                <p:cNvSpPr>
                  <a:spLocks noChangeArrowheads="1"/>
                </p:cNvSpPr>
                <p:nvPr/>
              </p:nvSpPr>
              <p:spPr bwMode="auto">
                <a:xfrm>
                  <a:off x="426" y="3825"/>
                  <a:ext cx="210" cy="242"/>
                </a:xfrm>
                <a:prstGeom prst="rect">
                  <a:avLst/>
                </a:prstGeom>
                <a:noFill/>
                <a:ln w="9525">
                  <a:noFill/>
                  <a:miter lim="800000"/>
                  <a:headEnd/>
                  <a:tailEnd/>
                </a:ln>
              </p:spPr>
              <p:txBody>
                <a:bodyPr wrap="none" lIns="0" tIns="0" rIns="0" bIns="0">
                  <a:spAutoFit/>
                </a:bodyPr>
                <a:lstStyle/>
                <a:p>
                  <a:r>
                    <a:rPr lang="en-US" sz="2500" b="1">
                      <a:solidFill>
                        <a:srgbClr val="FFFFFF"/>
                      </a:solidFill>
                      <a:latin typeface="Times New Roman" pitchFamily="18" charset="0"/>
                    </a:rPr>
                    <a:t>O</a:t>
                  </a:r>
                  <a:endParaRPr lang="en-US" sz="1800">
                    <a:latin typeface="Times New Roman" pitchFamily="18" charset="0"/>
                  </a:endParaRPr>
                </a:p>
              </p:txBody>
            </p:sp>
          </p:grpSp>
          <p:grpSp>
            <p:nvGrpSpPr>
              <p:cNvPr id="27" name="Group 103"/>
              <p:cNvGrpSpPr>
                <a:grpSpLocks/>
              </p:cNvGrpSpPr>
              <p:nvPr/>
            </p:nvGrpSpPr>
            <p:grpSpPr bwMode="auto">
              <a:xfrm>
                <a:off x="113" y="4004"/>
                <a:ext cx="378" cy="339"/>
                <a:chOff x="113" y="4004"/>
                <a:chExt cx="378" cy="339"/>
              </a:xfrm>
            </p:grpSpPr>
            <p:sp>
              <p:nvSpPr>
                <p:cNvPr id="41064" name="Oval 104"/>
                <p:cNvSpPr>
                  <a:spLocks noChangeArrowheads="1"/>
                </p:cNvSpPr>
                <p:nvPr/>
              </p:nvSpPr>
              <p:spPr bwMode="auto">
                <a:xfrm>
                  <a:off x="113" y="4004"/>
                  <a:ext cx="378" cy="339"/>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65" name="Rectangle 105"/>
                <p:cNvSpPr>
                  <a:spLocks noChangeArrowheads="1"/>
                </p:cNvSpPr>
                <p:nvPr/>
              </p:nvSpPr>
              <p:spPr bwMode="auto">
                <a:xfrm>
                  <a:off x="219" y="4092"/>
                  <a:ext cx="124" cy="155"/>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grpSp>
          <p:grpSp>
            <p:nvGrpSpPr>
              <p:cNvPr id="28" name="Group 106"/>
              <p:cNvGrpSpPr>
                <a:grpSpLocks/>
              </p:cNvGrpSpPr>
              <p:nvPr/>
            </p:nvGrpSpPr>
            <p:grpSpPr bwMode="auto">
              <a:xfrm>
                <a:off x="643" y="3966"/>
                <a:ext cx="378" cy="340"/>
                <a:chOff x="643" y="3966"/>
                <a:chExt cx="378" cy="340"/>
              </a:xfrm>
            </p:grpSpPr>
            <p:sp>
              <p:nvSpPr>
                <p:cNvPr id="41067" name="Oval 107"/>
                <p:cNvSpPr>
                  <a:spLocks noChangeArrowheads="1"/>
                </p:cNvSpPr>
                <p:nvPr/>
              </p:nvSpPr>
              <p:spPr bwMode="auto">
                <a:xfrm>
                  <a:off x="643" y="3966"/>
                  <a:ext cx="378" cy="340"/>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68" name="Rectangle 108"/>
                <p:cNvSpPr>
                  <a:spLocks noChangeArrowheads="1"/>
                </p:cNvSpPr>
                <p:nvPr/>
              </p:nvSpPr>
              <p:spPr bwMode="auto">
                <a:xfrm>
                  <a:off x="777" y="4073"/>
                  <a:ext cx="124" cy="155"/>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grpSp>
          <p:sp>
            <p:nvSpPr>
              <p:cNvPr id="41069" name="Freeform 109"/>
              <p:cNvSpPr>
                <a:spLocks noEditPoints="1"/>
              </p:cNvSpPr>
              <p:nvPr/>
            </p:nvSpPr>
            <p:spPr bwMode="auto">
              <a:xfrm>
                <a:off x="334" y="4042"/>
                <a:ext cx="157" cy="120"/>
              </a:xfrm>
              <a:custGeom>
                <a:avLst/>
                <a:gdLst/>
                <a:ahLst/>
                <a:cxnLst>
                  <a:cxn ang="0">
                    <a:pos x="0" y="105"/>
                  </a:cxn>
                  <a:cxn ang="0">
                    <a:pos x="114" y="20"/>
                  </a:cxn>
                  <a:cxn ang="0">
                    <a:pos x="125" y="35"/>
                  </a:cxn>
                  <a:cxn ang="0">
                    <a:pos x="12" y="120"/>
                  </a:cxn>
                  <a:cxn ang="0">
                    <a:pos x="0" y="105"/>
                  </a:cxn>
                  <a:cxn ang="0">
                    <a:pos x="95" y="11"/>
                  </a:cxn>
                  <a:cxn ang="0">
                    <a:pos x="157" y="0"/>
                  </a:cxn>
                  <a:cxn ang="0">
                    <a:pos x="129" y="56"/>
                  </a:cxn>
                  <a:cxn ang="0">
                    <a:pos x="95" y="11"/>
                  </a:cxn>
                </a:cxnLst>
                <a:rect l="0" t="0" r="r" b="b"/>
                <a:pathLst>
                  <a:path w="157" h="120">
                    <a:moveTo>
                      <a:pt x="0" y="105"/>
                    </a:moveTo>
                    <a:lnTo>
                      <a:pt x="114" y="20"/>
                    </a:lnTo>
                    <a:lnTo>
                      <a:pt x="125" y="35"/>
                    </a:lnTo>
                    <a:lnTo>
                      <a:pt x="12" y="120"/>
                    </a:lnTo>
                    <a:lnTo>
                      <a:pt x="0" y="105"/>
                    </a:lnTo>
                    <a:close/>
                    <a:moveTo>
                      <a:pt x="95" y="11"/>
                    </a:moveTo>
                    <a:lnTo>
                      <a:pt x="157" y="0"/>
                    </a:lnTo>
                    <a:lnTo>
                      <a:pt x="129" y="56"/>
                    </a:lnTo>
                    <a:lnTo>
                      <a:pt x="95" y="11"/>
                    </a:lnTo>
                    <a:close/>
                  </a:path>
                </a:pathLst>
              </a:custGeom>
              <a:solidFill>
                <a:srgbClr val="FFFFFF"/>
              </a:solidFill>
              <a:ln w="1588" cap="flat">
                <a:solidFill>
                  <a:srgbClr val="FFFFFF"/>
                </a:solidFill>
                <a:prstDash val="solid"/>
                <a:bevel/>
                <a:headEnd/>
                <a:tailEnd/>
              </a:ln>
            </p:spPr>
            <p:txBody>
              <a:bodyPr/>
              <a:lstStyle/>
              <a:p>
                <a:endParaRPr lang="en-US"/>
              </a:p>
            </p:txBody>
          </p:sp>
          <p:sp>
            <p:nvSpPr>
              <p:cNvPr id="41070" name="Freeform 110"/>
              <p:cNvSpPr>
                <a:spLocks noEditPoints="1"/>
              </p:cNvSpPr>
              <p:nvPr/>
            </p:nvSpPr>
            <p:spPr bwMode="auto">
              <a:xfrm>
                <a:off x="605" y="4042"/>
                <a:ext cx="155" cy="109"/>
              </a:xfrm>
              <a:custGeom>
                <a:avLst/>
                <a:gdLst/>
                <a:ahLst/>
                <a:cxnLst>
                  <a:cxn ang="0">
                    <a:pos x="147" y="109"/>
                  </a:cxn>
                  <a:cxn ang="0">
                    <a:pos x="25" y="26"/>
                  </a:cxn>
                  <a:cxn ang="0">
                    <a:pos x="33" y="14"/>
                  </a:cxn>
                  <a:cxn ang="0">
                    <a:pos x="155" y="98"/>
                  </a:cxn>
                  <a:cxn ang="0">
                    <a:pos x="147" y="109"/>
                  </a:cxn>
                  <a:cxn ang="0">
                    <a:pos x="23" y="41"/>
                  </a:cxn>
                  <a:cxn ang="0">
                    <a:pos x="0" y="0"/>
                  </a:cxn>
                  <a:cxn ang="0">
                    <a:pos x="47" y="6"/>
                  </a:cxn>
                  <a:cxn ang="0">
                    <a:pos x="23" y="41"/>
                  </a:cxn>
                </a:cxnLst>
                <a:rect l="0" t="0" r="r" b="b"/>
                <a:pathLst>
                  <a:path w="155" h="109">
                    <a:moveTo>
                      <a:pt x="147" y="109"/>
                    </a:moveTo>
                    <a:lnTo>
                      <a:pt x="25" y="26"/>
                    </a:lnTo>
                    <a:lnTo>
                      <a:pt x="33" y="14"/>
                    </a:lnTo>
                    <a:lnTo>
                      <a:pt x="155" y="98"/>
                    </a:lnTo>
                    <a:lnTo>
                      <a:pt x="147" y="109"/>
                    </a:lnTo>
                    <a:close/>
                    <a:moveTo>
                      <a:pt x="23" y="41"/>
                    </a:moveTo>
                    <a:lnTo>
                      <a:pt x="0" y="0"/>
                    </a:lnTo>
                    <a:lnTo>
                      <a:pt x="47" y="6"/>
                    </a:lnTo>
                    <a:lnTo>
                      <a:pt x="23" y="41"/>
                    </a:lnTo>
                    <a:close/>
                  </a:path>
                </a:pathLst>
              </a:custGeom>
              <a:solidFill>
                <a:srgbClr val="FFFFFF"/>
              </a:solidFill>
              <a:ln w="1588" cap="flat">
                <a:solidFill>
                  <a:srgbClr val="FFFFFF"/>
                </a:solidFill>
                <a:prstDash val="solid"/>
                <a:bevel/>
                <a:headEnd/>
                <a:tailEnd/>
              </a:ln>
            </p:spPr>
            <p:txBody>
              <a:bodyPr/>
              <a:lstStyle/>
              <a:p>
                <a:endParaRPr lang="en-US"/>
              </a:p>
            </p:txBody>
          </p:sp>
          <p:grpSp>
            <p:nvGrpSpPr>
              <p:cNvPr id="29" name="Group 111"/>
              <p:cNvGrpSpPr>
                <a:grpSpLocks/>
              </p:cNvGrpSpPr>
              <p:nvPr/>
            </p:nvGrpSpPr>
            <p:grpSpPr bwMode="auto">
              <a:xfrm>
                <a:off x="188" y="3664"/>
                <a:ext cx="682" cy="679"/>
                <a:chOff x="188" y="3664"/>
                <a:chExt cx="682" cy="679"/>
              </a:xfrm>
            </p:grpSpPr>
            <p:sp>
              <p:nvSpPr>
                <p:cNvPr id="41072" name="Oval 112"/>
                <p:cNvSpPr>
                  <a:spLocks noChangeArrowheads="1"/>
                </p:cNvSpPr>
                <p:nvPr/>
              </p:nvSpPr>
              <p:spPr bwMode="auto">
                <a:xfrm>
                  <a:off x="188" y="3664"/>
                  <a:ext cx="682" cy="679"/>
                </a:xfrm>
                <a:prstGeom prst="ellipse">
                  <a:avLst/>
                </a:prstGeom>
                <a:solidFill>
                  <a:srgbClr val="FF0066"/>
                </a:solidFill>
                <a:ln w="0">
                  <a:solidFill>
                    <a:srgbClr val="000000"/>
                  </a:solidFill>
                  <a:round/>
                  <a:headEnd/>
                  <a:tailEnd/>
                </a:ln>
              </p:spPr>
              <p:txBody>
                <a:bodyPr/>
                <a:lstStyle/>
                <a:p>
                  <a:endParaRPr lang="en-US" sz="1800">
                    <a:latin typeface=".VnTime" pitchFamily="34" charset="0"/>
                  </a:endParaRPr>
                </a:p>
              </p:txBody>
            </p:sp>
            <p:sp>
              <p:nvSpPr>
                <p:cNvPr id="41073" name="Oval 113"/>
                <p:cNvSpPr>
                  <a:spLocks noChangeArrowheads="1"/>
                </p:cNvSpPr>
                <p:nvPr/>
              </p:nvSpPr>
              <p:spPr bwMode="auto">
                <a:xfrm>
                  <a:off x="188" y="3664"/>
                  <a:ext cx="682" cy="679"/>
                </a:xfrm>
                <a:prstGeom prst="ellipse">
                  <a:avLst/>
                </a:prstGeom>
                <a:noFill/>
                <a:ln w="6350" cap="rnd">
                  <a:solidFill>
                    <a:srgbClr val="E51B29"/>
                  </a:solidFill>
                  <a:round/>
                  <a:headEnd/>
                  <a:tailEnd/>
                </a:ln>
              </p:spPr>
              <p:txBody>
                <a:bodyPr/>
                <a:lstStyle/>
                <a:p>
                  <a:endParaRPr lang="en-US" sz="1800">
                    <a:latin typeface=".VnTime" pitchFamily="34" charset="0"/>
                  </a:endParaRPr>
                </a:p>
              </p:txBody>
            </p:sp>
          </p:grpSp>
          <p:sp>
            <p:nvSpPr>
              <p:cNvPr id="41074" name="Rectangle 114"/>
              <p:cNvSpPr>
                <a:spLocks noChangeArrowheads="1"/>
              </p:cNvSpPr>
              <p:nvPr/>
            </p:nvSpPr>
            <p:spPr bwMode="auto">
              <a:xfrm>
                <a:off x="426" y="3825"/>
                <a:ext cx="210" cy="242"/>
              </a:xfrm>
              <a:prstGeom prst="rect">
                <a:avLst/>
              </a:prstGeom>
              <a:noFill/>
              <a:ln w="9525">
                <a:noFill/>
                <a:miter lim="800000"/>
                <a:headEnd/>
                <a:tailEnd/>
              </a:ln>
            </p:spPr>
            <p:txBody>
              <a:bodyPr wrap="none" lIns="0" tIns="0" rIns="0" bIns="0">
                <a:spAutoFit/>
              </a:bodyPr>
              <a:lstStyle/>
              <a:p>
                <a:r>
                  <a:rPr lang="en-US" sz="2500" b="1">
                    <a:solidFill>
                      <a:srgbClr val="FFFFFF"/>
                    </a:solidFill>
                    <a:latin typeface="Times New Roman" pitchFamily="18" charset="0"/>
                  </a:rPr>
                  <a:t>O</a:t>
                </a:r>
                <a:endParaRPr lang="en-US" sz="1800">
                  <a:latin typeface="Times New Roman" pitchFamily="18" charset="0"/>
                </a:endParaRPr>
              </a:p>
            </p:txBody>
          </p:sp>
          <p:grpSp>
            <p:nvGrpSpPr>
              <p:cNvPr id="30" name="Group 115"/>
              <p:cNvGrpSpPr>
                <a:grpSpLocks/>
              </p:cNvGrpSpPr>
              <p:nvPr/>
            </p:nvGrpSpPr>
            <p:grpSpPr bwMode="auto">
              <a:xfrm>
                <a:off x="188" y="3664"/>
                <a:ext cx="682" cy="679"/>
                <a:chOff x="188" y="3664"/>
                <a:chExt cx="682" cy="679"/>
              </a:xfrm>
            </p:grpSpPr>
            <p:sp>
              <p:nvSpPr>
                <p:cNvPr id="41076" name="Oval 116"/>
                <p:cNvSpPr>
                  <a:spLocks noChangeArrowheads="1"/>
                </p:cNvSpPr>
                <p:nvPr/>
              </p:nvSpPr>
              <p:spPr bwMode="auto">
                <a:xfrm>
                  <a:off x="188" y="3664"/>
                  <a:ext cx="682" cy="679"/>
                </a:xfrm>
                <a:prstGeom prst="ellipse">
                  <a:avLst/>
                </a:prstGeom>
                <a:solidFill>
                  <a:srgbClr val="FF0066"/>
                </a:solidFill>
                <a:ln w="0">
                  <a:solidFill>
                    <a:srgbClr val="000000"/>
                  </a:solidFill>
                  <a:round/>
                  <a:headEnd/>
                  <a:tailEnd/>
                </a:ln>
              </p:spPr>
              <p:txBody>
                <a:bodyPr/>
                <a:lstStyle/>
                <a:p>
                  <a:endParaRPr lang="en-US" sz="1800">
                    <a:latin typeface=".VnTime" pitchFamily="34" charset="0"/>
                  </a:endParaRPr>
                </a:p>
              </p:txBody>
            </p:sp>
            <p:sp>
              <p:nvSpPr>
                <p:cNvPr id="41077" name="Oval 117"/>
                <p:cNvSpPr>
                  <a:spLocks noChangeArrowheads="1"/>
                </p:cNvSpPr>
                <p:nvPr/>
              </p:nvSpPr>
              <p:spPr bwMode="auto">
                <a:xfrm>
                  <a:off x="188" y="3664"/>
                  <a:ext cx="682" cy="679"/>
                </a:xfrm>
                <a:prstGeom prst="ellipse">
                  <a:avLst/>
                </a:prstGeom>
                <a:noFill/>
                <a:ln w="6350" cap="rnd">
                  <a:solidFill>
                    <a:srgbClr val="E51B29"/>
                  </a:solidFill>
                  <a:round/>
                  <a:headEnd/>
                  <a:tailEnd/>
                </a:ln>
              </p:spPr>
              <p:txBody>
                <a:bodyPr/>
                <a:lstStyle/>
                <a:p>
                  <a:endParaRPr lang="en-US" sz="1800">
                    <a:latin typeface=".VnTime" pitchFamily="34" charset="0"/>
                  </a:endParaRPr>
                </a:p>
              </p:txBody>
            </p:sp>
          </p:grpSp>
          <p:sp>
            <p:nvSpPr>
              <p:cNvPr id="41078" name="Rectangle 118"/>
              <p:cNvSpPr>
                <a:spLocks noChangeArrowheads="1"/>
              </p:cNvSpPr>
              <p:nvPr/>
            </p:nvSpPr>
            <p:spPr bwMode="auto">
              <a:xfrm>
                <a:off x="426" y="3825"/>
                <a:ext cx="210" cy="242"/>
              </a:xfrm>
              <a:prstGeom prst="rect">
                <a:avLst/>
              </a:prstGeom>
              <a:noFill/>
              <a:ln w="9525">
                <a:noFill/>
                <a:miter lim="800000"/>
                <a:headEnd/>
                <a:tailEnd/>
              </a:ln>
            </p:spPr>
            <p:txBody>
              <a:bodyPr wrap="none" lIns="0" tIns="0" rIns="0" bIns="0">
                <a:spAutoFit/>
              </a:bodyPr>
              <a:lstStyle/>
              <a:p>
                <a:r>
                  <a:rPr lang="en-US" sz="2500" b="1">
                    <a:solidFill>
                      <a:srgbClr val="FFFFFF"/>
                    </a:solidFill>
                    <a:latin typeface="Times New Roman" pitchFamily="18" charset="0"/>
                  </a:rPr>
                  <a:t>O</a:t>
                </a:r>
                <a:endParaRPr lang="en-US" sz="1800">
                  <a:latin typeface="Times New Roman" pitchFamily="18" charset="0"/>
                </a:endParaRPr>
              </a:p>
            </p:txBody>
          </p:sp>
          <p:sp>
            <p:nvSpPr>
              <p:cNvPr id="41079" name="Oval 119"/>
              <p:cNvSpPr>
                <a:spLocks noChangeArrowheads="1"/>
              </p:cNvSpPr>
              <p:nvPr/>
            </p:nvSpPr>
            <p:spPr bwMode="auto">
              <a:xfrm>
                <a:off x="113" y="4004"/>
                <a:ext cx="378" cy="339"/>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80" name="Rectangle 120"/>
              <p:cNvSpPr>
                <a:spLocks noChangeArrowheads="1"/>
              </p:cNvSpPr>
              <p:nvPr/>
            </p:nvSpPr>
            <p:spPr bwMode="auto">
              <a:xfrm>
                <a:off x="219" y="4092"/>
                <a:ext cx="124" cy="155"/>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81" name="Oval 121"/>
              <p:cNvSpPr>
                <a:spLocks noChangeArrowheads="1"/>
              </p:cNvSpPr>
              <p:nvPr/>
            </p:nvSpPr>
            <p:spPr bwMode="auto">
              <a:xfrm>
                <a:off x="113" y="4004"/>
                <a:ext cx="378" cy="339"/>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82" name="Rectangle 122"/>
              <p:cNvSpPr>
                <a:spLocks noChangeArrowheads="1"/>
              </p:cNvSpPr>
              <p:nvPr/>
            </p:nvSpPr>
            <p:spPr bwMode="auto">
              <a:xfrm>
                <a:off x="219" y="4092"/>
                <a:ext cx="124" cy="155"/>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83" name="Oval 123"/>
              <p:cNvSpPr>
                <a:spLocks noChangeArrowheads="1"/>
              </p:cNvSpPr>
              <p:nvPr/>
            </p:nvSpPr>
            <p:spPr bwMode="auto">
              <a:xfrm>
                <a:off x="643" y="3966"/>
                <a:ext cx="378" cy="340"/>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84" name="Rectangle 124"/>
              <p:cNvSpPr>
                <a:spLocks noChangeArrowheads="1"/>
              </p:cNvSpPr>
              <p:nvPr/>
            </p:nvSpPr>
            <p:spPr bwMode="auto">
              <a:xfrm>
                <a:off x="777" y="4073"/>
                <a:ext cx="124" cy="155"/>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85" name="Oval 125"/>
              <p:cNvSpPr>
                <a:spLocks noChangeArrowheads="1"/>
              </p:cNvSpPr>
              <p:nvPr/>
            </p:nvSpPr>
            <p:spPr bwMode="auto">
              <a:xfrm>
                <a:off x="643" y="3966"/>
                <a:ext cx="378" cy="340"/>
              </a:xfrm>
              <a:prstGeom prst="ellipse">
                <a:avLst/>
              </a:prstGeom>
              <a:solidFill>
                <a:srgbClr val="EBB3C7"/>
              </a:solidFill>
              <a:ln w="0">
                <a:solidFill>
                  <a:srgbClr val="000000"/>
                </a:solidFill>
                <a:round/>
                <a:headEnd/>
                <a:tailEnd/>
              </a:ln>
            </p:spPr>
            <p:txBody>
              <a:bodyPr/>
              <a:lstStyle/>
              <a:p>
                <a:endParaRPr lang="en-US" sz="1800">
                  <a:latin typeface=".VnTime" pitchFamily="34" charset="0"/>
                </a:endParaRPr>
              </a:p>
            </p:txBody>
          </p:sp>
          <p:sp>
            <p:nvSpPr>
              <p:cNvPr id="41086" name="Rectangle 126"/>
              <p:cNvSpPr>
                <a:spLocks noChangeArrowheads="1"/>
              </p:cNvSpPr>
              <p:nvPr/>
            </p:nvSpPr>
            <p:spPr bwMode="auto">
              <a:xfrm>
                <a:off x="777" y="4073"/>
                <a:ext cx="124" cy="155"/>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rPr>
                  <a:t>H</a:t>
                </a:r>
                <a:endParaRPr lang="en-US" sz="1800">
                  <a:latin typeface="Times New Roman" pitchFamily="18" charset="0"/>
                </a:endParaRPr>
              </a:p>
            </p:txBody>
          </p:sp>
          <p:sp>
            <p:nvSpPr>
              <p:cNvPr id="41087" name="Freeform 127"/>
              <p:cNvSpPr>
                <a:spLocks noEditPoints="1"/>
              </p:cNvSpPr>
              <p:nvPr/>
            </p:nvSpPr>
            <p:spPr bwMode="auto">
              <a:xfrm>
                <a:off x="334" y="4042"/>
                <a:ext cx="157" cy="120"/>
              </a:xfrm>
              <a:custGeom>
                <a:avLst/>
                <a:gdLst/>
                <a:ahLst/>
                <a:cxnLst>
                  <a:cxn ang="0">
                    <a:pos x="0" y="105"/>
                  </a:cxn>
                  <a:cxn ang="0">
                    <a:pos x="114" y="20"/>
                  </a:cxn>
                  <a:cxn ang="0">
                    <a:pos x="125" y="35"/>
                  </a:cxn>
                  <a:cxn ang="0">
                    <a:pos x="12" y="120"/>
                  </a:cxn>
                  <a:cxn ang="0">
                    <a:pos x="0" y="105"/>
                  </a:cxn>
                  <a:cxn ang="0">
                    <a:pos x="95" y="11"/>
                  </a:cxn>
                  <a:cxn ang="0">
                    <a:pos x="157" y="0"/>
                  </a:cxn>
                  <a:cxn ang="0">
                    <a:pos x="129" y="56"/>
                  </a:cxn>
                  <a:cxn ang="0">
                    <a:pos x="95" y="11"/>
                  </a:cxn>
                </a:cxnLst>
                <a:rect l="0" t="0" r="r" b="b"/>
                <a:pathLst>
                  <a:path w="157" h="120">
                    <a:moveTo>
                      <a:pt x="0" y="105"/>
                    </a:moveTo>
                    <a:lnTo>
                      <a:pt x="114" y="20"/>
                    </a:lnTo>
                    <a:lnTo>
                      <a:pt x="125" y="35"/>
                    </a:lnTo>
                    <a:lnTo>
                      <a:pt x="12" y="120"/>
                    </a:lnTo>
                    <a:lnTo>
                      <a:pt x="0" y="105"/>
                    </a:lnTo>
                    <a:close/>
                    <a:moveTo>
                      <a:pt x="95" y="11"/>
                    </a:moveTo>
                    <a:lnTo>
                      <a:pt x="157" y="0"/>
                    </a:lnTo>
                    <a:lnTo>
                      <a:pt x="129" y="56"/>
                    </a:lnTo>
                    <a:lnTo>
                      <a:pt x="95" y="11"/>
                    </a:lnTo>
                    <a:close/>
                  </a:path>
                </a:pathLst>
              </a:custGeom>
              <a:solidFill>
                <a:srgbClr val="FFFFFF"/>
              </a:solidFill>
              <a:ln w="1588" cap="flat">
                <a:solidFill>
                  <a:srgbClr val="FFFFFF"/>
                </a:solidFill>
                <a:prstDash val="solid"/>
                <a:bevel/>
                <a:headEnd/>
                <a:tailEnd/>
              </a:ln>
            </p:spPr>
            <p:txBody>
              <a:bodyPr/>
              <a:lstStyle/>
              <a:p>
                <a:endParaRPr lang="en-US"/>
              </a:p>
            </p:txBody>
          </p:sp>
          <p:sp>
            <p:nvSpPr>
              <p:cNvPr id="41088" name="Freeform 128"/>
              <p:cNvSpPr>
                <a:spLocks noEditPoints="1"/>
              </p:cNvSpPr>
              <p:nvPr/>
            </p:nvSpPr>
            <p:spPr bwMode="auto">
              <a:xfrm>
                <a:off x="605" y="4042"/>
                <a:ext cx="155" cy="109"/>
              </a:xfrm>
              <a:custGeom>
                <a:avLst/>
                <a:gdLst/>
                <a:ahLst/>
                <a:cxnLst>
                  <a:cxn ang="0">
                    <a:pos x="147" y="109"/>
                  </a:cxn>
                  <a:cxn ang="0">
                    <a:pos x="25" y="26"/>
                  </a:cxn>
                  <a:cxn ang="0">
                    <a:pos x="33" y="14"/>
                  </a:cxn>
                  <a:cxn ang="0">
                    <a:pos x="155" y="98"/>
                  </a:cxn>
                  <a:cxn ang="0">
                    <a:pos x="147" y="109"/>
                  </a:cxn>
                  <a:cxn ang="0">
                    <a:pos x="23" y="41"/>
                  </a:cxn>
                  <a:cxn ang="0">
                    <a:pos x="0" y="0"/>
                  </a:cxn>
                  <a:cxn ang="0">
                    <a:pos x="47" y="6"/>
                  </a:cxn>
                  <a:cxn ang="0">
                    <a:pos x="23" y="41"/>
                  </a:cxn>
                </a:cxnLst>
                <a:rect l="0" t="0" r="r" b="b"/>
                <a:pathLst>
                  <a:path w="155" h="109">
                    <a:moveTo>
                      <a:pt x="147" y="109"/>
                    </a:moveTo>
                    <a:lnTo>
                      <a:pt x="25" y="26"/>
                    </a:lnTo>
                    <a:lnTo>
                      <a:pt x="33" y="14"/>
                    </a:lnTo>
                    <a:lnTo>
                      <a:pt x="155" y="98"/>
                    </a:lnTo>
                    <a:lnTo>
                      <a:pt x="147" y="109"/>
                    </a:lnTo>
                    <a:close/>
                    <a:moveTo>
                      <a:pt x="23" y="41"/>
                    </a:moveTo>
                    <a:lnTo>
                      <a:pt x="0" y="0"/>
                    </a:lnTo>
                    <a:lnTo>
                      <a:pt x="47" y="6"/>
                    </a:lnTo>
                    <a:lnTo>
                      <a:pt x="23" y="41"/>
                    </a:lnTo>
                    <a:close/>
                  </a:path>
                </a:pathLst>
              </a:custGeom>
              <a:solidFill>
                <a:srgbClr val="FFFFFF"/>
              </a:solidFill>
              <a:ln w="1588" cap="flat">
                <a:solidFill>
                  <a:srgbClr val="FFFFFF"/>
                </a:solidFill>
                <a:prstDash val="solid"/>
                <a:bevel/>
                <a:headEnd/>
                <a:tailEnd/>
              </a:ln>
            </p:spPr>
            <p:txBody>
              <a:bodyPr/>
              <a:lstStyle/>
              <a:p>
                <a:endParaRPr lang="en-US"/>
              </a:p>
            </p:txBody>
          </p:sp>
        </p:grpSp>
        <p:sp>
          <p:nvSpPr>
            <p:cNvPr id="41089" name="Line 129"/>
            <p:cNvSpPr>
              <a:spLocks noChangeShapeType="1"/>
            </p:cNvSpPr>
            <p:nvPr/>
          </p:nvSpPr>
          <p:spPr bwMode="auto">
            <a:xfrm>
              <a:off x="816" y="1968"/>
              <a:ext cx="336" cy="144"/>
            </a:xfrm>
            <a:prstGeom prst="line">
              <a:avLst/>
            </a:prstGeom>
            <a:noFill/>
            <a:ln w="38100">
              <a:solidFill>
                <a:schemeClr val="tx1"/>
              </a:solidFill>
              <a:prstDash val="sysDot"/>
              <a:round/>
              <a:headEnd/>
              <a:tailEnd/>
            </a:ln>
            <a:effectLst/>
          </p:spPr>
          <p:txBody>
            <a:bodyPr/>
            <a:lstStyle/>
            <a:p>
              <a:endParaRPr lang="en-US"/>
            </a:p>
          </p:txBody>
        </p:sp>
      </p:grpSp>
      <p:sp>
        <p:nvSpPr>
          <p:cNvPr id="41090" name="Text Box 130"/>
          <p:cNvSpPr txBox="1">
            <a:spLocks noChangeArrowheads="1"/>
          </p:cNvSpPr>
          <p:nvPr/>
        </p:nvSpPr>
        <p:spPr bwMode="auto">
          <a:xfrm>
            <a:off x="1535113" y="2800350"/>
            <a:ext cx="381000" cy="261938"/>
          </a:xfrm>
          <a:prstGeom prst="rect">
            <a:avLst/>
          </a:prstGeom>
          <a:noFill/>
          <a:ln w="9525">
            <a:noFill/>
            <a:miter lim="800000"/>
            <a:headEnd/>
            <a:tailEnd/>
          </a:ln>
        </p:spPr>
        <p:txBody>
          <a:bodyPr/>
          <a:lstStyle/>
          <a:p>
            <a:r>
              <a:rPr lang="en-US" sz="2000" b="1">
                <a:latin typeface="Times New Roman" pitchFamily="18" charset="0"/>
              </a:rPr>
              <a:t>+</a:t>
            </a:r>
            <a:r>
              <a:rPr lang="en-US" sz="1200" b="1">
                <a:latin typeface="Times New Roman" pitchFamily="18" charset="0"/>
              </a:rPr>
              <a:t> </a:t>
            </a:r>
            <a:endParaRPr lang="en-US" sz="1800" b="1">
              <a:latin typeface="Times New Roman" pitchFamily="18" charset="0"/>
            </a:endParaRPr>
          </a:p>
        </p:txBody>
      </p:sp>
      <p:sp>
        <p:nvSpPr>
          <p:cNvPr id="41091" name="AutoShape 131"/>
          <p:cNvSpPr>
            <a:spLocks/>
          </p:cNvSpPr>
          <p:nvPr/>
        </p:nvSpPr>
        <p:spPr bwMode="auto">
          <a:xfrm rot="3345478">
            <a:off x="3368476" y="1679774"/>
            <a:ext cx="260747" cy="444500"/>
          </a:xfrm>
          <a:prstGeom prst="rightBrace">
            <a:avLst>
              <a:gd name="adj1" fmla="val 10654"/>
              <a:gd name="adj2" fmla="val 48134"/>
            </a:avLst>
          </a:prstGeom>
          <a:noFill/>
          <a:ln w="9525">
            <a:solidFill>
              <a:schemeClr val="tx1"/>
            </a:solidFill>
            <a:round/>
            <a:headEnd/>
            <a:tailEnd/>
          </a:ln>
          <a:effectLst/>
        </p:spPr>
        <p:txBody>
          <a:bodyPr wrap="none" anchor="ctr"/>
          <a:lstStyle/>
          <a:p>
            <a:pPr algn="ctr"/>
            <a:endParaRPr lang="en-US" sz="1800">
              <a:latin typeface=".VnTime" pitchFamily="34" charset="0"/>
            </a:endParaRPr>
          </a:p>
        </p:txBody>
      </p:sp>
      <p:sp>
        <p:nvSpPr>
          <p:cNvPr id="41092" name="Text Box 132"/>
          <p:cNvSpPr txBox="1">
            <a:spLocks noChangeArrowheads="1"/>
          </p:cNvSpPr>
          <p:nvPr/>
        </p:nvSpPr>
        <p:spPr bwMode="auto">
          <a:xfrm rot="-2804142">
            <a:off x="3393282" y="1762810"/>
            <a:ext cx="1200150" cy="646331"/>
          </a:xfrm>
          <a:prstGeom prst="rect">
            <a:avLst/>
          </a:prstGeom>
          <a:noFill/>
          <a:ln w="9525">
            <a:noFill/>
            <a:miter lim="800000"/>
            <a:headEnd/>
            <a:tailEnd/>
          </a:ln>
          <a:effectLst/>
        </p:spPr>
        <p:txBody>
          <a:bodyPr>
            <a:spAutoFit/>
          </a:bodyPr>
          <a:lstStyle/>
          <a:p>
            <a:pPr>
              <a:spcBef>
                <a:spcPct val="50000"/>
              </a:spcBef>
            </a:pPr>
            <a:r>
              <a:rPr lang="en-US" sz="1800">
                <a:solidFill>
                  <a:srgbClr val="FF0000"/>
                </a:solidFill>
                <a:latin typeface="Times New Roman" pitchFamily="18" charset="0"/>
              </a:rPr>
              <a:t>Liên kết hyđrô </a:t>
            </a:r>
          </a:p>
        </p:txBody>
      </p:sp>
      <p:sp>
        <p:nvSpPr>
          <p:cNvPr id="41093" name="Text Box 133"/>
          <p:cNvSpPr txBox="1">
            <a:spLocks noChangeArrowheads="1"/>
          </p:cNvSpPr>
          <p:nvPr/>
        </p:nvSpPr>
        <p:spPr bwMode="auto">
          <a:xfrm>
            <a:off x="4419600" y="2114550"/>
            <a:ext cx="4419600" cy="461665"/>
          </a:xfrm>
          <a:prstGeom prst="rect">
            <a:avLst/>
          </a:prstGeom>
          <a:noFill/>
          <a:ln w="9525" algn="ctr">
            <a:noFill/>
            <a:miter lim="800000"/>
            <a:headEnd/>
            <a:tailEnd/>
          </a:ln>
          <a:effectLst/>
        </p:spPr>
        <p:txBody>
          <a:bodyPr>
            <a:spAutoFit/>
          </a:bodyPr>
          <a:lstStyle/>
          <a:p>
            <a:pPr>
              <a:spcBef>
                <a:spcPct val="50000"/>
              </a:spcBef>
            </a:pPr>
            <a:r>
              <a:rPr lang="en-US" sz="2400">
                <a:solidFill>
                  <a:srgbClr val="FF0000"/>
                </a:solidFill>
                <a:latin typeface="Times New Roman" pitchFamily="18" charset="0"/>
              </a:rPr>
              <a:t>Màng phim và cột nước liên tục </a:t>
            </a:r>
          </a:p>
        </p:txBody>
      </p:sp>
      <p:sp>
        <p:nvSpPr>
          <p:cNvPr id="41094" name="Line 134"/>
          <p:cNvSpPr>
            <a:spLocks noChangeShapeType="1"/>
          </p:cNvSpPr>
          <p:nvPr/>
        </p:nvSpPr>
        <p:spPr bwMode="auto">
          <a:xfrm>
            <a:off x="4038600" y="2171700"/>
            <a:ext cx="381000" cy="171450"/>
          </a:xfrm>
          <a:prstGeom prst="line">
            <a:avLst/>
          </a:prstGeom>
          <a:noFill/>
          <a:ln w="9525">
            <a:solidFill>
              <a:srgbClr val="FF0000"/>
            </a:solidFill>
            <a:round/>
            <a:headEnd/>
            <a:tailEnd type="triangle" w="med" len="med"/>
          </a:ln>
          <a:effectLst/>
        </p:spPr>
        <p:txBody>
          <a:bodyPr/>
          <a:lstStyle/>
          <a:p>
            <a:endParaRPr lang="en-US"/>
          </a:p>
        </p:txBody>
      </p:sp>
      <p:sp>
        <p:nvSpPr>
          <p:cNvPr id="41095" name="Text Box 135"/>
          <p:cNvSpPr txBox="1">
            <a:spLocks noChangeArrowheads="1"/>
          </p:cNvSpPr>
          <p:nvPr/>
        </p:nvSpPr>
        <p:spPr bwMode="auto">
          <a:xfrm>
            <a:off x="0" y="0"/>
            <a:ext cx="22098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b. Đặc tính</a:t>
            </a:r>
          </a:p>
        </p:txBody>
      </p:sp>
      <p:sp>
        <p:nvSpPr>
          <p:cNvPr id="41096" name="Text Box 136"/>
          <p:cNvSpPr txBox="1">
            <a:spLocks noChangeArrowheads="1"/>
          </p:cNvSpPr>
          <p:nvPr/>
        </p:nvSpPr>
        <p:spPr bwMode="auto">
          <a:xfrm>
            <a:off x="152400" y="3790950"/>
            <a:ext cx="8839200" cy="1384995"/>
          </a:xfrm>
          <a:prstGeom prst="rect">
            <a:avLst/>
          </a:prstGeom>
          <a:noFill/>
          <a:ln w="9525">
            <a:noFill/>
            <a:miter lim="800000"/>
            <a:headEnd/>
            <a:tailEnd/>
          </a:ln>
          <a:effectLst/>
        </p:spPr>
        <p:txBody>
          <a:bodyPr>
            <a:spAutoFit/>
          </a:bodyPr>
          <a:lstStyle/>
          <a:p>
            <a:pPr algn="just">
              <a:spcBef>
                <a:spcPct val="50000"/>
              </a:spcBef>
            </a:pP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tử</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nước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có</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tính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cực</a:t>
            </a:r>
            <a:r>
              <a:rPr lang="en-US" sz="2800" dirty="0">
                <a:solidFill>
                  <a:srgbClr val="0000FF"/>
                </a:solidFill>
                <a:latin typeface="Times New Roman" pitchFamily="18" charset="0"/>
              </a:rPr>
              <a:t> </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các</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phân</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tử</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nước</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có</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thể</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hút</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nhau</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và</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hút</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các</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phân</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tử</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phân</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cực</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khác</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tạo</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nên</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cột</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nước</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liên</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tục</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hoặc</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màng</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phim</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bề</a:t>
            </a:r>
            <a:r>
              <a:rPr lang="en-US" sz="2800" dirty="0">
                <a:solidFill>
                  <a:srgbClr val="0000FF"/>
                </a:solidFill>
                <a:latin typeface="Times New Roman" pitchFamily="18" charset="0"/>
                <a:sym typeface="Wingdings" pitchFamily="2" charset="2"/>
              </a:rPr>
              <a:t> </a:t>
            </a:r>
            <a:r>
              <a:rPr lang="en-US" sz="2800" dirty="0" err="1">
                <a:solidFill>
                  <a:srgbClr val="0000FF"/>
                </a:solidFill>
                <a:latin typeface="Times New Roman" pitchFamily="18" charset="0"/>
                <a:sym typeface="Wingdings" pitchFamily="2" charset="2"/>
              </a:rPr>
              <a:t>mặt</a:t>
            </a:r>
            <a:r>
              <a:rPr lang="en-US" sz="2800" dirty="0">
                <a:solidFill>
                  <a:srgbClr val="0000FF"/>
                </a:solidFill>
                <a:latin typeface="Times New Roman" pitchFamily="18" charset="0"/>
                <a:sym typeface="Wingdings" pitchFamily="2" charset="2"/>
              </a:rPr>
              <a:t>.</a:t>
            </a:r>
            <a:endParaRPr lang="en-US" sz="2800" dirty="0">
              <a:solidFill>
                <a:srgbClr val="0000FF"/>
              </a:solidFill>
              <a:latin typeface="Times New Roman" pitchFamily="18" charset="0"/>
            </a:endParaRPr>
          </a:p>
        </p:txBody>
      </p:sp>
      <p:sp>
        <p:nvSpPr>
          <p:cNvPr id="135" name="TextBox 134"/>
          <p:cNvSpPr txBox="1"/>
          <p:nvPr/>
        </p:nvSpPr>
        <p:spPr>
          <a:xfrm>
            <a:off x="4572001" y="1200150"/>
            <a:ext cx="4572000" cy="2246769"/>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đôi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eletron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lệch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oxi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đầu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cực</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3333E-6 -2.67684E-6 L 0.06667 -0.22746 " pathEditMode="relative" rAng="0" ptsTypes="AA">
                                      <p:cBhvr>
                                        <p:cTn id="6" dur="1000" fill="hold"/>
                                        <p:tgtEl>
                                          <p:spTgt spid="3"/>
                                        </p:tgtEl>
                                        <p:attrNameLst>
                                          <p:attrName>ppt_x</p:attrName>
                                          <p:attrName>ppt_y</p:attrName>
                                        </p:attrNameLst>
                                      </p:cBhvr>
                                      <p:rCtr x="3300" y="-11400"/>
                                    </p:animMotion>
                                  </p:childTnLst>
                                </p:cTn>
                              </p:par>
                              <p:par>
                                <p:cTn id="7" presetID="0" presetClass="path" presetSubtype="0" accel="50000" decel="50000" fill="hold" nodeType="withEffect">
                                  <p:stCondLst>
                                    <p:cond delay="0"/>
                                  </p:stCondLst>
                                  <p:childTnLst>
                                    <p:animMotion origin="layout" path="M 0 -2.67684E-6 L -0.0875 -0.21636 " pathEditMode="relative" rAng="0" ptsTypes="AA">
                                      <p:cBhvr>
                                        <p:cTn id="8" dur="1000" fill="hold"/>
                                        <p:tgtEl>
                                          <p:spTgt spid="5"/>
                                        </p:tgtEl>
                                        <p:attrNameLst>
                                          <p:attrName>ppt_x</p:attrName>
                                          <p:attrName>ppt_y</p:attrName>
                                        </p:attrNameLst>
                                      </p:cBhvr>
                                      <p:rCtr x="-4400" y="-10800"/>
                                    </p:animMotion>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wedge">
                                      <p:cBhvr>
                                        <p:cTn id="13" dur="1000"/>
                                        <p:tgtEl>
                                          <p:spTgt spid="4096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40979"/>
                                        </p:tgtEl>
                                        <p:attrNameLst>
                                          <p:attrName>style.visibility</p:attrName>
                                        </p:attrNameLst>
                                      </p:cBhvr>
                                      <p:to>
                                        <p:strVal val="visible"/>
                                      </p:to>
                                    </p:set>
                                    <p:animEffect transition="in" filter="wedge">
                                      <p:cBhvr>
                                        <p:cTn id="18" dur="500"/>
                                        <p:tgtEl>
                                          <p:spTgt spid="40979"/>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40985"/>
                                        </p:tgtEl>
                                        <p:attrNameLst>
                                          <p:attrName>style.visibility</p:attrName>
                                        </p:attrNameLst>
                                      </p:cBhvr>
                                      <p:to>
                                        <p:strVal val="visible"/>
                                      </p:to>
                                    </p:set>
                                    <p:animEffect transition="in" filter="wedge">
                                      <p:cBhvr>
                                        <p:cTn id="21" dur="500"/>
                                        <p:tgtEl>
                                          <p:spTgt spid="40985"/>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40980"/>
                                        </p:tgtEl>
                                        <p:attrNameLst>
                                          <p:attrName>style.visibility</p:attrName>
                                        </p:attrNameLst>
                                      </p:cBhvr>
                                      <p:to>
                                        <p:strVal val="visible"/>
                                      </p:to>
                                    </p:set>
                                    <p:animEffect transition="in" filter="wedge">
                                      <p:cBhvr>
                                        <p:cTn id="24" dur="500"/>
                                        <p:tgtEl>
                                          <p:spTgt spid="40980"/>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41090"/>
                                        </p:tgtEl>
                                        <p:attrNameLst>
                                          <p:attrName>style.visibility</p:attrName>
                                        </p:attrNameLst>
                                      </p:cBhvr>
                                      <p:to>
                                        <p:strVal val="visible"/>
                                      </p:to>
                                    </p:set>
                                    <p:animEffect transition="in" filter="wedge">
                                      <p:cBhvr>
                                        <p:cTn id="27" dur="500"/>
                                        <p:tgtEl>
                                          <p:spTgt spid="4109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checkerboard(across)">
                                      <p:cBhvr>
                                        <p:cTn id="32" dur="500"/>
                                        <p:tgtEl>
                                          <p:spTgt spid="1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0"/>
                                        <p:tgtEl>
                                          <p:spTgt spid="135"/>
                                        </p:tgtEl>
                                      </p:cBhvr>
                                    </p:animEffect>
                                    <p:set>
                                      <p:cBhvr>
                                        <p:cTn id="37" dur="1" fill="hold">
                                          <p:stCondLst>
                                            <p:cond delay="1999"/>
                                          </p:stCondLst>
                                        </p:cTn>
                                        <p:tgtEl>
                                          <p:spTgt spid="13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40983"/>
                                        </p:tgtEl>
                                        <p:attrNameLst>
                                          <p:attrName>style.visibility</p:attrName>
                                        </p:attrNameLst>
                                      </p:cBhvr>
                                      <p:to>
                                        <p:strVal val="visible"/>
                                      </p:to>
                                    </p:set>
                                    <p:animEffect transition="in" filter="wedge">
                                      <p:cBhvr>
                                        <p:cTn id="42" dur="500"/>
                                        <p:tgtEl>
                                          <p:spTgt spid="40983"/>
                                        </p:tgtEl>
                                      </p:cBhvr>
                                    </p:animEffect>
                                  </p:childTnLst>
                                </p:cTn>
                              </p:par>
                              <p:par>
                                <p:cTn id="43" presetID="21" presetClass="exit" presetSubtype="4" fill="hold" grpId="1" nodeType="withEffect">
                                  <p:stCondLst>
                                    <p:cond delay="0"/>
                                  </p:stCondLst>
                                  <p:childTnLst>
                                    <p:animEffect transition="out" filter="wheel(4)">
                                      <p:cBhvr>
                                        <p:cTn id="44" dur="500"/>
                                        <p:tgtEl>
                                          <p:spTgt spid="40964"/>
                                        </p:tgtEl>
                                      </p:cBhvr>
                                    </p:animEffect>
                                    <p:set>
                                      <p:cBhvr>
                                        <p:cTn id="45" dur="1" fill="hold">
                                          <p:stCondLst>
                                            <p:cond delay="499"/>
                                          </p:stCondLst>
                                        </p:cTn>
                                        <p:tgtEl>
                                          <p:spTgt spid="4096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1+#ppt_w/2"/>
                                          </p:val>
                                        </p:tav>
                                        <p:tav tm="100000">
                                          <p:val>
                                            <p:strVal val="#ppt_x"/>
                                          </p:val>
                                        </p:tav>
                                      </p:tavLst>
                                    </p:anim>
                                    <p:anim calcmode="lin" valueType="num">
                                      <p:cBhvr additive="base">
                                        <p:cTn id="51" dur="500" fill="hold"/>
                                        <p:tgtEl>
                                          <p:spTgt spid="14"/>
                                        </p:tgtEl>
                                        <p:attrNameLst>
                                          <p:attrName>ppt_y</p:attrName>
                                        </p:attrNameLst>
                                      </p:cBhvr>
                                      <p:tavLst>
                                        <p:tav tm="0">
                                          <p:val>
                                            <p:strVal val="0-#ppt_h/2"/>
                                          </p:val>
                                        </p:tav>
                                        <p:tav tm="100000">
                                          <p:val>
                                            <p:strVal val="#ppt_y"/>
                                          </p:val>
                                        </p:tav>
                                      </p:tavLst>
                                    </p:anim>
                                  </p:childTnLst>
                                </p:cTn>
                              </p:par>
                              <p:par>
                                <p:cTn id="52" presetID="2" presetClass="entr" presetSubtype="9"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0-#ppt_w/2"/>
                                          </p:val>
                                        </p:tav>
                                        <p:tav tm="100000">
                                          <p:val>
                                            <p:strVal val="#ppt_x"/>
                                          </p:val>
                                        </p:tav>
                                      </p:tavLst>
                                    </p:anim>
                                    <p:anim calcmode="lin" valueType="num">
                                      <p:cBhvr additive="base">
                                        <p:cTn id="55" dur="500" fill="hold"/>
                                        <p:tgtEl>
                                          <p:spTgt spid="7"/>
                                        </p:tgtEl>
                                        <p:attrNameLst>
                                          <p:attrName>ppt_y</p:attrName>
                                        </p:attrNameLst>
                                      </p:cBhvr>
                                      <p:tavLst>
                                        <p:tav tm="0">
                                          <p:val>
                                            <p:strVal val="0-#ppt_h/2"/>
                                          </p:val>
                                        </p:tav>
                                        <p:tav tm="100000">
                                          <p:val>
                                            <p:strVal val="#ppt_y"/>
                                          </p:val>
                                        </p:tav>
                                      </p:tavLst>
                                    </p:anim>
                                  </p:childTnLst>
                                </p:cTn>
                              </p:par>
                              <p:par>
                                <p:cTn id="56" presetID="2" presetClass="entr" presetSubtype="12"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0-#ppt_w/2"/>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grpId="0" nodeType="clickEffect">
                                  <p:stCondLst>
                                    <p:cond delay="0"/>
                                  </p:stCondLst>
                                  <p:childTnLst>
                                    <p:set>
                                      <p:cBhvr>
                                        <p:cTn id="63" dur="1" fill="hold">
                                          <p:stCondLst>
                                            <p:cond delay="0"/>
                                          </p:stCondLst>
                                        </p:cTn>
                                        <p:tgtEl>
                                          <p:spTgt spid="41092"/>
                                        </p:tgtEl>
                                        <p:attrNameLst>
                                          <p:attrName>style.visibility</p:attrName>
                                        </p:attrNameLst>
                                      </p:cBhvr>
                                      <p:to>
                                        <p:strVal val="visible"/>
                                      </p:to>
                                    </p:set>
                                    <p:animEffect transition="in" filter="wedge">
                                      <p:cBhvr>
                                        <p:cTn id="64" dur="2000"/>
                                        <p:tgtEl>
                                          <p:spTgt spid="41092"/>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41091"/>
                                        </p:tgtEl>
                                        <p:attrNameLst>
                                          <p:attrName>style.visibility</p:attrName>
                                        </p:attrNameLst>
                                      </p:cBhvr>
                                      <p:to>
                                        <p:strVal val="visible"/>
                                      </p:to>
                                    </p:set>
                                    <p:animEffect transition="in" filter="wedge">
                                      <p:cBhvr>
                                        <p:cTn id="67" dur="2000"/>
                                        <p:tgtEl>
                                          <p:spTgt spid="41091"/>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41094"/>
                                        </p:tgtEl>
                                        <p:attrNameLst>
                                          <p:attrName>style.visibility</p:attrName>
                                        </p:attrNameLst>
                                      </p:cBhvr>
                                      <p:to>
                                        <p:strVal val="visible"/>
                                      </p:to>
                                    </p:set>
                                    <p:animEffect transition="in" filter="wedge">
                                      <p:cBhvr>
                                        <p:cTn id="72" dur="500"/>
                                        <p:tgtEl>
                                          <p:spTgt spid="41094"/>
                                        </p:tgtEl>
                                      </p:cBhvr>
                                    </p:animEffect>
                                  </p:childTnLst>
                                </p:cTn>
                              </p:par>
                              <p:par>
                                <p:cTn id="73" presetID="20" presetClass="entr" presetSubtype="0" fill="hold" grpId="0" nodeType="withEffect">
                                  <p:stCondLst>
                                    <p:cond delay="0"/>
                                  </p:stCondLst>
                                  <p:childTnLst>
                                    <p:set>
                                      <p:cBhvr>
                                        <p:cTn id="74" dur="1" fill="hold">
                                          <p:stCondLst>
                                            <p:cond delay="0"/>
                                          </p:stCondLst>
                                        </p:cTn>
                                        <p:tgtEl>
                                          <p:spTgt spid="41093"/>
                                        </p:tgtEl>
                                        <p:attrNameLst>
                                          <p:attrName>style.visibility</p:attrName>
                                        </p:attrNameLst>
                                      </p:cBhvr>
                                      <p:to>
                                        <p:strVal val="visible"/>
                                      </p:to>
                                    </p:set>
                                    <p:animEffect transition="in" filter="wedge">
                                      <p:cBhvr>
                                        <p:cTn id="75" dur="500"/>
                                        <p:tgtEl>
                                          <p:spTgt spid="41093"/>
                                        </p:tgtEl>
                                      </p:cBhvr>
                                    </p:animEffect>
                                  </p:childTnLst>
                                </p:cTn>
                              </p:par>
                            </p:childTnLst>
                          </p:cTn>
                        </p:par>
                      </p:childTnLst>
                    </p:cTn>
                  </p:par>
                  <p:par>
                    <p:cTn id="76" fill="hold">
                      <p:stCondLst>
                        <p:cond delay="indefinite"/>
                      </p:stCondLst>
                      <p:childTnLst>
                        <p:par>
                          <p:cTn id="77" fill="hold">
                            <p:stCondLst>
                              <p:cond delay="0"/>
                            </p:stCondLst>
                            <p:childTnLst>
                              <p:par>
                                <p:cTn id="78" presetID="7" presetClass="entr" presetSubtype="4" fill="hold" grpId="0" nodeType="clickEffect">
                                  <p:stCondLst>
                                    <p:cond delay="0"/>
                                  </p:stCondLst>
                                  <p:childTnLst>
                                    <p:set>
                                      <p:cBhvr>
                                        <p:cTn id="79" dur="1" fill="hold">
                                          <p:stCondLst>
                                            <p:cond delay="0"/>
                                          </p:stCondLst>
                                        </p:cTn>
                                        <p:tgtEl>
                                          <p:spTgt spid="41096"/>
                                        </p:tgtEl>
                                        <p:attrNameLst>
                                          <p:attrName>style.visibility</p:attrName>
                                        </p:attrNameLst>
                                      </p:cBhvr>
                                      <p:to>
                                        <p:strVal val="visible"/>
                                      </p:to>
                                    </p:set>
                                    <p:anim calcmode="lin" valueType="num">
                                      <p:cBhvr additive="base">
                                        <p:cTn id="80" dur="5000" fill="hold"/>
                                        <p:tgtEl>
                                          <p:spTgt spid="41096"/>
                                        </p:tgtEl>
                                        <p:attrNameLst>
                                          <p:attrName>ppt_x</p:attrName>
                                        </p:attrNameLst>
                                      </p:cBhvr>
                                      <p:tavLst>
                                        <p:tav tm="0">
                                          <p:val>
                                            <p:strVal val="#ppt_x"/>
                                          </p:val>
                                        </p:tav>
                                        <p:tav tm="100000">
                                          <p:val>
                                            <p:strVal val="#ppt_x"/>
                                          </p:val>
                                        </p:tav>
                                      </p:tavLst>
                                    </p:anim>
                                    <p:anim calcmode="lin" valueType="num">
                                      <p:cBhvr additive="base">
                                        <p:cTn id="81" dur="5000" fill="hold"/>
                                        <p:tgtEl>
                                          <p:spTgt spid="410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4" grpId="1" animBg="1"/>
      <p:bldP spid="40979" grpId="0"/>
      <p:bldP spid="40980" grpId="0"/>
      <p:bldP spid="40983" grpId="0" animBg="1"/>
      <p:bldP spid="40985" grpId="0"/>
      <p:bldP spid="41090" grpId="0"/>
      <p:bldP spid="41091" grpId="0" animBg="1"/>
      <p:bldP spid="41092" grpId="0"/>
      <p:bldP spid="41093" grpId="0"/>
      <p:bldP spid="41094" grpId="0" animBg="1"/>
      <p:bldP spid="41096" grpId="0"/>
      <p:bldP spid="135" grpId="0"/>
      <p:bldP spid="13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bg001"/>
          <p:cNvPicPr>
            <a:picLocks noChangeAspect="1" noChangeArrowheads="1"/>
          </p:cNvPicPr>
          <p:nvPr/>
        </p:nvPicPr>
        <p:blipFill>
          <a:blip r:embed="rId2"/>
          <a:srcRect/>
          <a:stretch>
            <a:fillRect/>
          </a:stretch>
        </p:blipFill>
        <p:spPr bwMode="auto">
          <a:xfrm>
            <a:off x="0" y="228600"/>
            <a:ext cx="9144000" cy="4914900"/>
          </a:xfrm>
          <a:prstGeom prst="rect">
            <a:avLst/>
          </a:prstGeom>
          <a:noFill/>
        </p:spPr>
      </p:pic>
      <p:pic>
        <p:nvPicPr>
          <p:cNvPr id="9254" name="Picture 38" descr="scan0003"/>
          <p:cNvPicPr>
            <a:picLocks noChangeAspect="1" noChangeArrowheads="1"/>
          </p:cNvPicPr>
          <p:nvPr/>
        </p:nvPicPr>
        <p:blipFill>
          <a:blip r:embed="rId3" cstate="print"/>
          <a:srcRect/>
          <a:stretch>
            <a:fillRect/>
          </a:stretch>
        </p:blipFill>
        <p:spPr bwMode="auto">
          <a:xfrm>
            <a:off x="0" y="0"/>
            <a:ext cx="9144000" cy="3973116"/>
          </a:xfrm>
          <a:prstGeom prst="rect">
            <a:avLst/>
          </a:prstGeom>
          <a:noFill/>
          <a:ln w="9525">
            <a:noFill/>
            <a:miter lim="800000"/>
            <a:headEnd/>
            <a:tailEnd/>
          </a:ln>
        </p:spPr>
      </p:pic>
      <p:sp>
        <p:nvSpPr>
          <p:cNvPr id="9255" name="Text Box 39"/>
          <p:cNvSpPr txBox="1">
            <a:spLocks noChangeArrowheads="1"/>
          </p:cNvSpPr>
          <p:nvPr/>
        </p:nvSpPr>
        <p:spPr bwMode="auto">
          <a:xfrm>
            <a:off x="457200" y="4019550"/>
            <a:ext cx="8686800" cy="8309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spcBef>
                <a:spcPct val="50000"/>
              </a:spcBef>
            </a:pPr>
            <a:r>
              <a:rPr lang="en-US" sz="2400" dirty="0" err="1">
                <a:solidFill>
                  <a:srgbClr val="FF0000"/>
                </a:solidFill>
                <a:latin typeface="Times New Roman" pitchFamily="18" charset="0"/>
              </a:rPr>
              <a:t>Em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có</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nhân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xét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gì</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về</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mật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độ</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và</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sự</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liên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kết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giữa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các</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phân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tử</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nước</a:t>
            </a:r>
            <a:r>
              <a:rPr lang="en-US" sz="2400" dirty="0">
                <a:solidFill>
                  <a:srgbClr val="FF0000"/>
                </a:solidFill>
                <a:latin typeface="Times New Roman" pitchFamily="18" charset="0"/>
              </a:rPr>
              <a:t> ở </a:t>
            </a:r>
            <a:r>
              <a:rPr lang="en-US" sz="2400" dirty="0" err="1">
                <a:solidFill>
                  <a:srgbClr val="FF0000"/>
                </a:solidFill>
                <a:latin typeface="Times New Roman" pitchFamily="18" charset="0"/>
              </a:rPr>
              <a:t>trạng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thái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lỏng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và</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rắn</a:t>
            </a:r>
            <a:endParaRPr lang="en-US" sz="2400" dirty="0">
              <a:solidFill>
                <a:srgbClr val="FF0000"/>
              </a:solidFill>
              <a:latin typeface="Times New Roman" pitchFamily="18" charset="0"/>
            </a:endParaRPr>
          </a:p>
        </p:txBody>
      </p:sp>
      <p:sp>
        <p:nvSpPr>
          <p:cNvPr id="9256" name="Text Box 40"/>
          <p:cNvSpPr txBox="1">
            <a:spLocks noChangeArrowheads="1"/>
          </p:cNvSpPr>
          <p:nvPr/>
        </p:nvSpPr>
        <p:spPr bwMode="auto">
          <a:xfrm>
            <a:off x="228600" y="4063053"/>
            <a:ext cx="8763000"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n-US" sz="2400" b="1" dirty="0" err="1">
                <a:solidFill>
                  <a:srgbClr val="FF0000"/>
                </a:solidFill>
                <a:latin typeface="Times New Roman" pitchFamily="18" charset="0"/>
              </a:rPr>
              <a:t>Tại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sao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mật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độ</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của</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các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phân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tử</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nước</a:t>
            </a:r>
            <a:r>
              <a:rPr lang="en-US" sz="2400" b="1" dirty="0">
                <a:solidFill>
                  <a:srgbClr val="FF0000"/>
                </a:solidFill>
                <a:latin typeface="Times New Roman" pitchFamily="18" charset="0"/>
              </a:rPr>
              <a:t> ở </a:t>
            </a:r>
            <a:r>
              <a:rPr lang="en-US" sz="2400" b="1" dirty="0" err="1">
                <a:solidFill>
                  <a:srgbClr val="FF0000"/>
                </a:solidFill>
                <a:latin typeface="Times New Roman" pitchFamily="18" charset="0"/>
              </a:rPr>
              <a:t>trạng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thái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lỏng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lại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cao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hơn</a:t>
            </a:r>
            <a:r>
              <a:rPr lang="en-US" sz="2400" b="1" dirty="0">
                <a:solidFill>
                  <a:srgbClr val="FF0000"/>
                </a:solidFill>
                <a:latin typeface="Times New Roman" pitchFamily="18" charset="0"/>
              </a:rPr>
              <a:t> ở </a:t>
            </a:r>
            <a:r>
              <a:rPr lang="en-US" sz="2400" b="1" dirty="0" err="1">
                <a:solidFill>
                  <a:srgbClr val="FF0000"/>
                </a:solidFill>
                <a:latin typeface="Times New Roman" pitchFamily="18" charset="0"/>
              </a:rPr>
              <a:t>trạng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thái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rắn</a:t>
            </a:r>
            <a:r>
              <a:rPr lang="en-US" sz="2400" b="1" dirty="0">
                <a:solidFill>
                  <a:srgbClr val="FF0000"/>
                </a:solidFill>
                <a:latin typeface="Times New Roman" pitchFamily="18" charset="0"/>
              </a:rPr>
              <a:t>? </a:t>
            </a:r>
          </a:p>
        </p:txBody>
      </p:sp>
      <p:sp>
        <p:nvSpPr>
          <p:cNvPr id="6" name="Rectangle 5"/>
          <p:cNvSpPr/>
          <p:nvPr/>
        </p:nvSpPr>
        <p:spPr>
          <a:xfrm>
            <a:off x="228600" y="3105150"/>
            <a:ext cx="8686800" cy="1815882"/>
          </a:xfrm>
          <a:prstGeom prst="rect">
            <a:avLst/>
          </a:prstGeom>
          <a:solidFill>
            <a:schemeClr val="bg1"/>
          </a:solidFill>
        </p:spPr>
        <p:txBody>
          <a:bodyPr wrap="square">
            <a:spAutoFit/>
          </a:bodyPr>
          <a:lstStyle/>
          <a:p>
            <a:r>
              <a:rPr lang="en-US" sz="2800" dirty="0">
                <a:solidFill>
                  <a:srgbClr val="0000FF"/>
                </a:solidFill>
                <a:latin typeface="Times New Roman" pitchFamily="18" charset="0"/>
                <a:cs typeface="Times New Roman" pitchFamily="18" charset="0"/>
              </a:rPr>
              <a:t>D</a:t>
            </a:r>
            <a:r>
              <a:rPr lang="vi-VN" sz="2800" dirty="0">
                <a:solidFill>
                  <a:srgbClr val="0000FF"/>
                </a:solidFill>
                <a:latin typeface="Times New Roman" pitchFamily="18" charset="0"/>
                <a:cs typeface="Times New Roman" pitchFamily="18" charset="0"/>
              </a:rPr>
              <a:t>o ở trạng thái rắn</a:t>
            </a:r>
            <a:r>
              <a:rPr lang="en-US" sz="2800" dirty="0">
                <a:solidFill>
                  <a:srgbClr val="0000FF"/>
                </a:solidFill>
                <a:latin typeface="Times New Roman" pitchFamily="18" charset="0"/>
                <a:cs typeface="Times New Roman" pitchFamily="18" charset="0"/>
              </a:rPr>
              <a:t>, n</a:t>
            </a:r>
            <a:r>
              <a:rPr lang="vi-VN" sz="2800" dirty="0">
                <a:solidFill>
                  <a:srgbClr val="0000FF"/>
                </a:solidFill>
                <a:latin typeface="Times New Roman" pitchFamily="18" charset="0"/>
                <a:cs typeface="Times New Roman" pitchFamily="18" charset="0"/>
              </a:rPr>
              <a:t>ước đá ở dạng tinh thể tứ diện (rỗng ở giữa) nên các nguyên tử bị kéo ra xa nhau</a:t>
            </a:r>
            <a:r>
              <a:rPr lang="en-US" sz="2800" dirty="0">
                <a:solidFill>
                  <a:srgbClr val="0000FF"/>
                </a:solidFill>
                <a:latin typeface="Times New Roman" pitchFamily="18" charset="0"/>
                <a:cs typeface="Times New Roman" pitchFamily="18" charset="0"/>
              </a:rPr>
              <a:t>.</a:t>
            </a:r>
            <a:r>
              <a:rPr lang="vi-VN" sz="2800" dirty="0">
                <a:solidFill>
                  <a:srgbClr val="0000FF"/>
                </a:solidFill>
                <a:latin typeface="Times New Roman" pitchFamily="18" charset="0"/>
                <a:cs typeface="Times New Roman" pitchFamily="18" charset="0"/>
              </a:rPr>
              <a:t> . </a:t>
            </a:r>
            <a:br>
              <a:rPr lang="vi-VN" sz="2800" dirty="0">
                <a:solidFill>
                  <a:srgbClr val="0000FF"/>
                </a:solidFill>
                <a:latin typeface="Times New Roman" pitchFamily="18" charset="0"/>
                <a:cs typeface="Times New Roman" pitchFamily="18" charset="0"/>
              </a:rPr>
            </a:br>
            <a:r>
              <a:rPr lang="vi-VN" sz="2800" dirty="0">
                <a:solidFill>
                  <a:srgbClr val="0000FF"/>
                </a:solidFill>
                <a:latin typeface="Times New Roman" pitchFamily="18" charset="0"/>
                <a:cs typeface="Times New Roman" pitchFamily="18" charset="0"/>
              </a:rPr>
              <a:t>Còn ở trạng thái lỏng thì các phân tử H2O được sắp xếp chen khít với nhau</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55"/>
                                        </p:tgtEl>
                                        <p:attrNameLst>
                                          <p:attrName>style.visibility</p:attrName>
                                        </p:attrNameLst>
                                      </p:cBhvr>
                                      <p:to>
                                        <p:strVal val="visible"/>
                                      </p:to>
                                    </p:set>
                                    <p:animEffect transition="in" filter="wedge">
                                      <p:cBhvr>
                                        <p:cTn id="7" dur="500"/>
                                        <p:tgtEl>
                                          <p:spTgt spid="92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9255"/>
                                        </p:tgtEl>
                                        <p:attrNameLst>
                                          <p:attrName>ppt_x</p:attrName>
                                        </p:attrNameLst>
                                      </p:cBhvr>
                                      <p:tavLst>
                                        <p:tav tm="0">
                                          <p:val>
                                            <p:strVal val="ppt_x"/>
                                          </p:val>
                                        </p:tav>
                                        <p:tav tm="100000">
                                          <p:val>
                                            <p:strVal val="ppt_x"/>
                                          </p:val>
                                        </p:tav>
                                      </p:tavLst>
                                    </p:anim>
                                    <p:anim calcmode="lin" valueType="num">
                                      <p:cBhvr additive="base">
                                        <p:cTn id="12" dur="500"/>
                                        <p:tgtEl>
                                          <p:spTgt spid="9255"/>
                                        </p:tgtEl>
                                        <p:attrNameLst>
                                          <p:attrName>ppt_y</p:attrName>
                                        </p:attrNameLst>
                                      </p:cBhvr>
                                      <p:tavLst>
                                        <p:tav tm="0">
                                          <p:val>
                                            <p:strVal val="ppt_y"/>
                                          </p:val>
                                        </p:tav>
                                        <p:tav tm="100000">
                                          <p:val>
                                            <p:strVal val="1+ppt_h/2"/>
                                          </p:val>
                                        </p:tav>
                                      </p:tavLst>
                                    </p:anim>
                                    <p:set>
                                      <p:cBhvr>
                                        <p:cTn id="13" dur="1" fill="hold">
                                          <p:stCondLst>
                                            <p:cond delay="499"/>
                                          </p:stCondLst>
                                        </p:cTn>
                                        <p:tgtEl>
                                          <p:spTgt spid="925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256"/>
                                        </p:tgtEl>
                                        <p:attrNameLst>
                                          <p:attrName>style.visibility</p:attrName>
                                        </p:attrNameLst>
                                      </p:cBhvr>
                                      <p:to>
                                        <p:strVal val="visible"/>
                                      </p:to>
                                    </p:set>
                                    <p:animEffect transition="in" filter="box(in)">
                                      <p:cBhvr>
                                        <p:cTn id="18" dur="500"/>
                                        <p:tgtEl>
                                          <p:spTgt spid="92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9256"/>
                                        </p:tgtEl>
                                      </p:cBhvr>
                                    </p:animEffect>
                                    <p:set>
                                      <p:cBhvr>
                                        <p:cTn id="23" dur="1" fill="hold">
                                          <p:stCondLst>
                                            <p:cond delay="1999"/>
                                          </p:stCondLst>
                                        </p:cTn>
                                        <p:tgtEl>
                                          <p:spTgt spid="9256"/>
                                        </p:tgtEl>
                                        <p:attrNameLst>
                                          <p:attrName>style.visibility</p:attrName>
                                        </p:attrNameLst>
                                      </p:cBhvr>
                                      <p:to>
                                        <p:strVal val="hidden"/>
                                      </p:to>
                                    </p:set>
                                  </p:childTnLst>
                                </p:cTn>
                              </p:par>
                              <p:par>
                                <p:cTn id="24" presetID="5"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5" grpId="0" animBg="1"/>
      <p:bldP spid="9255" grpId="1" animBg="1"/>
      <p:bldP spid="9256" grpId="0" animBg="1"/>
      <p:bldP spid="9256"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abg001"/>
          <p:cNvPicPr>
            <a:picLocks noChangeAspect="1" noChangeArrowheads="1"/>
          </p:cNvPicPr>
          <p:nvPr/>
        </p:nvPicPr>
        <p:blipFill>
          <a:blip r:embed="rId2"/>
          <a:srcRect/>
          <a:stretch>
            <a:fillRect/>
          </a:stretch>
        </p:blipFill>
        <p:spPr bwMode="auto">
          <a:xfrm>
            <a:off x="0" y="228600"/>
            <a:ext cx="9144000" cy="4914900"/>
          </a:xfrm>
          <a:prstGeom prst="rect">
            <a:avLst/>
          </a:prstGeom>
          <a:noFill/>
        </p:spPr>
      </p:pic>
      <p:sp>
        <p:nvSpPr>
          <p:cNvPr id="48132" name="Text Box 4"/>
          <p:cNvSpPr txBox="1">
            <a:spLocks noChangeArrowheads="1"/>
          </p:cNvSpPr>
          <p:nvPr/>
        </p:nvSpPr>
        <p:spPr bwMode="auto">
          <a:xfrm>
            <a:off x="18861" y="285750"/>
            <a:ext cx="4572000" cy="120032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ct val="50000"/>
              </a:spcBef>
            </a:pPr>
            <a:r>
              <a:rPr lang="en-US" sz="2400" dirty="0" err="1">
                <a:solidFill>
                  <a:srgbClr val="FF0000"/>
                </a:solidFill>
                <a:latin typeface="Times New Roman" pitchFamily="18" charset="0"/>
              </a:rPr>
              <a:t>Hậu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quả</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gì</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sẽ</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xảy</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ra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khi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đưa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các</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tế</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bào</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sống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vào</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ngăn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đá</a:t>
            </a:r>
            <a:r>
              <a:rPr lang="en-US" sz="2400" dirty="0">
                <a:solidFill>
                  <a:srgbClr val="FF0000"/>
                </a:solidFill>
                <a:latin typeface="Times New Roman" pitchFamily="18" charset="0"/>
              </a:rPr>
              <a:t> ở </a:t>
            </a:r>
            <a:r>
              <a:rPr lang="en-US" sz="2400" dirty="0" err="1">
                <a:solidFill>
                  <a:srgbClr val="FF0000"/>
                </a:solidFill>
                <a:latin typeface="Times New Roman" pitchFamily="18" charset="0"/>
              </a:rPr>
              <a:t>trong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tủ</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lạnh</a:t>
            </a:r>
            <a:r>
              <a:rPr lang="en-US" sz="2400" dirty="0">
                <a:solidFill>
                  <a:srgbClr val="FF0000"/>
                </a:solidFill>
                <a:latin typeface="Times New Roman" pitchFamily="18" charset="0"/>
              </a:rPr>
              <a:t>?</a:t>
            </a:r>
          </a:p>
        </p:txBody>
      </p:sp>
      <p:sp>
        <p:nvSpPr>
          <p:cNvPr id="48133" name="Text Box 5"/>
          <p:cNvSpPr txBox="1">
            <a:spLocks noChangeArrowheads="1"/>
          </p:cNvSpPr>
          <p:nvPr/>
        </p:nvSpPr>
        <p:spPr bwMode="auto">
          <a:xfrm>
            <a:off x="152400" y="3333750"/>
            <a:ext cx="8991600" cy="1569660"/>
          </a:xfrm>
          <a:prstGeom prst="rect">
            <a:avLst/>
          </a:prstGeom>
          <a:solidFill>
            <a:schemeClr val="bg1"/>
          </a:solidFill>
          <a:ln w="9525" algn="ctr">
            <a:noFill/>
            <a:miter lim="800000"/>
            <a:headEnd/>
            <a:tailEnd/>
          </a:ln>
          <a:effectLst/>
        </p:spPr>
        <p:txBody>
          <a:bodyPr wrap="square">
            <a:spAutoFit/>
          </a:bodyPr>
          <a:lstStyle/>
          <a:p>
            <a:pPr algn="just"/>
            <a:r>
              <a:rPr lang="en-US" sz="2400" dirty="0" err="1">
                <a:solidFill>
                  <a:srgbClr val="0000FF"/>
                </a:solidFill>
                <a:latin typeface="Times New Roman" pitchFamily="18" charset="0"/>
                <a:sym typeface="Wingdings 3" pitchFamily="18" charset="2"/>
              </a:rPr>
              <a:t>Khi</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cho</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vào</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ngăn</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đá</a:t>
            </a:r>
            <a:r>
              <a:rPr lang="en-US" sz="2400" dirty="0">
                <a:solidFill>
                  <a:srgbClr val="0000FF"/>
                </a:solidFill>
                <a:latin typeface="Times New Roman" pitchFamily="18" charset="0"/>
                <a:sym typeface="Wingdings 3" pitchFamily="18" charset="2"/>
              </a:rPr>
              <a:t>, </a:t>
            </a:r>
            <a:r>
              <a:rPr lang="en-US" sz="2400" dirty="0">
                <a:solidFill>
                  <a:srgbClr val="0000FF"/>
                </a:solidFill>
                <a:latin typeface="Times New Roman" pitchFamily="18" charset="0"/>
              </a:rPr>
              <a:t>H</a:t>
            </a:r>
            <a:r>
              <a:rPr lang="en-US" sz="2400" baseline="-25000" dirty="0">
                <a:solidFill>
                  <a:srgbClr val="0000FF"/>
                </a:solidFill>
                <a:latin typeface="Times New Roman" pitchFamily="18" charset="0"/>
              </a:rPr>
              <a:t>2</a:t>
            </a:r>
            <a:r>
              <a:rPr lang="en-US" sz="2400" dirty="0">
                <a:solidFill>
                  <a:srgbClr val="0000FF"/>
                </a:solidFill>
                <a:latin typeface="Times New Roman" pitchFamily="18" charset="0"/>
              </a:rPr>
              <a:t>O </a:t>
            </a:r>
            <a:r>
              <a:rPr lang="en-US" sz="2400" dirty="0" err="1">
                <a:solidFill>
                  <a:srgbClr val="0000FF"/>
                </a:solidFill>
                <a:latin typeface="Times New Roman" pitchFamily="18" charset="0"/>
              </a:rPr>
              <a:t>trong</a:t>
            </a:r>
            <a:r>
              <a:rPr lang="en-US" sz="2400" dirty="0">
                <a:solidFill>
                  <a:srgbClr val="0000FF"/>
                </a:solidFill>
                <a:latin typeface="Times New Roman" pitchFamily="18" charset="0"/>
              </a:rPr>
              <a:t> NSC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tế</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bào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thành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đá</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khoảng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cách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các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phân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tử</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nhau</a:t>
            </a:r>
            <a:r>
              <a:rPr lang="en-US" sz="2400" dirty="0">
                <a:solidFill>
                  <a:srgbClr val="0000FF"/>
                </a:solidFill>
                <a:latin typeface="Times New Roman" pitchFamily="18" charset="0"/>
              </a:rPr>
              <a:t> </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rPr>
              <a:t>không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các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quá</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trình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trao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đổi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chất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tích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tế</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bào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tăng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lên</a:t>
            </a:r>
            <a:r>
              <a:rPr lang="en-US" sz="2400" dirty="0">
                <a:solidFill>
                  <a:srgbClr val="0000FF"/>
                </a:solidFill>
                <a:latin typeface="Times New Roman" pitchFamily="18" charset="0"/>
              </a:rPr>
              <a:t> </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cấu</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trúc</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rPr>
              <a:t>tế</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bào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bị</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phá</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vỡ</a:t>
            </a:r>
            <a:r>
              <a:rPr lang="en-US" sz="2400" dirty="0">
                <a:solidFill>
                  <a:srgbClr val="0000FF"/>
                </a:solidFill>
                <a:latin typeface="Times New Roman" pitchFamily="18" charset="0"/>
              </a:rPr>
              <a:t> </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tế</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bào</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bị</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chết</a:t>
            </a:r>
            <a:r>
              <a:rPr lang="en-US" sz="2400" dirty="0">
                <a:solidFill>
                  <a:srgbClr val="0000FF"/>
                </a:solidFill>
                <a:latin typeface="Times New Roman" pitchFamily="18" charset="0"/>
                <a:sym typeface="Wingdings 3" pitchFamily="18" charset="2"/>
              </a:rPr>
              <a:t>.</a:t>
            </a:r>
          </a:p>
        </p:txBody>
      </p:sp>
      <p:pic>
        <p:nvPicPr>
          <p:cNvPr id="6" name="Picture 2" descr="https://encrypted-tbn2.gstatic.com/images?q=tbn:ANd9GcRmtb9WkQtQIcNRCNOLpxsk-1A9WxaKHOB4r5HXbiTybJ2TB7fl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wedge">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grpId="1" nodeType="clickEffect">
                                  <p:stCondLst>
                                    <p:cond delay="0"/>
                                  </p:stCondLst>
                                  <p:childTnLst>
                                    <p:animEffect transition="out" filter="wheel(4)">
                                      <p:cBhvr>
                                        <p:cTn id="11" dur="500"/>
                                        <p:tgtEl>
                                          <p:spTgt spid="48132"/>
                                        </p:tgtEl>
                                      </p:cBhvr>
                                    </p:animEffect>
                                    <p:set>
                                      <p:cBhvr>
                                        <p:cTn id="12" dur="1" fill="hold">
                                          <p:stCondLst>
                                            <p:cond delay="499"/>
                                          </p:stCondLst>
                                        </p:cTn>
                                        <p:tgtEl>
                                          <p:spTgt spid="48132"/>
                                        </p:tgtEl>
                                        <p:attrNameLst>
                                          <p:attrName>style.visibility</p:attrName>
                                        </p:attrNameLst>
                                      </p:cBhvr>
                                      <p:to>
                                        <p:strVal val="hidden"/>
                                      </p:to>
                                    </p:set>
                                  </p:childTnLst>
                                </p:cTn>
                              </p:par>
                            </p:childTnLst>
                          </p:cTn>
                        </p:par>
                        <p:par>
                          <p:cTn id="13" fill="hold">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48133"/>
                                        </p:tgtEl>
                                        <p:attrNameLst>
                                          <p:attrName>style.visibility</p:attrName>
                                        </p:attrNameLst>
                                      </p:cBhvr>
                                      <p:to>
                                        <p:strVal val="visible"/>
                                      </p:to>
                                    </p:set>
                                    <p:animEffect transition="in" filter="wedge">
                                      <p:cBhvr>
                                        <p:cTn id="16"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2" grpId="1" animBg="1"/>
      <p:bldP spid="481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bg001"/>
          <p:cNvPicPr>
            <a:picLocks noChangeAspect="1" noChangeArrowheads="1"/>
          </p:cNvPicPr>
          <p:nvPr/>
        </p:nvPicPr>
        <p:blipFill>
          <a:blip r:embed="rId2"/>
          <a:srcRect/>
          <a:stretch>
            <a:fillRect/>
          </a:stretch>
        </p:blipFill>
        <p:spPr bwMode="auto">
          <a:xfrm>
            <a:off x="609600" y="857250"/>
            <a:ext cx="8534400" cy="4057650"/>
          </a:xfrm>
          <a:prstGeom prst="rect">
            <a:avLst/>
          </a:prstGeom>
          <a:solidFill>
            <a:srgbClr val="FFFF99"/>
          </a:solidFill>
          <a:ln w="9525" algn="ctr">
            <a:noFill/>
            <a:miter lim="800000"/>
            <a:headEnd/>
            <a:tailEnd/>
          </a:ln>
          <a:effectLst/>
        </p:spPr>
      </p:pic>
      <p:sp>
        <p:nvSpPr>
          <p:cNvPr id="8227" name="Text Box 35"/>
          <p:cNvSpPr txBox="1">
            <a:spLocks noChangeArrowheads="1"/>
          </p:cNvSpPr>
          <p:nvPr/>
        </p:nvSpPr>
        <p:spPr bwMode="auto">
          <a:xfrm>
            <a:off x="304800" y="-19050"/>
            <a:ext cx="8610600" cy="9541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eaLnBrk="1" hangingPunct="1"/>
            <a:r>
              <a:rPr lang="en-US" sz="2800" dirty="0" err="1">
                <a:solidFill>
                  <a:srgbClr val="7030A0"/>
                </a:solidFill>
                <a:latin typeface="Times New Roman" pitchFamily="18" charset="0"/>
                <a:cs typeface="Times New Roman" pitchFamily="18" charset="0"/>
              </a:rPr>
              <a:t>Tại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sao</a:t>
            </a:r>
            <a:r>
              <a:rPr lang="en-US" sz="2800" dirty="0">
                <a:solidFill>
                  <a:srgbClr val="7030A0"/>
                </a:solidFill>
                <a:latin typeface="Times New Roman" pitchFamily="18" charset="0"/>
                <a:cs typeface="Times New Roman" pitchFamily="18" charset="0"/>
              </a:rPr>
              <a:t> con </a:t>
            </a:r>
            <a:r>
              <a:rPr lang="en-US" sz="2800" dirty="0" err="1">
                <a:solidFill>
                  <a:srgbClr val="7030A0"/>
                </a:solidFill>
                <a:latin typeface="Times New Roman" pitchFamily="18" charset="0"/>
                <a:cs typeface="Times New Roman" pitchFamily="18" charset="0"/>
              </a:rPr>
              <a:t>nhện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nước</a:t>
            </a:r>
            <a:r>
              <a:rPr lang="en-US" sz="2800" dirty="0">
                <a:solidFill>
                  <a:srgbClr val="7030A0"/>
                </a:solidFill>
                <a:latin typeface="Times New Roman" pitchFamily="18" charset="0"/>
                <a:cs typeface="Times New Roman" pitchFamily="18" charset="0"/>
              </a:rPr>
              <a:t>, con </a:t>
            </a:r>
            <a:r>
              <a:rPr lang="en-US" sz="2800" dirty="0" err="1">
                <a:solidFill>
                  <a:srgbClr val="7030A0"/>
                </a:solidFill>
                <a:latin typeface="Times New Roman" pitchFamily="18" charset="0"/>
                <a:cs typeface="Times New Roman" pitchFamily="18" charset="0"/>
              </a:rPr>
              <a:t>gọng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vó</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lại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có</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thể</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đứng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và</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chạy</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trên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mặt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nước</a:t>
            </a:r>
            <a:r>
              <a:rPr lang="en-US" sz="2800" dirty="0">
                <a:solidFill>
                  <a:srgbClr val="7030A0"/>
                </a:solidFill>
                <a:latin typeface="Times New Roman" pitchFamily="18" charset="0"/>
                <a:cs typeface="Times New Roman" pitchFamily="18" charset="0"/>
              </a:rPr>
              <a:t>?</a:t>
            </a:r>
          </a:p>
        </p:txBody>
      </p:sp>
      <p:sp>
        <p:nvSpPr>
          <p:cNvPr id="8228" name="Text Box 36"/>
          <p:cNvSpPr txBox="1">
            <a:spLocks noChangeArrowheads="1"/>
          </p:cNvSpPr>
          <p:nvPr/>
        </p:nvSpPr>
        <p:spPr bwMode="auto">
          <a:xfrm>
            <a:off x="304800" y="3486150"/>
            <a:ext cx="8534400" cy="1384995"/>
          </a:xfrm>
          <a:prstGeom prst="rect">
            <a:avLst/>
          </a:prstGeom>
          <a:noFill/>
          <a:ln w="9525">
            <a:noFill/>
            <a:miter lim="800000"/>
            <a:headEnd/>
            <a:tailEnd/>
          </a:ln>
          <a:effectLst/>
        </p:spPr>
        <p:txBody>
          <a:bodyPr>
            <a:spAutoFit/>
          </a:bodyPr>
          <a:lstStyle/>
          <a:p>
            <a:pPr eaLnBrk="1" hangingPunct="1"/>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H</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O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pitchFamily="18" charset="2"/>
              </a:rPr>
              <a: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a:t>
            </a:r>
          </a:p>
        </p:txBody>
      </p:sp>
      <p:pic>
        <p:nvPicPr>
          <p:cNvPr id="8230" name="Picture 38" descr="ANH TICH HOP"/>
          <p:cNvPicPr>
            <a:picLocks noChangeAspect="1" noChangeArrowheads="1"/>
          </p:cNvPicPr>
          <p:nvPr/>
        </p:nvPicPr>
        <p:blipFill>
          <a:blip r:embed="rId3"/>
          <a:srcRect/>
          <a:stretch>
            <a:fillRect/>
          </a:stretch>
        </p:blipFill>
        <p:spPr bwMode="auto">
          <a:xfrm>
            <a:off x="838200" y="971550"/>
            <a:ext cx="3505200" cy="2457450"/>
          </a:xfrm>
          <a:prstGeom prst="rect">
            <a:avLst/>
          </a:prstGeom>
          <a:noFill/>
        </p:spPr>
      </p:pic>
      <p:pic>
        <p:nvPicPr>
          <p:cNvPr id="8231" name="Picture 39" descr="spider-on-water"/>
          <p:cNvPicPr>
            <a:picLocks noChangeAspect="1" noChangeArrowheads="1"/>
          </p:cNvPicPr>
          <p:nvPr/>
        </p:nvPicPr>
        <p:blipFill>
          <a:blip r:embed="rId4"/>
          <a:srcRect/>
          <a:stretch>
            <a:fillRect/>
          </a:stretch>
        </p:blipFill>
        <p:spPr bwMode="auto">
          <a:xfrm>
            <a:off x="4343400" y="971550"/>
            <a:ext cx="38862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27"/>
                                        </p:tgtEl>
                                        <p:attrNameLst>
                                          <p:attrName>style.visibility</p:attrName>
                                        </p:attrNameLst>
                                      </p:cBhvr>
                                      <p:to>
                                        <p:strVal val="visible"/>
                                      </p:to>
                                    </p:set>
                                    <p:animEffect transition="in" filter="blinds(horizontal)">
                                      <p:cBhvr>
                                        <p:cTn id="7" dur="500"/>
                                        <p:tgtEl>
                                          <p:spTgt spid="82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28"/>
                                        </p:tgtEl>
                                        <p:attrNameLst>
                                          <p:attrName>style.visibility</p:attrName>
                                        </p:attrNameLst>
                                      </p:cBhvr>
                                      <p:to>
                                        <p:strVal val="visible"/>
                                      </p:to>
                                    </p:set>
                                    <p:animEffect transition="in" filter="blinds(horizontal)">
                                      <p:cBhvr>
                                        <p:cTn id="12" dur="500"/>
                                        <p:tgtEl>
                                          <p:spTgt spid="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7" grpId="0" animBg="1"/>
      <p:bldP spid="82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Cloud Callout 1"/>
          <p:cNvSpPr/>
          <p:nvPr/>
        </p:nvSpPr>
        <p:spPr>
          <a:xfrm>
            <a:off x="1828800" y="1085850"/>
            <a:ext cx="5943600" cy="1657350"/>
          </a:xfrm>
          <a:prstGeom prst="cloudCallout">
            <a:avLst>
              <a:gd name="adj1" fmla="val -47105"/>
              <a:gd name="adj2" fmla="val 6155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solidFill>
                  <a:srgbClr val="FF0000"/>
                </a:solidFill>
                <a:latin typeface="Times New Roman" pitchFamily="18" charset="0"/>
                <a:cs typeface="Times New Roman" pitchFamily="18" charset="0"/>
              </a:rPr>
              <a:t>Điều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thiếu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nước</a:t>
            </a:r>
            <a:r>
              <a:rPr lang="en-US" sz="2800" dirty="0">
                <a:solidFill>
                  <a:srgbClr val="FF0000"/>
                </a:solidFill>
                <a:latin typeface="Times New Roman" pitchFamily="18" charset="0"/>
                <a:cs typeface="Times New Roman" pitchFamily="18" charset="0"/>
              </a:rPr>
              <a:t>?</a:t>
            </a:r>
            <a:endParaRPr lang="en-US" sz="2800" dirty="0">
              <a:solidFill>
                <a:srgbClr val="FF0000"/>
              </a:solidFill>
            </a:endParaRPr>
          </a:p>
        </p:txBody>
      </p:sp>
      <p:pic>
        <p:nvPicPr>
          <p:cNvPr id="4" name="Picture 15" descr="j0232133"/>
          <p:cNvPicPr>
            <a:picLocks noChangeAspect="1" noChangeArrowheads="1"/>
          </p:cNvPicPr>
          <p:nvPr/>
        </p:nvPicPr>
        <p:blipFill>
          <a:blip r:embed="rId3"/>
          <a:srcRect/>
          <a:stretch>
            <a:fillRect/>
          </a:stretch>
        </p:blipFill>
        <p:spPr bwMode="auto">
          <a:xfrm>
            <a:off x="0" y="3028950"/>
            <a:ext cx="2667000" cy="1885950"/>
          </a:xfrm>
          <a:prstGeom prst="rect">
            <a:avLst/>
          </a:prstGeom>
          <a:noFill/>
          <a:ln w="9525">
            <a:noFill/>
            <a:miter lim="800000"/>
            <a:headEnd/>
            <a:tailEnd/>
          </a:ln>
        </p:spPr>
      </p:pic>
      <p:sp>
        <p:nvSpPr>
          <p:cNvPr id="6" name="TextBox 5"/>
          <p:cNvSpPr txBox="1"/>
          <p:nvPr/>
        </p:nvSpPr>
        <p:spPr>
          <a:xfrm>
            <a:off x="152400" y="57150"/>
            <a:ext cx="89916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bào</a:t>
            </a:r>
            <a:endParaRPr lang="en-US" sz="2800" b="1" dirty="0">
              <a:solidFill>
                <a:srgbClr val="0000FF"/>
              </a:solidFill>
              <a:latin typeface="Times New Roman" pitchFamily="18" charset="0"/>
              <a:cs typeface="Times New Roman" pitchFamily="18" charset="0"/>
            </a:endParaRPr>
          </a:p>
        </p:txBody>
      </p:sp>
      <p:sp>
        <p:nvSpPr>
          <p:cNvPr id="7" name="TextBox 6"/>
          <p:cNvSpPr txBox="1"/>
          <p:nvPr/>
        </p:nvSpPr>
        <p:spPr>
          <a:xfrm>
            <a:off x="152400" y="400050"/>
            <a:ext cx="5724644" cy="523220"/>
          </a:xfrm>
          <a:prstGeom prst="rect">
            <a:avLst/>
          </a:prstGeom>
          <a:noFill/>
        </p:spPr>
        <p:txBody>
          <a:bodyPr wrap="none" rtlCol="0">
            <a:spAutoFit/>
          </a:bodyPr>
          <a:lstStyle/>
          <a:p>
            <a:r>
              <a:rPr lang="en-US" sz="2800" dirty="0">
                <a:solidFill>
                  <a:srgbClr val="0000FF"/>
                </a:solidFill>
                <a:latin typeface="Times New Roman" pitchFamily="18" charset="0"/>
                <a:cs typeface="Times New Roman" pitchFamily="18" charset="0"/>
              </a:rPr>
              <a:t>1.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304801" y="742950"/>
            <a:ext cx="1778051" cy="523220"/>
          </a:xfrm>
          <a:prstGeom prst="rect">
            <a:avLst/>
          </a:prstGeom>
          <a:noFill/>
        </p:spPr>
        <p:txBody>
          <a:bodyPr wrap="none" rtlCol="0">
            <a:spAutoFit/>
          </a:bodyPr>
          <a:lstStyle/>
          <a:p>
            <a:r>
              <a:rPr lang="en-US" sz="2800" dirty="0">
                <a:solidFill>
                  <a:srgbClr val="0000FF"/>
                </a:solidFill>
                <a:latin typeface="Times New Roman" pitchFamily="18" charset="0"/>
                <a:cs typeface="Times New Roman" pitchFamily="18" charset="0"/>
              </a:rPr>
              <a:t>a)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trúc</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304800" y="1143000"/>
            <a:ext cx="1798890" cy="523220"/>
          </a:xfrm>
          <a:prstGeom prst="rect">
            <a:avLst/>
          </a:prstGeom>
          <a:noFill/>
        </p:spPr>
        <p:txBody>
          <a:bodyPr wrap="none" rtlCol="0">
            <a:spAutoFit/>
          </a:bodyPr>
          <a:lstStyle/>
          <a:p>
            <a:r>
              <a:rPr lang="en-US" sz="2800" dirty="0">
                <a:solidFill>
                  <a:srgbClr val="0000FF"/>
                </a:solidFill>
                <a:latin typeface="Times New Roman" pitchFamily="18" charset="0"/>
                <a:cs typeface="Times New Roman" pitchFamily="18" charset="0"/>
              </a:rPr>
              <a:t>b)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endParaRPr lang="en-US" sz="2800" dirty="0">
              <a:solidFill>
                <a:srgbClr val="0000FF"/>
              </a:solidFill>
              <a:latin typeface="Times New Roman" pitchFamily="18" charset="0"/>
              <a:cs typeface="Times New Roman" pitchFamily="18" charset="0"/>
            </a:endParaRPr>
          </a:p>
        </p:txBody>
      </p:sp>
      <p:sp>
        <p:nvSpPr>
          <p:cNvPr id="10" name="Rectangle 9"/>
          <p:cNvSpPr/>
          <p:nvPr/>
        </p:nvSpPr>
        <p:spPr>
          <a:xfrm>
            <a:off x="2971801" y="2724150"/>
            <a:ext cx="3846039" cy="523220"/>
          </a:xfrm>
          <a:prstGeom prst="rect">
            <a:avLst/>
          </a:prstGeom>
        </p:spPr>
        <p:txBody>
          <a:bodyPr wrap="square">
            <a:spAutoFit/>
          </a:bodyPr>
          <a:lstStyle/>
          <a:p>
            <a:r>
              <a:rPr lang="vi-VN" sz="2800" dirty="0">
                <a:solidFill>
                  <a:srgbClr val="0000FF"/>
                </a:solidFill>
                <a:latin typeface="Times New Roman" pitchFamily="18" charset="0"/>
                <a:cs typeface="Times New Roman" pitchFamily="18" charset="0"/>
              </a:rPr>
              <a:t>Tim bắt đầu đập nhanh</a:t>
            </a:r>
            <a:endParaRPr lang="en-US" sz="2800" dirty="0">
              <a:solidFill>
                <a:srgbClr val="0000FF"/>
              </a:solidFill>
              <a:latin typeface="Times New Roman" pitchFamily="18" charset="0"/>
              <a:cs typeface="Times New Roman" pitchFamily="18" charset="0"/>
            </a:endParaRPr>
          </a:p>
        </p:txBody>
      </p:sp>
      <p:sp>
        <p:nvSpPr>
          <p:cNvPr id="11" name="Rectangle 10"/>
          <p:cNvSpPr/>
          <p:nvPr/>
        </p:nvSpPr>
        <p:spPr>
          <a:xfrm>
            <a:off x="2971800" y="3063701"/>
            <a:ext cx="6172200" cy="954107"/>
          </a:xfrm>
          <a:prstGeom prst="rect">
            <a:avLst/>
          </a:prstGeom>
        </p:spPr>
        <p:txBody>
          <a:bodyPr wrap="square">
            <a:spAutoFit/>
          </a:bodyPr>
          <a:lstStyle/>
          <a:p>
            <a:r>
              <a:rPr lang="en-US" sz="2800" dirty="0" err="1">
                <a:solidFill>
                  <a:srgbClr val="0000FF"/>
                </a:solidFill>
                <a:latin typeface="Times New Roman" pitchFamily="18" charset="0"/>
                <a:cs typeface="Times New Roman" pitchFamily="18" charset="0"/>
              </a:rPr>
              <a:t>Huyết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hiểm</a:t>
            </a:r>
            <a:endParaRPr lang="en-US" sz="2800" dirty="0">
              <a:solidFill>
                <a:srgbClr val="0000FF"/>
              </a:solidFill>
              <a:latin typeface="Times New Roman" pitchFamily="18" charset="0"/>
              <a:cs typeface="Times New Roman" pitchFamily="18" charset="0"/>
            </a:endParaRPr>
          </a:p>
        </p:txBody>
      </p:sp>
      <p:sp>
        <p:nvSpPr>
          <p:cNvPr id="12" name="Rectangle 11"/>
          <p:cNvSpPr/>
          <p:nvPr/>
        </p:nvSpPr>
        <p:spPr>
          <a:xfrm>
            <a:off x="2971800" y="3867150"/>
            <a:ext cx="6172200" cy="954107"/>
          </a:xfrm>
          <a:prstGeom prst="rect">
            <a:avLst/>
          </a:prstGeom>
        </p:spPr>
        <p:txBody>
          <a:bodyPr wrap="square">
            <a:spAutoFit/>
          </a:bodyPr>
          <a:lstStyle/>
          <a:p>
            <a:r>
              <a:rPr lang="vi-VN" sz="2800" dirty="0">
                <a:solidFill>
                  <a:srgbClr val="0000FF"/>
                </a:solidFill>
                <a:latin typeface="Times New Roman" pitchFamily="18" charset="0"/>
                <a:cs typeface="Times New Roman" pitchFamily="18" charset="0"/>
              </a:rPr>
              <a:t>Mắc các vấn đề về thận (nếu bị mất nước lâu ngày)</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2971800" y="4629150"/>
            <a:ext cx="2507418"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Dễ bị động kinh</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800100"/>
            <a:ext cx="8229600" cy="857250"/>
          </a:xfrm>
          <a:prstGeom prst="rect">
            <a:avLst/>
          </a:prstGeom>
        </p:spPr>
        <p:txBody>
          <a:bodyPr/>
          <a:lstStyle/>
          <a:p>
            <a:pPr>
              <a:defRPr/>
            </a:pPr>
            <a:r>
              <a:rPr lang="nl-NL" sz="2400" b="1" dirty="0">
                <a:solidFill>
                  <a:srgbClr val="0000FF"/>
                </a:solidFill>
                <a:ea typeface="+mj-ea"/>
              </a:rPr>
              <a:t>2. </a:t>
            </a:r>
            <a:r>
              <a:rPr lang="nl-NL" sz="2400" b="1" u="sng" dirty="0">
                <a:solidFill>
                  <a:srgbClr val="0000FF"/>
                </a:solidFill>
                <a:ea typeface="+mj-ea"/>
              </a:rPr>
              <a:t>Vai trò của nước đối với tế bào</a:t>
            </a:r>
            <a:r>
              <a:rPr lang="en-US" sz="2400" u="sng" dirty="0">
                <a:ea typeface="+mj-ea"/>
              </a:rPr>
              <a:t> </a:t>
            </a:r>
          </a:p>
        </p:txBody>
      </p:sp>
      <p:sp>
        <p:nvSpPr>
          <p:cNvPr id="37891" name="Text Box 4"/>
          <p:cNvSpPr txBox="1">
            <a:spLocks noChangeArrowheads="1"/>
          </p:cNvSpPr>
          <p:nvPr/>
        </p:nvSpPr>
        <p:spPr bwMode="auto">
          <a:xfrm>
            <a:off x="304800" y="1428750"/>
            <a:ext cx="883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pt-BR" sz="3000" b="1">
                <a:solidFill>
                  <a:srgbClr val="0000FF"/>
                </a:solidFill>
              </a:rPr>
              <a:t>- Là thành phần chủ yếu trong mọi cơ thể sống. </a:t>
            </a:r>
            <a:endParaRPr lang="en-US" sz="3000" b="1">
              <a:solidFill>
                <a:srgbClr val="0000FF"/>
              </a:solidFill>
            </a:endParaRPr>
          </a:p>
        </p:txBody>
      </p:sp>
      <p:sp>
        <p:nvSpPr>
          <p:cNvPr id="37892" name="TextBox 7"/>
          <p:cNvSpPr txBox="1">
            <a:spLocks noChangeArrowheads="1"/>
          </p:cNvSpPr>
          <p:nvPr/>
        </p:nvSpPr>
        <p:spPr bwMode="auto">
          <a:xfrm>
            <a:off x="381000" y="1200151"/>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2400" b="1" i="1" dirty="0" err="1">
                <a:solidFill>
                  <a:srgbClr val="00B0F0"/>
                </a:solidFill>
              </a:rPr>
              <a:t>Nhận</a:t>
            </a:r>
            <a:r>
              <a:rPr lang="en-US" sz="2400" b="1" i="1" dirty="0">
                <a:solidFill>
                  <a:srgbClr val="00B0F0"/>
                </a:solidFill>
              </a:rPr>
              <a:t> </a:t>
            </a:r>
            <a:r>
              <a:rPr lang="en-US" sz="2400" b="1" i="1" dirty="0" err="1">
                <a:solidFill>
                  <a:srgbClr val="00B0F0"/>
                </a:solidFill>
              </a:rPr>
              <a:t>xét</a:t>
            </a:r>
            <a:r>
              <a:rPr lang="en-US" sz="2400" b="1" i="1" dirty="0">
                <a:solidFill>
                  <a:srgbClr val="00B0F0"/>
                </a:solidFill>
              </a:rPr>
              <a:t> </a:t>
            </a:r>
            <a:r>
              <a:rPr lang="en-US" sz="2400" b="1" i="1" dirty="0" err="1">
                <a:solidFill>
                  <a:srgbClr val="00B0F0"/>
                </a:solidFill>
              </a:rPr>
              <a:t>gì</a:t>
            </a:r>
            <a:r>
              <a:rPr lang="en-US" sz="2400" b="1" i="1" dirty="0">
                <a:solidFill>
                  <a:srgbClr val="00B0F0"/>
                </a:solidFill>
              </a:rPr>
              <a:t> </a:t>
            </a:r>
            <a:r>
              <a:rPr lang="en-US" sz="2400" b="1" i="1" dirty="0" err="1">
                <a:solidFill>
                  <a:srgbClr val="00B0F0"/>
                </a:solidFill>
              </a:rPr>
              <a:t>về</a:t>
            </a:r>
            <a:r>
              <a:rPr lang="en-US" sz="2400" b="1" i="1" dirty="0">
                <a:solidFill>
                  <a:srgbClr val="00B0F0"/>
                </a:solidFill>
              </a:rPr>
              <a:t> </a:t>
            </a:r>
            <a:r>
              <a:rPr lang="en-US" sz="2400" b="1" i="1" dirty="0" err="1">
                <a:solidFill>
                  <a:srgbClr val="00B0F0"/>
                </a:solidFill>
              </a:rPr>
              <a:t>hàm</a:t>
            </a:r>
            <a:r>
              <a:rPr lang="en-US" sz="2400" b="1" i="1" dirty="0">
                <a:solidFill>
                  <a:srgbClr val="00B0F0"/>
                </a:solidFill>
              </a:rPr>
              <a:t> </a:t>
            </a:r>
            <a:r>
              <a:rPr lang="en-US" sz="2400" b="1" i="1" dirty="0" err="1">
                <a:solidFill>
                  <a:srgbClr val="00B0F0"/>
                </a:solidFill>
              </a:rPr>
              <a:t>lượng</a:t>
            </a:r>
            <a:r>
              <a:rPr lang="en-US" sz="2400" b="1" i="1" dirty="0">
                <a:solidFill>
                  <a:srgbClr val="00B0F0"/>
                </a:solidFill>
              </a:rPr>
              <a:t> </a:t>
            </a:r>
            <a:r>
              <a:rPr lang="en-US" sz="2400" b="1" i="1" dirty="0" err="1">
                <a:solidFill>
                  <a:srgbClr val="00B0F0"/>
                </a:solidFill>
              </a:rPr>
              <a:t>nước</a:t>
            </a:r>
            <a:r>
              <a:rPr lang="en-US" sz="2400" b="1" i="1" dirty="0">
                <a:solidFill>
                  <a:srgbClr val="00B0F0"/>
                </a:solidFill>
              </a:rPr>
              <a:t> </a:t>
            </a:r>
            <a:r>
              <a:rPr lang="en-US" sz="2400" b="1" i="1" dirty="0" err="1">
                <a:solidFill>
                  <a:srgbClr val="00B0F0"/>
                </a:solidFill>
              </a:rPr>
              <a:t>trong</a:t>
            </a:r>
            <a:r>
              <a:rPr lang="en-US" sz="2400" b="1" i="1" dirty="0">
                <a:solidFill>
                  <a:srgbClr val="00B0F0"/>
                </a:solidFill>
              </a:rPr>
              <a:t> </a:t>
            </a:r>
            <a:r>
              <a:rPr lang="en-US" sz="2400" b="1" i="1" dirty="0" err="1">
                <a:solidFill>
                  <a:srgbClr val="00B0F0"/>
                </a:solidFill>
              </a:rPr>
              <a:t>các</a:t>
            </a:r>
            <a:r>
              <a:rPr lang="en-US" sz="2400" b="1" i="1" dirty="0">
                <a:solidFill>
                  <a:srgbClr val="00B0F0"/>
                </a:solidFill>
              </a:rPr>
              <a:t> </a:t>
            </a:r>
            <a:r>
              <a:rPr lang="en-US" sz="2400" b="1" i="1" dirty="0" err="1">
                <a:solidFill>
                  <a:srgbClr val="00B0F0"/>
                </a:solidFill>
              </a:rPr>
              <a:t>cơ</a:t>
            </a:r>
            <a:r>
              <a:rPr lang="en-US" sz="2400" b="1" i="1" dirty="0">
                <a:solidFill>
                  <a:srgbClr val="00B0F0"/>
                </a:solidFill>
              </a:rPr>
              <a:t> </a:t>
            </a:r>
            <a:r>
              <a:rPr lang="en-US" sz="2400" b="1" i="1" dirty="0" err="1">
                <a:solidFill>
                  <a:srgbClr val="00B0F0"/>
                </a:solidFill>
              </a:rPr>
              <a:t>thể</a:t>
            </a:r>
            <a:r>
              <a:rPr lang="en-US" sz="2400" b="1" i="1" dirty="0">
                <a:solidFill>
                  <a:srgbClr val="00B0F0"/>
                </a:solidFill>
              </a:rPr>
              <a:t> </a:t>
            </a:r>
            <a:r>
              <a:rPr lang="en-US" sz="2400" b="1" i="1" dirty="0" err="1">
                <a:solidFill>
                  <a:srgbClr val="00B0F0"/>
                </a:solidFill>
              </a:rPr>
              <a:t>sống</a:t>
            </a:r>
            <a:r>
              <a:rPr lang="en-US" sz="2400" b="1" i="1" dirty="0">
                <a:solidFill>
                  <a:srgbClr val="00B0F0"/>
                </a:solidFill>
              </a:rPr>
              <a:t>?</a:t>
            </a:r>
          </a:p>
        </p:txBody>
      </p:sp>
      <p:graphicFrame>
        <p:nvGraphicFramePr>
          <p:cNvPr id="9" name="Group 32"/>
          <p:cNvGraphicFramePr>
            <a:graphicFrameLocks/>
          </p:cNvGraphicFramePr>
          <p:nvPr/>
        </p:nvGraphicFramePr>
        <p:xfrm>
          <a:off x="762000" y="2114550"/>
          <a:ext cx="7440612" cy="1822907"/>
        </p:xfrm>
        <a:graphic>
          <a:graphicData uri="http://schemas.openxmlformats.org/drawingml/2006/table">
            <a:tbl>
              <a:tblPr/>
              <a:tblGrid>
                <a:gridCol w="1395999">
                  <a:extLst>
                    <a:ext uri="{9D8B030D-6E8A-4147-A177-3AD203B41FA5}">
                      <a16:colId xmlns:a16="http://schemas.microsoft.com/office/drawing/2014/main" val="20000"/>
                    </a:ext>
                  </a:extLst>
                </a:gridCol>
                <a:gridCol w="1396000">
                  <a:extLst>
                    <a:ext uri="{9D8B030D-6E8A-4147-A177-3AD203B41FA5}">
                      <a16:colId xmlns:a16="http://schemas.microsoft.com/office/drawing/2014/main" val="20001"/>
                    </a:ext>
                  </a:extLst>
                </a:gridCol>
                <a:gridCol w="1371722">
                  <a:extLst>
                    <a:ext uri="{9D8B030D-6E8A-4147-A177-3AD203B41FA5}">
                      <a16:colId xmlns:a16="http://schemas.microsoft.com/office/drawing/2014/main" val="20002"/>
                    </a:ext>
                  </a:extLst>
                </a:gridCol>
                <a:gridCol w="1763148">
                  <a:extLst>
                    <a:ext uri="{9D8B030D-6E8A-4147-A177-3AD203B41FA5}">
                      <a16:colId xmlns:a16="http://schemas.microsoft.com/office/drawing/2014/main" val="20003"/>
                    </a:ext>
                  </a:extLst>
                </a:gridCol>
                <a:gridCol w="1513743">
                  <a:extLst>
                    <a:ext uri="{9D8B030D-6E8A-4147-A177-3AD203B41FA5}">
                      <a16:colId xmlns:a16="http://schemas.microsoft.com/office/drawing/2014/main" val="20004"/>
                    </a:ext>
                  </a:extLst>
                </a:gridCol>
              </a:tblGrid>
              <a:tr h="960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B050"/>
                          </a:solidFill>
                          <a:effectLst/>
                          <a:latin typeface="Arial" pitchFamily="34" charset="0"/>
                          <a:cs typeface="Arial" pitchFamily="34" charset="0"/>
                        </a:rPr>
                        <a:t>Trong</a:t>
                      </a:r>
                      <a:r>
                        <a:rPr kumimoji="0" lang="en-US" sz="2000" b="1" i="0" u="none" strike="noStrike" cap="none" normalizeH="0" baseline="0" dirty="0">
                          <a:ln>
                            <a:noFill/>
                          </a:ln>
                          <a:solidFill>
                            <a:srgbClr val="00B050"/>
                          </a:solidFill>
                          <a:effectLst/>
                          <a:latin typeface="Arial" pitchFamily="34" charset="0"/>
                          <a:cs typeface="Arial" pitchFamily="34" charset="0"/>
                        </a:rPr>
                        <a:t> </a:t>
                      </a:r>
                      <a:r>
                        <a:rPr kumimoji="0" lang="en-US" sz="2000" b="1" i="0" u="none" strike="noStrike" cap="none" normalizeH="0" baseline="0" dirty="0" err="1">
                          <a:ln>
                            <a:noFill/>
                          </a:ln>
                          <a:solidFill>
                            <a:srgbClr val="00B050"/>
                          </a:solidFill>
                          <a:effectLst/>
                          <a:latin typeface="Arial" pitchFamily="34" charset="0"/>
                          <a:cs typeface="Arial" pitchFamily="34" charset="0"/>
                        </a:rPr>
                        <a:t>mọi</a:t>
                      </a:r>
                      <a:r>
                        <a:rPr kumimoji="0" lang="en-US" sz="2000" b="1" i="0" u="none" strike="noStrike" cap="none" normalizeH="0" baseline="0" dirty="0">
                          <a:ln>
                            <a:noFill/>
                          </a:ln>
                          <a:solidFill>
                            <a:srgbClr val="00B050"/>
                          </a:solidFill>
                          <a:effectLst/>
                          <a:latin typeface="Arial" pitchFamily="34" charset="0"/>
                          <a:cs typeface="Arial" pitchFamily="34" charset="0"/>
                        </a:rPr>
                        <a:t> </a:t>
                      </a:r>
                      <a:r>
                        <a:rPr kumimoji="0" lang="en-US" sz="2000" b="1" i="0" u="none" strike="noStrike" cap="none" normalizeH="0" baseline="0" dirty="0" err="1">
                          <a:ln>
                            <a:noFill/>
                          </a:ln>
                          <a:solidFill>
                            <a:srgbClr val="00B050"/>
                          </a:solidFill>
                          <a:effectLst/>
                          <a:latin typeface="Arial" pitchFamily="34" charset="0"/>
                          <a:cs typeface="Arial" pitchFamily="34" charset="0"/>
                        </a:rPr>
                        <a:t>tế</a:t>
                      </a:r>
                      <a:r>
                        <a:rPr kumimoji="0" lang="en-US" sz="2000" b="1" i="0" u="none" strike="noStrike" cap="none" normalizeH="0" baseline="0" dirty="0">
                          <a:ln>
                            <a:noFill/>
                          </a:ln>
                          <a:solidFill>
                            <a:srgbClr val="00B050"/>
                          </a:solidFill>
                          <a:effectLst/>
                          <a:latin typeface="Arial" pitchFamily="34" charset="0"/>
                          <a:cs typeface="Arial" pitchFamily="34" charset="0"/>
                        </a:rPr>
                        <a:t> </a:t>
                      </a:r>
                      <a:r>
                        <a:rPr kumimoji="0" lang="en-US" sz="2000" b="1" i="0" u="none" strike="noStrike" cap="none" normalizeH="0" baseline="0" dirty="0" err="1">
                          <a:ln>
                            <a:noFill/>
                          </a:ln>
                          <a:solidFill>
                            <a:srgbClr val="00B050"/>
                          </a:solidFill>
                          <a:effectLst/>
                          <a:latin typeface="Arial" pitchFamily="34" charset="0"/>
                          <a:cs typeface="Arial" pitchFamily="34" charset="0"/>
                        </a:rPr>
                        <a:t>bào</a:t>
                      </a:r>
                      <a:r>
                        <a:rPr kumimoji="0" lang="en-US" sz="2000" b="1" i="0" u="none" strike="noStrike" cap="none" normalizeH="0" baseline="0" dirty="0">
                          <a:ln>
                            <a:noFill/>
                          </a:ln>
                          <a:solidFill>
                            <a:srgbClr val="00B050"/>
                          </a:solidFill>
                          <a:effectLst/>
                          <a:latin typeface="Arial" pitchFamily="34" charset="0"/>
                          <a:cs typeface="Arial" pitchFamily="34" charset="0"/>
                        </a:rPr>
                        <a:t> </a:t>
                      </a: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ở </a:t>
                      </a:r>
                      <a:r>
                        <a:rPr kumimoji="0" lang="en-US" sz="2000" b="1" i="0" u="none" strike="noStrike" cap="none" normalizeH="0" baseline="0" dirty="0" err="1">
                          <a:ln>
                            <a:noFill/>
                          </a:ln>
                          <a:solidFill>
                            <a:srgbClr val="00B050"/>
                          </a:solidFill>
                          <a:effectLst/>
                          <a:latin typeface="Arial" pitchFamily="34" charset="0"/>
                          <a:cs typeface="Arial" pitchFamily="34" charset="0"/>
                        </a:rPr>
                        <a:t>người</a:t>
                      </a:r>
                      <a:endParaRPr kumimoji="0" lang="en-US" sz="2000" b="1" i="0" u="none" strike="noStrike" cap="none" normalizeH="0" baseline="0" dirty="0">
                        <a:ln>
                          <a:noFill/>
                        </a:ln>
                        <a:solidFill>
                          <a:srgbClr val="00B050"/>
                        </a:solidFill>
                        <a:effectLst/>
                        <a:latin typeface="Arial" pitchFamily="34" charset="0"/>
                        <a:cs typeface="Arial" pitchFamily="34" charset="0"/>
                      </a:endParaRP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Rau </a:t>
                      </a:r>
                      <a:r>
                        <a:rPr kumimoji="0" lang="en-US" sz="2000" b="1" i="0" u="none" strike="noStrike" cap="none" normalizeH="0" baseline="0" dirty="0" err="1">
                          <a:ln>
                            <a:noFill/>
                          </a:ln>
                          <a:solidFill>
                            <a:srgbClr val="00B050"/>
                          </a:solidFill>
                          <a:effectLst/>
                          <a:latin typeface="Arial" pitchFamily="34" charset="0"/>
                          <a:cs typeface="Arial" pitchFamily="34" charset="0"/>
                        </a:rPr>
                        <a:t>quả</a:t>
                      </a:r>
                      <a:endParaRPr kumimoji="0" lang="en-US" sz="2000" b="1" i="0" u="none" strike="noStrike" cap="none" normalizeH="0" baseline="0" dirty="0">
                        <a:ln>
                          <a:noFill/>
                        </a:ln>
                        <a:solidFill>
                          <a:srgbClr val="00B050"/>
                        </a:solidFill>
                        <a:effectLst/>
                        <a:latin typeface="Arial" pitchFamily="34" charset="0"/>
                        <a:cs typeface="Arial" pitchFamily="34" charset="0"/>
                      </a:endParaRP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B050"/>
                          </a:solidFill>
                          <a:effectLst/>
                          <a:latin typeface="Arial" pitchFamily="34" charset="0"/>
                          <a:cs typeface="Arial" pitchFamily="34" charset="0"/>
                        </a:rPr>
                        <a:t>Nấm</a:t>
                      </a:r>
                      <a:r>
                        <a:rPr kumimoji="0" lang="en-US" sz="2000" b="1" i="0" u="none" strike="noStrike" cap="none" normalizeH="0" baseline="0" dirty="0">
                          <a:ln>
                            <a:noFill/>
                          </a:ln>
                          <a:solidFill>
                            <a:srgbClr val="00B050"/>
                          </a:solidFill>
                          <a:effectLst/>
                          <a:latin typeface="Arial" pitchFamily="34" charset="0"/>
                          <a:cs typeface="Arial" pitchFamily="34" charset="0"/>
                        </a:rPr>
                        <a:t> men</a:t>
                      </a: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Vi </a:t>
                      </a:r>
                      <a:r>
                        <a:rPr kumimoji="0" lang="en-US" sz="2000" b="1" i="0" u="none" strike="noStrike" cap="none" normalizeH="0" baseline="0" dirty="0" err="1">
                          <a:ln>
                            <a:noFill/>
                          </a:ln>
                          <a:solidFill>
                            <a:srgbClr val="00B050"/>
                          </a:solidFill>
                          <a:effectLst/>
                          <a:latin typeface="Arial" pitchFamily="34" charset="0"/>
                          <a:cs typeface="Arial" pitchFamily="34" charset="0"/>
                        </a:rPr>
                        <a:t>khuẩn</a:t>
                      </a:r>
                      <a:endParaRPr kumimoji="0" lang="en-US" sz="2000" b="1" i="0" u="none" strike="noStrike" cap="none" normalizeH="0" baseline="0" dirty="0">
                        <a:ln>
                          <a:noFill/>
                        </a:ln>
                        <a:solidFill>
                          <a:srgbClr val="00B050"/>
                        </a:solidFill>
                        <a:effectLst/>
                        <a:latin typeface="Arial" pitchFamily="34" charset="0"/>
                        <a:cs typeface="Arial" pitchFamily="34" charset="0"/>
                      </a:endParaRP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9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B050"/>
                          </a:solidFill>
                          <a:effectLst/>
                          <a:latin typeface="Arial" pitchFamily="34" charset="0"/>
                          <a:cs typeface="Arial" pitchFamily="34" charset="0"/>
                        </a:rPr>
                        <a:t>60-90%</a:t>
                      </a: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58-60%</a:t>
                      </a: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80-94%</a:t>
                      </a: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54-83%</a:t>
                      </a: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75-88%</a:t>
                      </a:r>
                    </a:p>
                  </a:txBody>
                  <a:tcPr marL="91448" marR="91448"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721" name="TextBox 1"/>
          <p:cNvSpPr txBox="1">
            <a:spLocks noChangeArrowheads="1"/>
          </p:cNvSpPr>
          <p:nvPr/>
        </p:nvSpPr>
        <p:spPr bwMode="auto">
          <a:xfrm>
            <a:off x="0" y="4000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0000CC"/>
                </a:solidFill>
              </a:rPr>
              <a:t>II. NƯỚC VÀ VAI TRÒ CỦA NƯỚC TRONG TẾ BÀO</a:t>
            </a:r>
          </a:p>
        </p:txBody>
      </p:sp>
      <p:sp>
        <p:nvSpPr>
          <p:cNvPr id="10" name="TextBox 9"/>
          <p:cNvSpPr txBox="1"/>
          <p:nvPr/>
        </p:nvSpPr>
        <p:spPr>
          <a:xfrm>
            <a:off x="0" y="0"/>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400" b="1" dirty="0">
                <a:solidFill>
                  <a:srgbClr val="FF0000"/>
                </a:solidFill>
                <a:latin typeface="Arial" pitchFamily="34" charset="0"/>
                <a:cs typeface="Arial" pitchFamily="34" charset="0"/>
              </a:rPr>
              <a:t>BÀI </a:t>
            </a:r>
            <a:r>
              <a:rPr lang="en-US" sz="2400" b="1" dirty="0" smtClean="0">
                <a:solidFill>
                  <a:srgbClr val="FF0000"/>
                </a:solidFill>
                <a:latin typeface="Arial" pitchFamily="34" charset="0"/>
                <a:cs typeface="Arial" pitchFamily="34" charset="0"/>
              </a:rPr>
              <a:t>5: </a:t>
            </a:r>
            <a:r>
              <a:rPr lang="en-US" sz="2400" b="1" dirty="0">
                <a:solidFill>
                  <a:srgbClr val="FF0000"/>
                </a:solidFill>
                <a:latin typeface="Arial" pitchFamily="34" charset="0"/>
                <a:cs typeface="Arial" pitchFamily="34" charset="0"/>
              </a:rPr>
              <a:t>CÁC NGUYÊN TỐ HÓA HỌC VÀ NƯỚC</a:t>
            </a:r>
          </a:p>
        </p:txBody>
      </p:sp>
    </p:spTree>
    <p:extLst>
      <p:ext uri="{BB962C8B-B14F-4D97-AF65-F5344CB8AC3E}">
        <p14:creationId xmlns:p14="http://schemas.microsoft.com/office/powerpoint/2010/main" val="3832796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linds(horizontal)">
                                      <p:cBhvr>
                                        <p:cTn id="12" dur="500"/>
                                        <p:tgtEl>
                                          <p:spTgt spid="37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2000"/>
                                        <p:tgtEl>
                                          <p:spTgt spid="37892"/>
                                        </p:tgtEl>
                                      </p:cBhvr>
                                    </p:animEffect>
                                    <p:set>
                                      <p:cBhvr>
                                        <p:cTn id="17" dur="1" fill="hold">
                                          <p:stCondLst>
                                            <p:cond delay="1999"/>
                                          </p:stCondLst>
                                        </p:cTn>
                                        <p:tgtEl>
                                          <p:spTgt spid="3789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7891"/>
                                        </p:tgtEl>
                                        <p:attrNameLst>
                                          <p:attrName>style.visibility</p:attrName>
                                        </p:attrNameLst>
                                      </p:cBhvr>
                                      <p:to>
                                        <p:strVal val="visible"/>
                                      </p:to>
                                    </p:set>
                                    <p:anim calcmode="lin" valueType="num">
                                      <p:cBhvr>
                                        <p:cTn id="22" dur="1000" fill="hold"/>
                                        <p:tgtEl>
                                          <p:spTgt spid="37891"/>
                                        </p:tgtEl>
                                        <p:attrNameLst>
                                          <p:attrName>ppt_x</p:attrName>
                                        </p:attrNameLst>
                                      </p:cBhvr>
                                      <p:tavLst>
                                        <p:tav tm="0">
                                          <p:val>
                                            <p:strVal val="#ppt_x-.2"/>
                                          </p:val>
                                        </p:tav>
                                        <p:tav tm="100000">
                                          <p:val>
                                            <p:strVal val="#ppt_x"/>
                                          </p:val>
                                        </p:tav>
                                      </p:tavLst>
                                    </p:anim>
                                    <p:anim calcmode="lin" valueType="num">
                                      <p:cBhvr>
                                        <p:cTn id="23" dur="1000" fill="hold"/>
                                        <p:tgtEl>
                                          <p:spTgt spid="3789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xit amin"/>
          <p:cNvPicPr>
            <a:picLocks noChangeAspect="1" noChangeArrowheads="1"/>
          </p:cNvPicPr>
          <p:nvPr/>
        </p:nvPicPr>
        <p:blipFill>
          <a:blip r:embed="rId2"/>
          <a:srcRect/>
          <a:stretch>
            <a:fillRect/>
          </a:stretch>
        </p:blipFill>
        <p:spPr bwMode="auto">
          <a:xfrm>
            <a:off x="5486400" y="98822"/>
            <a:ext cx="3276600" cy="2044537"/>
          </a:xfrm>
          <a:prstGeom prst="rect">
            <a:avLst/>
          </a:prstGeom>
          <a:solidFill>
            <a:srgbClr val="FF3300"/>
          </a:solidFill>
        </p:spPr>
      </p:pic>
      <p:sp>
        <p:nvSpPr>
          <p:cNvPr id="3" name="Text Box 8"/>
          <p:cNvSpPr txBox="1">
            <a:spLocks noChangeArrowheads="1"/>
          </p:cNvSpPr>
          <p:nvPr/>
        </p:nvSpPr>
        <p:spPr bwMode="auto">
          <a:xfrm>
            <a:off x="6477000" y="2057400"/>
            <a:ext cx="1628972" cy="523220"/>
          </a:xfrm>
          <a:prstGeom prst="rect">
            <a:avLst/>
          </a:prstGeom>
          <a:noFill/>
          <a:ln w="9525">
            <a:noFill/>
            <a:miter lim="800000"/>
            <a:headEnd/>
            <a:tailEnd/>
          </a:ln>
          <a:effectLst/>
        </p:spPr>
        <p:txBody>
          <a:bodyPr wrap="none">
            <a:spAutoFit/>
          </a:bodyPr>
          <a:lstStyle/>
          <a:p>
            <a:r>
              <a:rPr lang="en-US" sz="2800" dirty="0" err="1">
                <a:solidFill>
                  <a:srgbClr val="FF3300"/>
                </a:solidFill>
                <a:latin typeface="Times New Roman" pitchFamily="18" charset="0"/>
              </a:rPr>
              <a:t>Axit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amin</a:t>
            </a:r>
            <a:endParaRPr lang="en-US" sz="2800" dirty="0">
              <a:solidFill>
                <a:srgbClr val="FF3300"/>
              </a:solidFill>
              <a:latin typeface="Times New Roman" pitchFamily="18" charset="0"/>
            </a:endParaRPr>
          </a:p>
        </p:txBody>
      </p:sp>
      <p:pic>
        <p:nvPicPr>
          <p:cNvPr id="8" name="Picture 3" descr="Glucose- Fructose"/>
          <p:cNvPicPr>
            <a:picLocks noChangeAspect="1" noChangeArrowheads="1"/>
          </p:cNvPicPr>
          <p:nvPr/>
        </p:nvPicPr>
        <p:blipFill>
          <a:blip r:embed="rId3"/>
          <a:srcRect/>
          <a:stretch>
            <a:fillRect/>
          </a:stretch>
        </p:blipFill>
        <p:spPr bwMode="auto">
          <a:xfrm>
            <a:off x="533400" y="228600"/>
            <a:ext cx="3962400" cy="2195513"/>
          </a:xfrm>
          <a:prstGeom prst="rect">
            <a:avLst/>
          </a:prstGeom>
          <a:noFill/>
        </p:spPr>
      </p:pic>
      <p:pic>
        <p:nvPicPr>
          <p:cNvPr id="9" name="Picture 8" descr="-006.jpg"/>
          <p:cNvPicPr>
            <a:picLocks noChangeAspect="1"/>
          </p:cNvPicPr>
          <p:nvPr/>
        </p:nvPicPr>
        <p:blipFill>
          <a:blip r:embed="rId4"/>
          <a:stretch>
            <a:fillRect/>
          </a:stretch>
        </p:blipFill>
        <p:spPr>
          <a:xfrm>
            <a:off x="0" y="2457450"/>
            <a:ext cx="3429000" cy="268152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724150"/>
            <a:ext cx="4267200" cy="230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0" y="2114550"/>
            <a:ext cx="434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pt-BR" sz="3000" b="1">
                <a:solidFill>
                  <a:srgbClr val="0000FF"/>
                </a:solidFill>
                <a:latin typeface="Times New Roman" pitchFamily="18" charset="0"/>
                <a:cs typeface="Times New Roman" pitchFamily="18" charset="0"/>
              </a:rPr>
              <a:t>- Nước là dung môi hoà tan các chất</a:t>
            </a:r>
            <a:endParaRPr lang="en-US" sz="3000" b="1">
              <a:solidFill>
                <a:srgbClr val="0000FF"/>
              </a:solidFill>
              <a:latin typeface="Times New Roman" pitchFamily="18" charset="0"/>
              <a:cs typeface="Times New Roman" pitchFamily="18" charset="0"/>
            </a:endParaRPr>
          </a:p>
        </p:txBody>
      </p:sp>
      <p:sp>
        <p:nvSpPr>
          <p:cNvPr id="38916" name="TextBox 5"/>
          <p:cNvSpPr txBox="1">
            <a:spLocks noChangeArrowheads="1"/>
          </p:cNvSpPr>
          <p:nvPr/>
        </p:nvSpPr>
        <p:spPr bwMode="auto">
          <a:xfrm>
            <a:off x="304800" y="1257300"/>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000" b="1" i="1">
                <a:solidFill>
                  <a:srgbClr val="FF0000"/>
                </a:solidFill>
              </a:rPr>
              <a:t>Axit, rượu và muối có tan được trong nước không?</a:t>
            </a:r>
          </a:p>
        </p:txBody>
      </p:sp>
      <p:pic>
        <p:nvPicPr>
          <p:cNvPr id="7" name="Picture 9" descr="Na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00250"/>
            <a:ext cx="35052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1"/>
          <p:cNvSpPr txBox="1">
            <a:spLocks noChangeArrowheads="1"/>
          </p:cNvSpPr>
          <p:nvPr/>
        </p:nvSpPr>
        <p:spPr bwMode="auto">
          <a:xfrm>
            <a:off x="0" y="4000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0000CC"/>
                </a:solidFill>
              </a:rPr>
              <a:t>II. NƯỚC VÀ VAI TRÒ CỦA NƯỚC TRONG TẾ BÀO</a:t>
            </a:r>
          </a:p>
        </p:txBody>
      </p:sp>
      <p:sp>
        <p:nvSpPr>
          <p:cNvPr id="9" name="TextBox 8"/>
          <p:cNvSpPr txBox="1"/>
          <p:nvPr/>
        </p:nvSpPr>
        <p:spPr>
          <a:xfrm>
            <a:off x="0" y="0"/>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400" b="1" dirty="0">
                <a:solidFill>
                  <a:srgbClr val="FF0000"/>
                </a:solidFill>
                <a:latin typeface="Arial" pitchFamily="34" charset="0"/>
                <a:cs typeface="Arial" pitchFamily="34" charset="0"/>
              </a:rPr>
              <a:t>BÀI </a:t>
            </a:r>
            <a:r>
              <a:rPr lang="en-US" sz="2400" b="1" dirty="0" smtClean="0">
                <a:solidFill>
                  <a:srgbClr val="FF0000"/>
                </a:solidFill>
                <a:latin typeface="Arial" pitchFamily="34" charset="0"/>
                <a:cs typeface="Arial" pitchFamily="34" charset="0"/>
              </a:rPr>
              <a:t>5: </a:t>
            </a:r>
            <a:r>
              <a:rPr lang="en-US" sz="2400" b="1" dirty="0">
                <a:solidFill>
                  <a:srgbClr val="FF0000"/>
                </a:solidFill>
                <a:latin typeface="Arial" pitchFamily="34" charset="0"/>
                <a:cs typeface="Arial" pitchFamily="34" charset="0"/>
              </a:rPr>
              <a:t>CÁC NGUYÊN TỐ HÓA HỌC VÀ NƯỚC</a:t>
            </a:r>
          </a:p>
        </p:txBody>
      </p:sp>
      <p:sp>
        <p:nvSpPr>
          <p:cNvPr id="10" name="Rectangle 2"/>
          <p:cNvSpPr txBox="1">
            <a:spLocks noChangeArrowheads="1"/>
          </p:cNvSpPr>
          <p:nvPr/>
        </p:nvSpPr>
        <p:spPr>
          <a:xfrm>
            <a:off x="304800" y="800100"/>
            <a:ext cx="8229600" cy="857250"/>
          </a:xfrm>
          <a:prstGeom prst="rect">
            <a:avLst/>
          </a:prstGeom>
        </p:spPr>
        <p:txBody>
          <a:bodyPr/>
          <a:lstStyle/>
          <a:p>
            <a:pPr>
              <a:defRPr/>
            </a:pPr>
            <a:r>
              <a:rPr lang="nl-NL" sz="2400" b="1" dirty="0">
                <a:solidFill>
                  <a:srgbClr val="0000FF"/>
                </a:solidFill>
                <a:ea typeface="+mj-ea"/>
              </a:rPr>
              <a:t>2. </a:t>
            </a:r>
            <a:r>
              <a:rPr lang="nl-NL" sz="2400" b="1" u="sng" dirty="0">
                <a:solidFill>
                  <a:srgbClr val="0000FF"/>
                </a:solidFill>
                <a:ea typeface="+mj-ea"/>
              </a:rPr>
              <a:t>Vai trò của nước đối với tế bào</a:t>
            </a:r>
            <a:r>
              <a:rPr lang="en-US" sz="2400" u="sng" dirty="0">
                <a:ea typeface="+mj-ea"/>
              </a:rPr>
              <a:t> </a:t>
            </a:r>
          </a:p>
        </p:txBody>
      </p:sp>
    </p:spTree>
    <p:extLst>
      <p:ext uri="{BB962C8B-B14F-4D97-AF65-F5344CB8AC3E}">
        <p14:creationId xmlns:p14="http://schemas.microsoft.com/office/powerpoint/2010/main" val="1396000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8916"/>
                                        </p:tgtEl>
                                        <p:attrNameLst>
                                          <p:attrName>style.visibility</p:attrName>
                                        </p:attrNameLst>
                                      </p:cBhvr>
                                      <p:to>
                                        <p:strVal val="visible"/>
                                      </p:to>
                                    </p:set>
                                    <p:anim calcmode="lin" valueType="num">
                                      <p:cBhvr>
                                        <p:cTn id="14" dur="1000" fill="hold"/>
                                        <p:tgtEl>
                                          <p:spTgt spid="38916"/>
                                        </p:tgtEl>
                                        <p:attrNameLst>
                                          <p:attrName>ppt_x</p:attrName>
                                        </p:attrNameLst>
                                      </p:cBhvr>
                                      <p:tavLst>
                                        <p:tav tm="0">
                                          <p:val>
                                            <p:strVal val="#ppt_x-.2"/>
                                          </p:val>
                                        </p:tav>
                                        <p:tav tm="100000">
                                          <p:val>
                                            <p:strVal val="#ppt_x"/>
                                          </p:val>
                                        </p:tav>
                                      </p:tavLst>
                                    </p:anim>
                                    <p:anim calcmode="lin" valueType="num">
                                      <p:cBhvr>
                                        <p:cTn id="15" dur="1000" fill="hold"/>
                                        <p:tgtEl>
                                          <p:spTgt spid="389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89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38916"/>
                                        </p:tgtEl>
                                      </p:cBhvr>
                                    </p:animEffect>
                                    <p:set>
                                      <p:cBhvr>
                                        <p:cTn id="21" dur="1" fill="hold">
                                          <p:stCondLst>
                                            <p:cond delay="499"/>
                                          </p:stCondLst>
                                        </p:cTn>
                                        <p:tgtEl>
                                          <p:spTgt spid="38916"/>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8914"/>
                                        </p:tgtEl>
                                        <p:attrNameLst>
                                          <p:attrName>style.visibility</p:attrName>
                                        </p:attrNameLst>
                                      </p:cBhvr>
                                      <p:to>
                                        <p:strVal val="visible"/>
                                      </p:to>
                                    </p:set>
                                    <p:animEffect transition="in" filter="blinds(horizontal)">
                                      <p:cBhvr>
                                        <p:cTn id="26"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6" grpId="0"/>
      <p:bldP spid="389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81000" y="571500"/>
            <a:ext cx="8305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3000" b="1">
                <a:solidFill>
                  <a:srgbClr val="00B050"/>
                </a:solidFill>
              </a:rPr>
              <a:t>Nước là một dung môi tốt nhờ vào tính </a:t>
            </a:r>
            <a:r>
              <a:rPr lang="en-US" sz="3000" b="1">
                <a:solidFill>
                  <a:srgbClr val="00B050"/>
                </a:solidFill>
              </a:rPr>
              <a:t>phân</a:t>
            </a:r>
            <a:r>
              <a:rPr lang="vi-VN" sz="3000" b="1">
                <a:solidFill>
                  <a:srgbClr val="00B050"/>
                </a:solidFill>
              </a:rPr>
              <a:t> cực. Các hợp chất phân cực hoặc có tính ion như a</a:t>
            </a:r>
            <a:r>
              <a:rPr lang="en-US" sz="3000" b="1">
                <a:solidFill>
                  <a:srgbClr val="00B050"/>
                </a:solidFill>
              </a:rPr>
              <a:t>xit</a:t>
            </a:r>
            <a:r>
              <a:rPr lang="vi-VN" sz="3000" b="1">
                <a:solidFill>
                  <a:srgbClr val="00B050"/>
                </a:solidFill>
              </a:rPr>
              <a:t>, r</a:t>
            </a:r>
            <a:r>
              <a:rPr lang="en-US" sz="3000" b="1">
                <a:solidFill>
                  <a:srgbClr val="00B050"/>
                </a:solidFill>
              </a:rPr>
              <a:t>ượu </a:t>
            </a:r>
            <a:r>
              <a:rPr lang="vi-VN" sz="3000" b="1">
                <a:solidFill>
                  <a:srgbClr val="00B050"/>
                </a:solidFill>
              </a:rPr>
              <a:t>và m</a:t>
            </a:r>
            <a:r>
              <a:rPr lang="en-US" sz="3000" b="1">
                <a:solidFill>
                  <a:srgbClr val="00B050"/>
                </a:solidFill>
              </a:rPr>
              <a:t>uối</a:t>
            </a:r>
            <a:r>
              <a:rPr lang="vi-VN" sz="3000" b="1">
                <a:solidFill>
                  <a:srgbClr val="00B050"/>
                </a:solidFill>
              </a:rPr>
              <a:t> đều dễ tan trong nước. Tính hòa tan của nước đóng vai trò rất quan trọng trong sinh học vì nhiều phản ứng hóa sinh chỉ xảy ra trong dung dịch nước.</a:t>
            </a:r>
            <a:endParaRPr lang="en-US" sz="3000" b="1">
              <a:solidFill>
                <a:srgbClr val="00B050"/>
              </a:solidFill>
            </a:endParaRPr>
          </a:p>
        </p:txBody>
      </p:sp>
    </p:spTree>
    <p:extLst>
      <p:ext uri="{BB962C8B-B14F-4D97-AF65-F5344CB8AC3E}">
        <p14:creationId xmlns:p14="http://schemas.microsoft.com/office/powerpoint/2010/main" val="2656485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0" y="1371600"/>
            <a:ext cx="320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pt-BR" sz="3000" b="1">
                <a:solidFill>
                  <a:srgbClr val="0000FF"/>
                </a:solidFill>
                <a:latin typeface="Times New Roman" pitchFamily="18" charset="0"/>
                <a:cs typeface="Times New Roman" pitchFamily="18" charset="0"/>
              </a:rPr>
              <a:t>- Là môi trường phản ứng, tham gia các phản ứng sinh</a:t>
            </a:r>
            <a:r>
              <a:rPr lang="en-US" sz="3000" b="1">
                <a:solidFill>
                  <a:srgbClr val="0000FF"/>
                </a:solidFill>
                <a:latin typeface="Times New Roman" pitchFamily="18" charset="0"/>
                <a:cs typeface="Times New Roman" pitchFamily="18" charset="0"/>
              </a:rPr>
              <a:t> hóa.</a:t>
            </a:r>
          </a:p>
        </p:txBody>
      </p:sp>
      <p:grpSp>
        <p:nvGrpSpPr>
          <p:cNvPr id="2" name="Group 15"/>
          <p:cNvGrpSpPr>
            <a:grpSpLocks/>
          </p:cNvGrpSpPr>
          <p:nvPr/>
        </p:nvGrpSpPr>
        <p:grpSpPr bwMode="auto">
          <a:xfrm>
            <a:off x="3429000" y="1371600"/>
            <a:ext cx="5715000" cy="3028950"/>
            <a:chOff x="2178" y="1047"/>
            <a:chExt cx="3049" cy="2153"/>
          </a:xfrm>
        </p:grpSpPr>
        <p:pic>
          <p:nvPicPr>
            <p:cNvPr id="32775" name="Picture 4" descr="photo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8" y="1047"/>
              <a:ext cx="3049" cy="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7"/>
            <p:cNvSpPr txBox="1">
              <a:spLocks noChangeArrowheads="1"/>
            </p:cNvSpPr>
            <p:nvPr/>
          </p:nvSpPr>
          <p:spPr bwMode="auto">
            <a:xfrm>
              <a:off x="2327" y="2097"/>
              <a:ext cx="414" cy="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solidFill>
                    <a:schemeClr val="bg1"/>
                  </a:solidFill>
                </a:rPr>
                <a:t>CO</a:t>
              </a:r>
              <a:r>
                <a:rPr lang="en-US" b="1" baseline="-25000">
                  <a:solidFill>
                    <a:schemeClr val="bg1"/>
                  </a:solidFill>
                </a:rPr>
                <a:t>2</a:t>
              </a:r>
              <a:endParaRPr lang="en-US" b="1">
                <a:solidFill>
                  <a:schemeClr val="bg1"/>
                </a:solidFill>
              </a:endParaRPr>
            </a:p>
          </p:txBody>
        </p:sp>
        <p:sp>
          <p:nvSpPr>
            <p:cNvPr id="32777" name="Text Box 9"/>
            <p:cNvSpPr txBox="1">
              <a:spLocks noChangeArrowheads="1"/>
            </p:cNvSpPr>
            <p:nvPr/>
          </p:nvSpPr>
          <p:spPr bwMode="auto">
            <a:xfrm>
              <a:off x="2334" y="2469"/>
              <a:ext cx="415" cy="26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solidFill>
                    <a:schemeClr val="bg1"/>
                  </a:solidFill>
                </a:rPr>
                <a:t>H</a:t>
              </a:r>
              <a:r>
                <a:rPr lang="en-US" b="1" baseline="-25000">
                  <a:solidFill>
                    <a:schemeClr val="bg1"/>
                  </a:solidFill>
                </a:rPr>
                <a:t>2</a:t>
              </a:r>
              <a:r>
                <a:rPr lang="en-US" b="1">
                  <a:solidFill>
                    <a:schemeClr val="bg1"/>
                  </a:solidFill>
                </a:rPr>
                <a:t>O</a:t>
              </a:r>
            </a:p>
          </p:txBody>
        </p:sp>
        <p:sp>
          <p:nvSpPr>
            <p:cNvPr id="32778" name="Text Box 10"/>
            <p:cNvSpPr txBox="1">
              <a:spLocks noChangeArrowheads="1"/>
            </p:cNvSpPr>
            <p:nvPr/>
          </p:nvSpPr>
          <p:spPr bwMode="auto">
            <a:xfrm>
              <a:off x="4354" y="2263"/>
              <a:ext cx="855" cy="241"/>
            </a:xfrm>
            <a:prstGeom prst="rect">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a:solidFill>
                    <a:schemeClr val="bg1"/>
                  </a:solidFill>
                </a:rPr>
                <a:t>Cabohidrat</a:t>
              </a:r>
            </a:p>
          </p:txBody>
        </p:sp>
        <p:sp>
          <p:nvSpPr>
            <p:cNvPr id="32779" name="Text Box 11"/>
            <p:cNvSpPr txBox="1">
              <a:spLocks noChangeArrowheads="1"/>
            </p:cNvSpPr>
            <p:nvPr/>
          </p:nvSpPr>
          <p:spPr bwMode="auto">
            <a:xfrm>
              <a:off x="3936" y="2929"/>
              <a:ext cx="414" cy="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solidFill>
                    <a:schemeClr val="bg1"/>
                  </a:solidFill>
                </a:rPr>
                <a:t>O</a:t>
              </a:r>
              <a:r>
                <a:rPr lang="en-US" b="1" baseline="-25000">
                  <a:solidFill>
                    <a:schemeClr val="bg1"/>
                  </a:solidFill>
                </a:rPr>
                <a:t>2</a:t>
              </a:r>
              <a:endParaRPr lang="en-US" b="1">
                <a:solidFill>
                  <a:schemeClr val="bg1"/>
                </a:solidFill>
              </a:endParaRPr>
            </a:p>
          </p:txBody>
        </p:sp>
      </p:grpSp>
      <p:sp>
        <p:nvSpPr>
          <p:cNvPr id="32772" name="TextBox 1"/>
          <p:cNvSpPr txBox="1">
            <a:spLocks noChangeArrowheads="1"/>
          </p:cNvSpPr>
          <p:nvPr/>
        </p:nvSpPr>
        <p:spPr bwMode="auto">
          <a:xfrm>
            <a:off x="0" y="4000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0000CC"/>
                </a:solidFill>
              </a:rPr>
              <a:t>II. NƯỚC VÀ VAI TRÒ CỦA NƯỚC TRONG TẾ BÀO</a:t>
            </a:r>
          </a:p>
        </p:txBody>
      </p:sp>
      <p:sp>
        <p:nvSpPr>
          <p:cNvPr id="11" name="TextBox 10"/>
          <p:cNvSpPr txBox="1"/>
          <p:nvPr/>
        </p:nvSpPr>
        <p:spPr>
          <a:xfrm>
            <a:off x="0" y="0"/>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400" b="1" dirty="0">
                <a:solidFill>
                  <a:srgbClr val="FF0000"/>
                </a:solidFill>
                <a:latin typeface="Arial" pitchFamily="34" charset="0"/>
                <a:cs typeface="Arial" pitchFamily="34" charset="0"/>
              </a:rPr>
              <a:t>BÀI </a:t>
            </a:r>
            <a:r>
              <a:rPr lang="en-US" sz="2400" b="1" dirty="0" smtClean="0">
                <a:solidFill>
                  <a:srgbClr val="FF0000"/>
                </a:solidFill>
                <a:latin typeface="Arial" pitchFamily="34" charset="0"/>
                <a:cs typeface="Arial" pitchFamily="34" charset="0"/>
              </a:rPr>
              <a:t>5: </a:t>
            </a:r>
            <a:r>
              <a:rPr lang="en-US" sz="2400" b="1" dirty="0">
                <a:solidFill>
                  <a:srgbClr val="FF0000"/>
                </a:solidFill>
                <a:latin typeface="Arial" pitchFamily="34" charset="0"/>
                <a:cs typeface="Arial" pitchFamily="34" charset="0"/>
              </a:rPr>
              <a:t>CÁC NGUYÊN TỐ HÓA HỌC VÀ NƯỚC</a:t>
            </a:r>
          </a:p>
        </p:txBody>
      </p:sp>
      <p:sp>
        <p:nvSpPr>
          <p:cNvPr id="12" name="Rectangle 2"/>
          <p:cNvSpPr txBox="1">
            <a:spLocks noChangeArrowheads="1"/>
          </p:cNvSpPr>
          <p:nvPr/>
        </p:nvSpPr>
        <p:spPr>
          <a:xfrm>
            <a:off x="304800" y="800100"/>
            <a:ext cx="8229600" cy="857250"/>
          </a:xfrm>
          <a:prstGeom prst="rect">
            <a:avLst/>
          </a:prstGeom>
        </p:spPr>
        <p:txBody>
          <a:bodyPr/>
          <a:lstStyle/>
          <a:p>
            <a:pPr>
              <a:defRPr/>
            </a:pPr>
            <a:r>
              <a:rPr lang="nl-NL" sz="2400" b="1" dirty="0">
                <a:solidFill>
                  <a:srgbClr val="0000FF"/>
                </a:solidFill>
                <a:ea typeface="+mj-ea"/>
              </a:rPr>
              <a:t>2. </a:t>
            </a:r>
            <a:r>
              <a:rPr lang="nl-NL" sz="2400" b="1" u="sng" dirty="0">
                <a:solidFill>
                  <a:srgbClr val="0000FF"/>
                </a:solidFill>
                <a:ea typeface="+mj-ea"/>
              </a:rPr>
              <a:t>Vai trò của nước đối với tế bào</a:t>
            </a:r>
            <a:r>
              <a:rPr lang="en-US" sz="2400" u="sng" dirty="0">
                <a:ea typeface="+mj-ea"/>
              </a:rPr>
              <a:t> </a:t>
            </a:r>
          </a:p>
        </p:txBody>
      </p:sp>
    </p:spTree>
    <p:extLst>
      <p:ext uri="{BB962C8B-B14F-4D97-AF65-F5344CB8AC3E}">
        <p14:creationId xmlns:p14="http://schemas.microsoft.com/office/powerpoint/2010/main" val="1896321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9938"/>
                                        </p:tgtEl>
                                        <p:attrNameLst>
                                          <p:attrName>style.visibility</p:attrName>
                                        </p:attrNameLst>
                                      </p:cBhvr>
                                      <p:to>
                                        <p:strVal val="visible"/>
                                      </p:to>
                                    </p:set>
                                    <p:animEffect transition="in" filter="checkerboard(across)">
                                      <p:cBhvr>
                                        <p:cTn id="14"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3"/>
          <p:cNvSpPr txBox="1">
            <a:spLocks noChangeArrowheads="1"/>
          </p:cNvSpPr>
          <p:nvPr/>
        </p:nvSpPr>
        <p:spPr bwMode="auto">
          <a:xfrm>
            <a:off x="304800" y="1314451"/>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0000FF"/>
                </a:solidFill>
              </a:rPr>
              <a:t>- Điều hòa nhiệt độ cơ thể.</a:t>
            </a:r>
          </a:p>
        </p:txBody>
      </p:sp>
      <p:sp>
        <p:nvSpPr>
          <p:cNvPr id="5" name="Rectangle 2"/>
          <p:cNvSpPr txBox="1">
            <a:spLocks noChangeArrowheads="1"/>
          </p:cNvSpPr>
          <p:nvPr/>
        </p:nvSpPr>
        <p:spPr>
          <a:xfrm>
            <a:off x="304800" y="3371850"/>
            <a:ext cx="8229600" cy="13716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just">
              <a:defRPr/>
            </a:pP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Đối</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với</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người</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bị</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sốt</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cao</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lâu</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ngày</a:t>
            </a:r>
            <a:r>
              <a:rPr lang="en-US" sz="2400" b="1" dirty="0">
                <a:solidFill>
                  <a:srgbClr val="00B050"/>
                </a:solidFill>
                <a:latin typeface="Arial" pitchFamily="34" charset="0"/>
                <a:ea typeface="+mj-ea"/>
                <a:cs typeface="Arial" pitchFamily="34" charset="0"/>
              </a:rPr>
              <a:t> hay </a:t>
            </a:r>
            <a:r>
              <a:rPr lang="en-US" sz="2400" b="1" dirty="0" err="1">
                <a:solidFill>
                  <a:srgbClr val="00B050"/>
                </a:solidFill>
                <a:latin typeface="Arial" pitchFamily="34" charset="0"/>
                <a:ea typeface="+mj-ea"/>
                <a:cs typeface="Arial" pitchFamily="34" charset="0"/>
              </a:rPr>
              <a:t>bị</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tiêu</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chảy</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cơ</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thể</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mất</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nước</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da</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khô</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nên</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phải</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bù</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lại</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lượng</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nước</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bị</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mất</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bằng</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cách</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uống</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Ôrezon</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theo</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chỉ</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dẫn</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của</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bác</a:t>
            </a:r>
            <a:r>
              <a:rPr lang="en-US" sz="2400" b="1" dirty="0">
                <a:solidFill>
                  <a:srgbClr val="00B050"/>
                </a:solidFill>
                <a:latin typeface="Arial" pitchFamily="34" charset="0"/>
                <a:ea typeface="+mj-ea"/>
                <a:cs typeface="Arial" pitchFamily="34" charset="0"/>
              </a:rPr>
              <a:t> </a:t>
            </a:r>
            <a:r>
              <a:rPr lang="en-US" sz="2400" b="1" dirty="0" err="1">
                <a:solidFill>
                  <a:srgbClr val="00B050"/>
                </a:solidFill>
                <a:latin typeface="Arial" pitchFamily="34" charset="0"/>
                <a:ea typeface="+mj-ea"/>
                <a:cs typeface="Arial" pitchFamily="34" charset="0"/>
              </a:rPr>
              <a:t>sĩ</a:t>
            </a:r>
            <a:r>
              <a:rPr lang="en-US" sz="2400" b="1" dirty="0">
                <a:solidFill>
                  <a:srgbClr val="00B050"/>
                </a:solidFill>
                <a:latin typeface="Arial" pitchFamily="34" charset="0"/>
                <a:ea typeface="+mj-ea"/>
                <a:cs typeface="Arial" pitchFamily="34" charset="0"/>
              </a:rPr>
              <a:t>.</a:t>
            </a:r>
          </a:p>
        </p:txBody>
      </p:sp>
      <p:sp>
        <p:nvSpPr>
          <p:cNvPr id="6" name="Rectangle 4"/>
          <p:cNvSpPr>
            <a:spLocks noChangeArrowheads="1"/>
          </p:cNvSpPr>
          <p:nvPr/>
        </p:nvSpPr>
        <p:spPr bwMode="auto">
          <a:xfrm>
            <a:off x="228600" y="2114551"/>
            <a:ext cx="8382000" cy="830997"/>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spAutoFit/>
          </a:bodyPr>
          <a:lstStyle/>
          <a:p>
            <a:pPr marL="342900" indent="-342900" algn="just">
              <a:spcBef>
                <a:spcPct val="20000"/>
              </a:spcBef>
              <a:defRPr/>
            </a:pPr>
            <a:r>
              <a:rPr lang="da-DK" sz="2400" b="1" dirty="0">
                <a:solidFill>
                  <a:srgbClr val="00B050"/>
                </a:solidFill>
              </a:rPr>
              <a:t>   - Nước trong tế bào cơ thể luôn luôn được đổi mới. Một người nặng 60kg cần cung cấp 2-3 lít nước/ngày.</a:t>
            </a:r>
            <a:endParaRPr lang="en-US" sz="2400" b="1" dirty="0">
              <a:solidFill>
                <a:srgbClr val="00B050"/>
              </a:solidFill>
            </a:endParaRPr>
          </a:p>
        </p:txBody>
      </p:sp>
      <p:sp>
        <p:nvSpPr>
          <p:cNvPr id="33799" name="TextBox 1"/>
          <p:cNvSpPr txBox="1">
            <a:spLocks noChangeArrowheads="1"/>
          </p:cNvSpPr>
          <p:nvPr/>
        </p:nvSpPr>
        <p:spPr bwMode="auto">
          <a:xfrm>
            <a:off x="0" y="4000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0000CC"/>
                </a:solidFill>
              </a:rPr>
              <a:t>II. NƯỚC VÀ VAI TRÒ CỦA NƯỚC TRONG TẾ BÀO</a:t>
            </a:r>
          </a:p>
        </p:txBody>
      </p:sp>
      <p:sp>
        <p:nvSpPr>
          <p:cNvPr id="8" name="TextBox 7"/>
          <p:cNvSpPr txBox="1"/>
          <p:nvPr/>
        </p:nvSpPr>
        <p:spPr>
          <a:xfrm>
            <a:off x="0" y="0"/>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400" b="1" dirty="0">
                <a:solidFill>
                  <a:srgbClr val="FF0000"/>
                </a:solidFill>
                <a:latin typeface="Arial" pitchFamily="34" charset="0"/>
                <a:cs typeface="Arial" pitchFamily="34" charset="0"/>
              </a:rPr>
              <a:t>BÀI 3: CÁC NGUYÊN TỐ HÓA HỌC VÀ NƯỚC</a:t>
            </a:r>
          </a:p>
        </p:txBody>
      </p:sp>
      <p:sp>
        <p:nvSpPr>
          <p:cNvPr id="9" name="Cloud Callout 8"/>
          <p:cNvSpPr/>
          <p:nvPr/>
        </p:nvSpPr>
        <p:spPr>
          <a:xfrm>
            <a:off x="2362200" y="914400"/>
            <a:ext cx="6019800" cy="2114550"/>
          </a:xfrm>
          <a:prstGeom prst="cloudCallou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3200" dirty="0" err="1">
                <a:solidFill>
                  <a:srgbClr val="FF0000"/>
                </a:solidFill>
                <a:latin typeface="Times New Roman" pitchFamily="18" charset="0"/>
                <a:cs typeface="Times New Roman" pitchFamily="18" charset="0"/>
              </a:rPr>
              <a:t>Khi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nóng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ứng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Mục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úng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10" name="Rectangle 2"/>
          <p:cNvSpPr txBox="1">
            <a:spLocks noChangeArrowheads="1"/>
          </p:cNvSpPr>
          <p:nvPr/>
        </p:nvSpPr>
        <p:spPr>
          <a:xfrm>
            <a:off x="304800" y="800100"/>
            <a:ext cx="8229600" cy="857250"/>
          </a:xfrm>
          <a:prstGeom prst="rect">
            <a:avLst/>
          </a:prstGeom>
        </p:spPr>
        <p:txBody>
          <a:bodyPr/>
          <a:lstStyle/>
          <a:p>
            <a:pPr>
              <a:defRPr/>
            </a:pPr>
            <a:r>
              <a:rPr lang="nl-NL" sz="2400" b="1" dirty="0">
                <a:solidFill>
                  <a:srgbClr val="0000FF"/>
                </a:solidFill>
                <a:ea typeface="+mj-ea"/>
              </a:rPr>
              <a:t>2. </a:t>
            </a:r>
            <a:r>
              <a:rPr lang="nl-NL" sz="2400" b="1" u="sng" dirty="0">
                <a:solidFill>
                  <a:srgbClr val="0000FF"/>
                </a:solidFill>
                <a:ea typeface="+mj-ea"/>
              </a:rPr>
              <a:t>Vai trò của nước đối với tế bào</a:t>
            </a:r>
            <a:r>
              <a:rPr lang="en-US" sz="2400" u="sng" dirty="0">
                <a:ea typeface="+mj-ea"/>
              </a:rPr>
              <a:t> </a:t>
            </a:r>
          </a:p>
        </p:txBody>
      </p:sp>
      <p:pic>
        <p:nvPicPr>
          <p:cNvPr id="30729" name="Picture 9" descr="C:\Users\PC\Desktop\anh cac nguyên to hoa hoc\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30480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211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0729"/>
                                        </p:tgtEl>
                                        <p:attrNameLst>
                                          <p:attrName>style.visibility</p:attrName>
                                        </p:attrNameLst>
                                      </p:cBhvr>
                                      <p:to>
                                        <p:strVal val="visible"/>
                                      </p:to>
                                    </p:set>
                                    <p:animEffect transition="in" filter="blinds(horizontal)">
                                      <p:cBhvr>
                                        <p:cTn id="14" dur="500"/>
                                        <p:tgtEl>
                                          <p:spTgt spid="307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30729"/>
                                        </p:tgtEl>
                                      </p:cBhvr>
                                    </p:animEffect>
                                    <p:set>
                                      <p:cBhvr>
                                        <p:cTn id="19" dur="1" fill="hold">
                                          <p:stCondLst>
                                            <p:cond delay="499"/>
                                          </p:stCondLst>
                                        </p:cTn>
                                        <p:tgtEl>
                                          <p:spTgt spid="3072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iterate type="lt">
                                    <p:tmPct val="0"/>
                                  </p:iterate>
                                  <p:childTnLst>
                                    <p:animEffect transition="out" filter="box(in)">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0963"/>
                                        </p:tgtEl>
                                        <p:attrNameLst>
                                          <p:attrName>style.visibility</p:attrName>
                                        </p:attrNameLst>
                                      </p:cBhvr>
                                      <p:to>
                                        <p:strVal val="visible"/>
                                      </p:to>
                                    </p:set>
                                    <p:anim calcmode="lin" valueType="num">
                                      <p:cBhvr>
                                        <p:cTn id="29" dur="1000" fill="hold"/>
                                        <p:tgtEl>
                                          <p:spTgt spid="40963"/>
                                        </p:tgtEl>
                                        <p:attrNameLst>
                                          <p:attrName>ppt_x</p:attrName>
                                        </p:attrNameLst>
                                      </p:cBhvr>
                                      <p:tavLst>
                                        <p:tav tm="0">
                                          <p:val>
                                            <p:strVal val="#ppt_x-.2"/>
                                          </p:val>
                                        </p:tav>
                                        <p:tav tm="100000">
                                          <p:val>
                                            <p:strVal val="#ppt_x"/>
                                          </p:val>
                                        </p:tav>
                                      </p:tavLst>
                                    </p:anim>
                                    <p:anim calcmode="lin" valueType="num">
                                      <p:cBhvr>
                                        <p:cTn id="30" dur="1000" fill="hold"/>
                                        <p:tgtEl>
                                          <p:spTgt spid="4096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096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amond(in)">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5" grpId="0" animBg="1"/>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Opal gate"/>
          <p:cNvPicPr>
            <a:picLocks noChangeAspect="1" noChangeArrowheads="1"/>
          </p:cNvPicPr>
          <p:nvPr/>
        </p:nvPicPr>
        <p:blipFill>
          <a:blip r:embed="rId3">
            <a:lum bright="14000"/>
          </a:blip>
          <a:srcRect/>
          <a:stretch>
            <a:fillRect/>
          </a:stretch>
        </p:blipFill>
        <p:spPr bwMode="auto">
          <a:xfrm>
            <a:off x="-533400" y="34528"/>
            <a:ext cx="9677400" cy="5394722"/>
          </a:xfrm>
          <a:prstGeom prst="rect">
            <a:avLst/>
          </a:prstGeom>
          <a:noFill/>
        </p:spPr>
      </p:pic>
      <p:sp>
        <p:nvSpPr>
          <p:cNvPr id="58371" name="AutoShape 3"/>
          <p:cNvSpPr>
            <a:spLocks noChangeAspect="1" noChangeArrowheads="1" noTextEdit="1"/>
          </p:cNvSpPr>
          <p:nvPr/>
        </p:nvSpPr>
        <p:spPr bwMode="auto">
          <a:xfrm>
            <a:off x="2860675" y="1771650"/>
            <a:ext cx="2598738" cy="3028950"/>
          </a:xfrm>
          <a:prstGeom prst="rect">
            <a:avLst/>
          </a:prstGeom>
          <a:gradFill rotWithShape="1">
            <a:gsLst>
              <a:gs pos="0">
                <a:srgbClr val="FF9900"/>
              </a:gs>
              <a:gs pos="100000">
                <a:srgbClr val="FF9900">
                  <a:gamma/>
                  <a:shade val="46275"/>
                  <a:invGamma/>
                </a:srgbClr>
              </a:gs>
            </a:gsLst>
            <a:lin ang="5400000" scaled="1"/>
          </a:gradFill>
          <a:ln w="28575" algn="ctr">
            <a:solidFill>
              <a:srgbClr val="0000FF"/>
            </a:solidFill>
            <a:miter lim="800000"/>
            <a:headEnd/>
            <a:tailEnd/>
          </a:ln>
        </p:spPr>
        <p:txBody>
          <a:bodyPr/>
          <a:lstStyle/>
          <a:p>
            <a:endParaRPr lang="en-US"/>
          </a:p>
        </p:txBody>
      </p:sp>
      <p:grpSp>
        <p:nvGrpSpPr>
          <p:cNvPr id="2" name="Group 4"/>
          <p:cNvGrpSpPr>
            <a:grpSpLocks/>
          </p:cNvGrpSpPr>
          <p:nvPr/>
        </p:nvGrpSpPr>
        <p:grpSpPr bwMode="auto">
          <a:xfrm>
            <a:off x="2860675" y="1771650"/>
            <a:ext cx="2598738" cy="3028950"/>
            <a:chOff x="288" y="480"/>
            <a:chExt cx="1960" cy="3046"/>
          </a:xfrm>
        </p:grpSpPr>
        <p:sp>
          <p:nvSpPr>
            <p:cNvPr id="58373" name="Rectangle 5"/>
            <p:cNvSpPr>
              <a:spLocks noChangeArrowheads="1"/>
            </p:cNvSpPr>
            <p:nvPr/>
          </p:nvSpPr>
          <p:spPr bwMode="auto">
            <a:xfrm>
              <a:off x="288" y="480"/>
              <a:ext cx="1960" cy="3046"/>
            </a:xfrm>
            <a:prstGeom prst="rect">
              <a:avLst/>
            </a:prstGeom>
            <a:solidFill>
              <a:srgbClr val="E0E0E0"/>
            </a:solidFill>
            <a:ln w="9525">
              <a:solidFill>
                <a:srgbClr val="0000FF"/>
              </a:solidFill>
              <a:miter lim="800000"/>
              <a:headEnd/>
              <a:tailEnd/>
            </a:ln>
          </p:spPr>
          <p:txBody>
            <a:bodyPr/>
            <a:lstStyle/>
            <a:p>
              <a:endParaRPr lang="en-US"/>
            </a:p>
          </p:txBody>
        </p:sp>
        <p:sp>
          <p:nvSpPr>
            <p:cNvPr id="58374" name="Rectangle 6"/>
            <p:cNvSpPr>
              <a:spLocks noChangeArrowheads="1"/>
            </p:cNvSpPr>
            <p:nvPr/>
          </p:nvSpPr>
          <p:spPr bwMode="auto">
            <a:xfrm>
              <a:off x="432" y="660"/>
              <a:ext cx="1621" cy="2812"/>
            </a:xfrm>
            <a:prstGeom prst="rect">
              <a:avLst/>
            </a:prstGeom>
            <a:gradFill rotWithShape="1">
              <a:gsLst>
                <a:gs pos="0">
                  <a:srgbClr val="FFFF00"/>
                </a:gs>
                <a:gs pos="100000">
                  <a:srgbClr val="FFFFFF"/>
                </a:gs>
              </a:gsLst>
              <a:lin ang="5400000" scaled="1"/>
            </a:gradFill>
            <a:ln w="9525">
              <a:solidFill>
                <a:srgbClr val="0000FF"/>
              </a:solidFill>
              <a:miter lim="800000"/>
              <a:headEnd/>
              <a:tailEnd/>
            </a:ln>
          </p:spPr>
          <p:txBody>
            <a:bodyPr/>
            <a:lstStyle/>
            <a:p>
              <a:endParaRPr lang="en-US"/>
            </a:p>
          </p:txBody>
        </p:sp>
        <p:sp>
          <p:nvSpPr>
            <p:cNvPr id="58375" name="Freeform 7"/>
            <p:cNvSpPr>
              <a:spLocks/>
            </p:cNvSpPr>
            <p:nvPr/>
          </p:nvSpPr>
          <p:spPr bwMode="auto">
            <a:xfrm>
              <a:off x="334" y="528"/>
              <a:ext cx="160" cy="2935"/>
            </a:xfrm>
            <a:custGeom>
              <a:avLst/>
              <a:gdLst/>
              <a:ahLst/>
              <a:cxnLst>
                <a:cxn ang="0">
                  <a:pos x="0" y="0"/>
                </a:cxn>
                <a:cxn ang="0">
                  <a:pos x="160" y="169"/>
                </a:cxn>
                <a:cxn ang="0">
                  <a:pos x="160" y="2935"/>
                </a:cxn>
                <a:cxn ang="0">
                  <a:pos x="0" y="2935"/>
                </a:cxn>
                <a:cxn ang="0">
                  <a:pos x="0" y="0"/>
                </a:cxn>
              </a:cxnLst>
              <a:rect l="0" t="0" r="r" b="b"/>
              <a:pathLst>
                <a:path w="160" h="2935">
                  <a:moveTo>
                    <a:pt x="0" y="0"/>
                  </a:moveTo>
                  <a:lnTo>
                    <a:pt x="160" y="169"/>
                  </a:lnTo>
                  <a:lnTo>
                    <a:pt x="160" y="2935"/>
                  </a:lnTo>
                  <a:lnTo>
                    <a:pt x="0" y="2935"/>
                  </a:lnTo>
                  <a:lnTo>
                    <a:pt x="0" y="0"/>
                  </a:lnTo>
                  <a:close/>
                </a:path>
              </a:pathLst>
            </a:custGeom>
            <a:solidFill>
              <a:srgbClr val="FF9900"/>
            </a:solidFill>
            <a:ln w="9525">
              <a:solidFill>
                <a:srgbClr val="0000FF"/>
              </a:solidFill>
              <a:round/>
              <a:headEnd/>
              <a:tailEnd/>
            </a:ln>
          </p:spPr>
          <p:txBody>
            <a:bodyPr/>
            <a:lstStyle/>
            <a:p>
              <a:endParaRPr lang="en-US"/>
            </a:p>
          </p:txBody>
        </p:sp>
        <p:sp>
          <p:nvSpPr>
            <p:cNvPr id="58376" name="Freeform 8"/>
            <p:cNvSpPr>
              <a:spLocks/>
            </p:cNvSpPr>
            <p:nvPr/>
          </p:nvSpPr>
          <p:spPr bwMode="auto">
            <a:xfrm>
              <a:off x="334" y="527"/>
              <a:ext cx="1878" cy="169"/>
            </a:xfrm>
            <a:custGeom>
              <a:avLst/>
              <a:gdLst/>
              <a:ahLst/>
              <a:cxnLst>
                <a:cxn ang="0">
                  <a:pos x="0" y="1"/>
                </a:cxn>
                <a:cxn ang="0">
                  <a:pos x="1878" y="0"/>
                </a:cxn>
                <a:cxn ang="0">
                  <a:pos x="1700" y="169"/>
                </a:cxn>
                <a:cxn ang="0">
                  <a:pos x="150" y="169"/>
                </a:cxn>
                <a:cxn ang="0">
                  <a:pos x="0" y="1"/>
                </a:cxn>
              </a:cxnLst>
              <a:rect l="0" t="0" r="r" b="b"/>
              <a:pathLst>
                <a:path w="1878" h="169">
                  <a:moveTo>
                    <a:pt x="0" y="1"/>
                  </a:moveTo>
                  <a:lnTo>
                    <a:pt x="1878" y="0"/>
                  </a:lnTo>
                  <a:lnTo>
                    <a:pt x="1700" y="169"/>
                  </a:lnTo>
                  <a:lnTo>
                    <a:pt x="150" y="169"/>
                  </a:lnTo>
                  <a:lnTo>
                    <a:pt x="0" y="1"/>
                  </a:lnTo>
                  <a:close/>
                </a:path>
              </a:pathLst>
            </a:custGeom>
            <a:solidFill>
              <a:srgbClr val="FF9900"/>
            </a:solidFill>
            <a:ln w="9525">
              <a:solidFill>
                <a:srgbClr val="0000FF"/>
              </a:solidFill>
              <a:round/>
              <a:headEnd/>
              <a:tailEnd/>
            </a:ln>
          </p:spPr>
          <p:txBody>
            <a:bodyPr/>
            <a:lstStyle/>
            <a:p>
              <a:endParaRPr lang="en-US"/>
            </a:p>
          </p:txBody>
        </p:sp>
        <p:sp>
          <p:nvSpPr>
            <p:cNvPr id="58377" name="Freeform 9"/>
            <p:cNvSpPr>
              <a:spLocks/>
            </p:cNvSpPr>
            <p:nvPr/>
          </p:nvSpPr>
          <p:spPr bwMode="auto">
            <a:xfrm>
              <a:off x="2034" y="528"/>
              <a:ext cx="171" cy="2933"/>
            </a:xfrm>
            <a:custGeom>
              <a:avLst/>
              <a:gdLst/>
              <a:ahLst/>
              <a:cxnLst>
                <a:cxn ang="0">
                  <a:pos x="0" y="168"/>
                </a:cxn>
                <a:cxn ang="0">
                  <a:pos x="171" y="0"/>
                </a:cxn>
                <a:cxn ang="0">
                  <a:pos x="169" y="2933"/>
                </a:cxn>
                <a:cxn ang="0">
                  <a:pos x="0" y="2933"/>
                </a:cxn>
                <a:cxn ang="0">
                  <a:pos x="0" y="168"/>
                </a:cxn>
              </a:cxnLst>
              <a:rect l="0" t="0" r="r" b="b"/>
              <a:pathLst>
                <a:path w="171" h="2933">
                  <a:moveTo>
                    <a:pt x="0" y="168"/>
                  </a:moveTo>
                  <a:lnTo>
                    <a:pt x="171" y="0"/>
                  </a:lnTo>
                  <a:lnTo>
                    <a:pt x="169" y="2933"/>
                  </a:lnTo>
                  <a:lnTo>
                    <a:pt x="0" y="2933"/>
                  </a:lnTo>
                  <a:lnTo>
                    <a:pt x="0" y="168"/>
                  </a:lnTo>
                  <a:close/>
                </a:path>
              </a:pathLst>
            </a:custGeom>
            <a:solidFill>
              <a:srgbClr val="FF9900"/>
            </a:solidFill>
            <a:ln w="9525">
              <a:solidFill>
                <a:srgbClr val="0000FF"/>
              </a:solidFill>
              <a:round/>
              <a:headEnd/>
              <a:tailEnd/>
            </a:ln>
          </p:spPr>
          <p:txBody>
            <a:bodyPr/>
            <a:lstStyle/>
            <a:p>
              <a:endParaRPr lang="en-US"/>
            </a:p>
          </p:txBody>
        </p:sp>
      </p:grpSp>
      <p:grpSp>
        <p:nvGrpSpPr>
          <p:cNvPr id="3" name="Group 10"/>
          <p:cNvGrpSpPr>
            <a:grpSpLocks/>
          </p:cNvGrpSpPr>
          <p:nvPr/>
        </p:nvGrpSpPr>
        <p:grpSpPr bwMode="auto">
          <a:xfrm>
            <a:off x="3124200" y="1943100"/>
            <a:ext cx="1798638" cy="2747963"/>
            <a:chOff x="503" y="707"/>
            <a:chExt cx="1345" cy="2746"/>
          </a:xfrm>
        </p:grpSpPr>
        <p:sp>
          <p:nvSpPr>
            <p:cNvPr id="58379" name="Freeform 11"/>
            <p:cNvSpPr>
              <a:spLocks/>
            </p:cNvSpPr>
            <p:nvPr/>
          </p:nvSpPr>
          <p:spPr bwMode="auto">
            <a:xfrm>
              <a:off x="600" y="707"/>
              <a:ext cx="1248" cy="2736"/>
            </a:xfrm>
            <a:custGeom>
              <a:avLst/>
              <a:gdLst/>
              <a:ahLst/>
              <a:cxnLst>
                <a:cxn ang="0">
                  <a:pos x="1" y="0"/>
                </a:cxn>
                <a:cxn ang="0">
                  <a:pos x="0" y="2736"/>
                </a:cxn>
                <a:cxn ang="0">
                  <a:pos x="1248" y="2426"/>
                </a:cxn>
                <a:cxn ang="0">
                  <a:pos x="1248" y="273"/>
                </a:cxn>
                <a:cxn ang="0">
                  <a:pos x="1" y="0"/>
                </a:cxn>
              </a:cxnLst>
              <a:rect l="0" t="0" r="r" b="b"/>
              <a:pathLst>
                <a:path w="1248" h="2736">
                  <a:moveTo>
                    <a:pt x="1" y="0"/>
                  </a:moveTo>
                  <a:lnTo>
                    <a:pt x="0" y="2736"/>
                  </a:lnTo>
                  <a:lnTo>
                    <a:pt x="1248" y="2426"/>
                  </a:lnTo>
                  <a:lnTo>
                    <a:pt x="1248" y="273"/>
                  </a:lnTo>
                  <a:lnTo>
                    <a:pt x="1" y="0"/>
                  </a:lnTo>
                  <a:close/>
                </a:path>
              </a:pathLst>
            </a:custGeom>
            <a:solidFill>
              <a:srgbClr val="008000"/>
            </a:solidFill>
            <a:ln w="14288">
              <a:solidFill>
                <a:srgbClr val="000000"/>
              </a:solidFill>
              <a:prstDash val="solid"/>
              <a:round/>
              <a:headEnd/>
              <a:tailEnd/>
            </a:ln>
          </p:spPr>
          <p:txBody>
            <a:bodyPr/>
            <a:lstStyle/>
            <a:p>
              <a:endParaRPr lang="en-US"/>
            </a:p>
          </p:txBody>
        </p:sp>
        <p:grpSp>
          <p:nvGrpSpPr>
            <p:cNvPr id="4" name="Group 12"/>
            <p:cNvGrpSpPr>
              <a:grpSpLocks/>
            </p:cNvGrpSpPr>
            <p:nvPr/>
          </p:nvGrpSpPr>
          <p:grpSpPr bwMode="auto">
            <a:xfrm>
              <a:off x="824" y="970"/>
              <a:ext cx="867" cy="1030"/>
              <a:chOff x="824" y="970"/>
              <a:chExt cx="867" cy="1030"/>
            </a:xfrm>
          </p:grpSpPr>
          <p:sp>
            <p:nvSpPr>
              <p:cNvPr id="58381" name="Freeform 13"/>
              <p:cNvSpPr>
                <a:spLocks/>
              </p:cNvSpPr>
              <p:nvPr/>
            </p:nvSpPr>
            <p:spPr bwMode="auto">
              <a:xfrm>
                <a:off x="877" y="980"/>
                <a:ext cx="814" cy="1020"/>
              </a:xfrm>
              <a:custGeom>
                <a:avLst/>
                <a:gdLst/>
                <a:ahLst/>
                <a:cxnLst>
                  <a:cxn ang="0">
                    <a:pos x="0" y="0"/>
                  </a:cxn>
                  <a:cxn ang="0">
                    <a:pos x="814" y="164"/>
                  </a:cxn>
                  <a:cxn ang="0">
                    <a:pos x="812" y="1020"/>
                  </a:cxn>
                  <a:cxn ang="0">
                    <a:pos x="0" y="997"/>
                  </a:cxn>
                  <a:cxn ang="0">
                    <a:pos x="0" y="0"/>
                  </a:cxn>
                </a:cxnLst>
                <a:rect l="0" t="0" r="r" b="b"/>
                <a:pathLst>
                  <a:path w="814" h="1020">
                    <a:moveTo>
                      <a:pt x="0" y="0"/>
                    </a:moveTo>
                    <a:lnTo>
                      <a:pt x="814" y="164"/>
                    </a:lnTo>
                    <a:lnTo>
                      <a:pt x="812" y="1020"/>
                    </a:lnTo>
                    <a:lnTo>
                      <a:pt x="0" y="997"/>
                    </a:lnTo>
                    <a:lnTo>
                      <a:pt x="0" y="0"/>
                    </a:lnTo>
                    <a:close/>
                  </a:path>
                </a:pathLst>
              </a:custGeom>
              <a:solidFill>
                <a:srgbClr val="FFFF00"/>
              </a:solidFill>
              <a:ln w="9525">
                <a:noFill/>
                <a:round/>
                <a:headEnd/>
                <a:tailEnd/>
              </a:ln>
            </p:spPr>
            <p:txBody>
              <a:bodyPr/>
              <a:lstStyle/>
              <a:p>
                <a:endParaRPr lang="en-US"/>
              </a:p>
            </p:txBody>
          </p:sp>
          <p:sp>
            <p:nvSpPr>
              <p:cNvPr id="58382" name="Freeform 14" descr="Canh_dep"/>
              <p:cNvSpPr>
                <a:spLocks/>
              </p:cNvSpPr>
              <p:nvPr/>
            </p:nvSpPr>
            <p:spPr bwMode="auto">
              <a:xfrm>
                <a:off x="882" y="1017"/>
                <a:ext cx="776" cy="927"/>
              </a:xfrm>
              <a:custGeom>
                <a:avLst/>
                <a:gdLst/>
                <a:ahLst/>
                <a:cxnLst>
                  <a:cxn ang="0">
                    <a:pos x="0" y="0"/>
                  </a:cxn>
                  <a:cxn ang="0">
                    <a:pos x="776" y="155"/>
                  </a:cxn>
                  <a:cxn ang="0">
                    <a:pos x="774" y="927"/>
                  </a:cxn>
                  <a:cxn ang="0">
                    <a:pos x="0" y="921"/>
                  </a:cxn>
                  <a:cxn ang="0">
                    <a:pos x="0" y="0"/>
                  </a:cxn>
                </a:cxnLst>
                <a:rect l="0" t="0" r="r" b="b"/>
                <a:pathLst>
                  <a:path w="776" h="927">
                    <a:moveTo>
                      <a:pt x="0" y="0"/>
                    </a:moveTo>
                    <a:lnTo>
                      <a:pt x="776" y="155"/>
                    </a:lnTo>
                    <a:lnTo>
                      <a:pt x="774" y="927"/>
                    </a:lnTo>
                    <a:lnTo>
                      <a:pt x="0" y="921"/>
                    </a:lnTo>
                    <a:lnTo>
                      <a:pt x="0" y="0"/>
                    </a:lnTo>
                    <a:close/>
                  </a:path>
                </a:pathLst>
              </a:custGeom>
              <a:blipFill dpi="0" rotWithShape="1">
                <a:blip r:embed="rId4"/>
                <a:srcRect/>
                <a:stretch>
                  <a:fillRect/>
                </a:stretch>
              </a:blipFill>
              <a:ln w="9525">
                <a:noFill/>
                <a:round/>
                <a:headEnd/>
                <a:tailEnd/>
              </a:ln>
            </p:spPr>
            <p:txBody>
              <a:bodyPr/>
              <a:lstStyle/>
              <a:p>
                <a:endParaRPr lang="en-US"/>
              </a:p>
            </p:txBody>
          </p:sp>
          <p:sp>
            <p:nvSpPr>
              <p:cNvPr id="58383" name="Freeform 15"/>
              <p:cNvSpPr>
                <a:spLocks/>
              </p:cNvSpPr>
              <p:nvPr/>
            </p:nvSpPr>
            <p:spPr bwMode="auto">
              <a:xfrm>
                <a:off x="824" y="970"/>
                <a:ext cx="44" cy="1007"/>
              </a:xfrm>
              <a:custGeom>
                <a:avLst/>
                <a:gdLst/>
                <a:ahLst/>
                <a:cxnLst>
                  <a:cxn ang="0">
                    <a:pos x="0" y="0"/>
                  </a:cxn>
                  <a:cxn ang="0">
                    <a:pos x="44" y="19"/>
                  </a:cxn>
                  <a:cxn ang="0">
                    <a:pos x="44" y="1007"/>
                  </a:cxn>
                  <a:cxn ang="0">
                    <a:pos x="0" y="1007"/>
                  </a:cxn>
                  <a:cxn ang="0">
                    <a:pos x="0" y="0"/>
                  </a:cxn>
                </a:cxnLst>
                <a:rect l="0" t="0" r="r" b="b"/>
                <a:pathLst>
                  <a:path w="44" h="1007">
                    <a:moveTo>
                      <a:pt x="0" y="0"/>
                    </a:moveTo>
                    <a:lnTo>
                      <a:pt x="44" y="19"/>
                    </a:lnTo>
                    <a:lnTo>
                      <a:pt x="44" y="1007"/>
                    </a:lnTo>
                    <a:lnTo>
                      <a:pt x="0" y="1007"/>
                    </a:lnTo>
                    <a:lnTo>
                      <a:pt x="0" y="0"/>
                    </a:lnTo>
                    <a:close/>
                  </a:path>
                </a:pathLst>
              </a:custGeom>
              <a:solidFill>
                <a:srgbClr val="606060"/>
              </a:solidFill>
              <a:ln w="9525">
                <a:noFill/>
                <a:round/>
                <a:headEnd/>
                <a:tailEnd/>
              </a:ln>
            </p:spPr>
            <p:txBody>
              <a:bodyPr/>
              <a:lstStyle/>
              <a:p>
                <a:endParaRPr lang="en-US"/>
              </a:p>
            </p:txBody>
          </p:sp>
        </p:grpSp>
        <p:grpSp>
          <p:nvGrpSpPr>
            <p:cNvPr id="5" name="Group 16"/>
            <p:cNvGrpSpPr>
              <a:grpSpLocks/>
            </p:cNvGrpSpPr>
            <p:nvPr/>
          </p:nvGrpSpPr>
          <p:grpSpPr bwMode="auto">
            <a:xfrm>
              <a:off x="823" y="2125"/>
              <a:ext cx="859" cy="1065"/>
              <a:chOff x="823" y="2125"/>
              <a:chExt cx="859" cy="1065"/>
            </a:xfrm>
          </p:grpSpPr>
          <p:sp>
            <p:nvSpPr>
              <p:cNvPr id="58385" name="Freeform 17"/>
              <p:cNvSpPr>
                <a:spLocks/>
              </p:cNvSpPr>
              <p:nvPr/>
            </p:nvSpPr>
            <p:spPr bwMode="auto">
              <a:xfrm>
                <a:off x="868" y="2125"/>
                <a:ext cx="814" cy="1065"/>
              </a:xfrm>
              <a:custGeom>
                <a:avLst/>
                <a:gdLst/>
                <a:ahLst/>
                <a:cxnLst>
                  <a:cxn ang="0">
                    <a:pos x="0" y="40"/>
                  </a:cxn>
                  <a:cxn ang="0">
                    <a:pos x="813" y="0"/>
                  </a:cxn>
                  <a:cxn ang="0">
                    <a:pos x="814" y="905"/>
                  </a:cxn>
                  <a:cxn ang="0">
                    <a:pos x="0" y="1065"/>
                  </a:cxn>
                  <a:cxn ang="0">
                    <a:pos x="0" y="40"/>
                  </a:cxn>
                </a:cxnLst>
                <a:rect l="0" t="0" r="r" b="b"/>
                <a:pathLst>
                  <a:path w="814" h="1065">
                    <a:moveTo>
                      <a:pt x="0" y="40"/>
                    </a:moveTo>
                    <a:lnTo>
                      <a:pt x="813" y="0"/>
                    </a:lnTo>
                    <a:lnTo>
                      <a:pt x="814" y="905"/>
                    </a:lnTo>
                    <a:lnTo>
                      <a:pt x="0" y="1065"/>
                    </a:lnTo>
                    <a:lnTo>
                      <a:pt x="0" y="40"/>
                    </a:lnTo>
                    <a:close/>
                  </a:path>
                </a:pathLst>
              </a:custGeom>
              <a:solidFill>
                <a:srgbClr val="FFFF00"/>
              </a:solidFill>
              <a:ln w="9525">
                <a:noFill/>
                <a:round/>
                <a:headEnd/>
                <a:tailEnd/>
              </a:ln>
            </p:spPr>
            <p:txBody>
              <a:bodyPr/>
              <a:lstStyle/>
              <a:p>
                <a:endParaRPr lang="en-US"/>
              </a:p>
            </p:txBody>
          </p:sp>
          <p:sp>
            <p:nvSpPr>
              <p:cNvPr id="58386" name="Freeform 18" descr="Hinh_nen_dong"/>
              <p:cNvSpPr>
                <a:spLocks/>
              </p:cNvSpPr>
              <p:nvPr/>
            </p:nvSpPr>
            <p:spPr bwMode="auto">
              <a:xfrm>
                <a:off x="888" y="2160"/>
                <a:ext cx="754" cy="972"/>
              </a:xfrm>
              <a:custGeom>
                <a:avLst/>
                <a:gdLst/>
                <a:ahLst/>
                <a:cxnLst>
                  <a:cxn ang="0">
                    <a:pos x="0" y="42"/>
                  </a:cxn>
                  <a:cxn ang="0">
                    <a:pos x="753" y="0"/>
                  </a:cxn>
                  <a:cxn ang="0">
                    <a:pos x="754" y="835"/>
                  </a:cxn>
                  <a:cxn ang="0">
                    <a:pos x="0" y="972"/>
                  </a:cxn>
                  <a:cxn ang="0">
                    <a:pos x="0" y="42"/>
                  </a:cxn>
                </a:cxnLst>
                <a:rect l="0" t="0" r="r" b="b"/>
                <a:pathLst>
                  <a:path w="754" h="972">
                    <a:moveTo>
                      <a:pt x="0" y="42"/>
                    </a:moveTo>
                    <a:lnTo>
                      <a:pt x="753" y="0"/>
                    </a:lnTo>
                    <a:lnTo>
                      <a:pt x="754" y="835"/>
                    </a:lnTo>
                    <a:lnTo>
                      <a:pt x="0" y="972"/>
                    </a:lnTo>
                    <a:lnTo>
                      <a:pt x="0" y="42"/>
                    </a:lnTo>
                    <a:close/>
                  </a:path>
                </a:pathLst>
              </a:custGeom>
              <a:blipFill dpi="0" rotWithShape="1">
                <a:blip r:embed="rId5"/>
                <a:srcRect/>
                <a:stretch>
                  <a:fillRect/>
                </a:stretch>
              </a:blipFill>
              <a:ln w="9525">
                <a:noFill/>
                <a:round/>
                <a:headEnd/>
                <a:tailEnd/>
              </a:ln>
            </p:spPr>
            <p:txBody>
              <a:bodyPr/>
              <a:lstStyle/>
              <a:p>
                <a:endParaRPr lang="en-US"/>
              </a:p>
            </p:txBody>
          </p:sp>
          <p:sp>
            <p:nvSpPr>
              <p:cNvPr id="58387" name="Freeform 19"/>
              <p:cNvSpPr>
                <a:spLocks/>
              </p:cNvSpPr>
              <p:nvPr/>
            </p:nvSpPr>
            <p:spPr bwMode="auto">
              <a:xfrm>
                <a:off x="823" y="2165"/>
                <a:ext cx="46" cy="1018"/>
              </a:xfrm>
              <a:custGeom>
                <a:avLst/>
                <a:gdLst/>
                <a:ahLst/>
                <a:cxnLst>
                  <a:cxn ang="0">
                    <a:pos x="1" y="0"/>
                  </a:cxn>
                  <a:cxn ang="0">
                    <a:pos x="46" y="2"/>
                  </a:cxn>
                  <a:cxn ang="0">
                    <a:pos x="46" y="1018"/>
                  </a:cxn>
                  <a:cxn ang="0">
                    <a:pos x="0" y="1011"/>
                  </a:cxn>
                  <a:cxn ang="0">
                    <a:pos x="1" y="0"/>
                  </a:cxn>
                </a:cxnLst>
                <a:rect l="0" t="0" r="r" b="b"/>
                <a:pathLst>
                  <a:path w="46" h="1018">
                    <a:moveTo>
                      <a:pt x="1" y="0"/>
                    </a:moveTo>
                    <a:lnTo>
                      <a:pt x="46" y="2"/>
                    </a:lnTo>
                    <a:lnTo>
                      <a:pt x="46" y="1018"/>
                    </a:lnTo>
                    <a:lnTo>
                      <a:pt x="0" y="1011"/>
                    </a:lnTo>
                    <a:lnTo>
                      <a:pt x="1" y="0"/>
                    </a:lnTo>
                    <a:close/>
                  </a:path>
                </a:pathLst>
              </a:custGeom>
              <a:solidFill>
                <a:srgbClr val="606060"/>
              </a:solidFill>
              <a:ln w="9525">
                <a:noFill/>
                <a:round/>
                <a:headEnd/>
                <a:tailEnd/>
              </a:ln>
            </p:spPr>
            <p:txBody>
              <a:bodyPr/>
              <a:lstStyle/>
              <a:p>
                <a:endParaRPr lang="en-US"/>
              </a:p>
            </p:txBody>
          </p:sp>
        </p:grpSp>
        <p:sp>
          <p:nvSpPr>
            <p:cNvPr id="58388" name="Freeform 20"/>
            <p:cNvSpPr>
              <a:spLocks/>
            </p:cNvSpPr>
            <p:nvPr/>
          </p:nvSpPr>
          <p:spPr bwMode="auto">
            <a:xfrm>
              <a:off x="503" y="716"/>
              <a:ext cx="98" cy="2737"/>
            </a:xfrm>
            <a:custGeom>
              <a:avLst/>
              <a:gdLst/>
              <a:ahLst/>
              <a:cxnLst>
                <a:cxn ang="0">
                  <a:pos x="98" y="0"/>
                </a:cxn>
                <a:cxn ang="0">
                  <a:pos x="0" y="38"/>
                </a:cxn>
                <a:cxn ang="0">
                  <a:pos x="0" y="2737"/>
                </a:cxn>
                <a:cxn ang="0">
                  <a:pos x="98" y="2737"/>
                </a:cxn>
                <a:cxn ang="0">
                  <a:pos x="98" y="0"/>
                </a:cxn>
              </a:cxnLst>
              <a:rect l="0" t="0" r="r" b="b"/>
              <a:pathLst>
                <a:path w="98" h="2737">
                  <a:moveTo>
                    <a:pt x="98" y="0"/>
                  </a:moveTo>
                  <a:lnTo>
                    <a:pt x="0" y="38"/>
                  </a:lnTo>
                  <a:lnTo>
                    <a:pt x="0" y="2737"/>
                  </a:lnTo>
                  <a:lnTo>
                    <a:pt x="98" y="2737"/>
                  </a:lnTo>
                  <a:lnTo>
                    <a:pt x="98" y="0"/>
                  </a:lnTo>
                  <a:close/>
                </a:path>
              </a:pathLst>
            </a:custGeom>
            <a:solidFill>
              <a:srgbClr val="404040"/>
            </a:solidFill>
            <a:ln w="9525">
              <a:noFill/>
              <a:round/>
              <a:headEnd/>
              <a:tailEnd/>
            </a:ln>
          </p:spPr>
          <p:txBody>
            <a:bodyPr/>
            <a:lstStyle/>
            <a:p>
              <a:endParaRPr lang="en-US"/>
            </a:p>
          </p:txBody>
        </p:sp>
        <p:grpSp>
          <p:nvGrpSpPr>
            <p:cNvPr id="6" name="Group 21"/>
            <p:cNvGrpSpPr>
              <a:grpSpLocks/>
            </p:cNvGrpSpPr>
            <p:nvPr/>
          </p:nvGrpSpPr>
          <p:grpSpPr bwMode="auto">
            <a:xfrm>
              <a:off x="1644" y="1886"/>
              <a:ext cx="193" cy="329"/>
              <a:chOff x="1644" y="1886"/>
              <a:chExt cx="193" cy="329"/>
            </a:xfrm>
          </p:grpSpPr>
          <p:sp>
            <p:nvSpPr>
              <p:cNvPr id="58390" name="Oval 22"/>
              <p:cNvSpPr>
                <a:spLocks noChangeArrowheads="1"/>
              </p:cNvSpPr>
              <p:nvPr/>
            </p:nvSpPr>
            <p:spPr bwMode="auto">
              <a:xfrm>
                <a:off x="1644" y="1974"/>
                <a:ext cx="156" cy="191"/>
              </a:xfrm>
              <a:prstGeom prst="ellipse">
                <a:avLst/>
              </a:prstGeom>
              <a:solidFill>
                <a:srgbClr val="A0A0A0"/>
              </a:solidFill>
              <a:ln w="9525">
                <a:noFill/>
                <a:round/>
                <a:headEnd/>
                <a:tailEnd/>
              </a:ln>
            </p:spPr>
            <p:txBody>
              <a:bodyPr/>
              <a:lstStyle/>
              <a:p>
                <a:endParaRPr lang="en-US"/>
              </a:p>
            </p:txBody>
          </p:sp>
          <p:sp>
            <p:nvSpPr>
              <p:cNvPr id="58391" name="Rectangle 23"/>
              <p:cNvSpPr>
                <a:spLocks noChangeArrowheads="1"/>
              </p:cNvSpPr>
              <p:nvPr/>
            </p:nvSpPr>
            <p:spPr bwMode="auto">
              <a:xfrm>
                <a:off x="1703" y="1886"/>
                <a:ext cx="114" cy="329"/>
              </a:xfrm>
              <a:prstGeom prst="rect">
                <a:avLst/>
              </a:prstGeom>
              <a:solidFill>
                <a:srgbClr val="FF8000"/>
              </a:solidFill>
              <a:ln w="9525">
                <a:noFill/>
                <a:miter lim="800000"/>
                <a:headEnd/>
                <a:tailEnd/>
              </a:ln>
            </p:spPr>
            <p:txBody>
              <a:bodyPr/>
              <a:lstStyle/>
              <a:p>
                <a:endParaRPr lang="en-US"/>
              </a:p>
            </p:txBody>
          </p:sp>
          <p:sp>
            <p:nvSpPr>
              <p:cNvPr id="58392" name="Rectangle 24"/>
              <p:cNvSpPr>
                <a:spLocks noChangeArrowheads="1"/>
              </p:cNvSpPr>
              <p:nvPr/>
            </p:nvSpPr>
            <p:spPr bwMode="auto">
              <a:xfrm>
                <a:off x="1713" y="1892"/>
                <a:ext cx="97" cy="316"/>
              </a:xfrm>
              <a:prstGeom prst="rect">
                <a:avLst/>
              </a:prstGeom>
              <a:solidFill>
                <a:srgbClr val="E07000"/>
              </a:solidFill>
              <a:ln w="14288">
                <a:solidFill>
                  <a:srgbClr val="0000FF"/>
                </a:solidFill>
                <a:miter lim="800000"/>
                <a:headEnd/>
                <a:tailEnd/>
              </a:ln>
            </p:spPr>
            <p:txBody>
              <a:bodyPr/>
              <a:lstStyle/>
              <a:p>
                <a:endParaRPr lang="en-US"/>
              </a:p>
            </p:txBody>
          </p:sp>
          <p:grpSp>
            <p:nvGrpSpPr>
              <p:cNvPr id="7" name="Group 25"/>
              <p:cNvGrpSpPr>
                <a:grpSpLocks/>
              </p:cNvGrpSpPr>
              <p:nvPr/>
            </p:nvGrpSpPr>
            <p:grpSpPr bwMode="auto">
              <a:xfrm>
                <a:off x="1720" y="1911"/>
                <a:ext cx="117" cy="165"/>
                <a:chOff x="1720" y="1911"/>
                <a:chExt cx="117" cy="165"/>
              </a:xfrm>
            </p:grpSpPr>
            <p:sp>
              <p:nvSpPr>
                <p:cNvPr id="58394" name="Oval 26"/>
                <p:cNvSpPr>
                  <a:spLocks noChangeArrowheads="1"/>
                </p:cNvSpPr>
                <p:nvPr/>
              </p:nvSpPr>
              <p:spPr bwMode="auto">
                <a:xfrm>
                  <a:off x="1720" y="1911"/>
                  <a:ext cx="115" cy="165"/>
                </a:xfrm>
                <a:prstGeom prst="ellipse">
                  <a:avLst/>
                </a:prstGeom>
                <a:solidFill>
                  <a:srgbClr val="A05000"/>
                </a:solidFill>
                <a:ln w="9525">
                  <a:solidFill>
                    <a:srgbClr val="0000FF"/>
                  </a:solidFill>
                  <a:round/>
                  <a:headEnd/>
                  <a:tailEnd/>
                </a:ln>
              </p:spPr>
              <p:txBody>
                <a:bodyPr/>
                <a:lstStyle/>
                <a:p>
                  <a:endParaRPr lang="en-US"/>
                </a:p>
              </p:txBody>
            </p:sp>
            <p:sp>
              <p:nvSpPr>
                <p:cNvPr id="58395" name="Oval 27"/>
                <p:cNvSpPr>
                  <a:spLocks noChangeArrowheads="1"/>
                </p:cNvSpPr>
                <p:nvPr/>
              </p:nvSpPr>
              <p:spPr bwMode="auto">
                <a:xfrm>
                  <a:off x="1744" y="1918"/>
                  <a:ext cx="93" cy="153"/>
                </a:xfrm>
                <a:prstGeom prst="ellipse">
                  <a:avLst/>
                </a:prstGeom>
                <a:solidFill>
                  <a:srgbClr val="E07000"/>
                </a:solidFill>
                <a:ln w="9525">
                  <a:noFill/>
                  <a:round/>
                  <a:headEnd/>
                  <a:tailEnd/>
                </a:ln>
              </p:spPr>
              <p:txBody>
                <a:bodyPr/>
                <a:lstStyle/>
                <a:p>
                  <a:endParaRPr lang="en-US"/>
                </a:p>
              </p:txBody>
            </p:sp>
            <p:sp>
              <p:nvSpPr>
                <p:cNvPr id="58396" name="Freeform 28"/>
                <p:cNvSpPr>
                  <a:spLocks/>
                </p:cNvSpPr>
                <p:nvPr/>
              </p:nvSpPr>
              <p:spPr bwMode="auto">
                <a:xfrm>
                  <a:off x="1769" y="1951"/>
                  <a:ext cx="12" cy="48"/>
                </a:xfrm>
                <a:custGeom>
                  <a:avLst/>
                  <a:gdLst/>
                  <a:ahLst/>
                  <a:cxnLst>
                    <a:cxn ang="0">
                      <a:pos x="1" y="0"/>
                    </a:cxn>
                    <a:cxn ang="0">
                      <a:pos x="0" y="47"/>
                    </a:cxn>
                    <a:cxn ang="0">
                      <a:pos x="12" y="48"/>
                    </a:cxn>
                    <a:cxn ang="0">
                      <a:pos x="8" y="2"/>
                    </a:cxn>
                    <a:cxn ang="0">
                      <a:pos x="1" y="0"/>
                    </a:cxn>
                  </a:cxnLst>
                  <a:rect l="0" t="0" r="r" b="b"/>
                  <a:pathLst>
                    <a:path w="12" h="48">
                      <a:moveTo>
                        <a:pt x="1" y="0"/>
                      </a:moveTo>
                      <a:lnTo>
                        <a:pt x="0" y="47"/>
                      </a:lnTo>
                      <a:lnTo>
                        <a:pt x="12" y="48"/>
                      </a:lnTo>
                      <a:lnTo>
                        <a:pt x="8" y="2"/>
                      </a:lnTo>
                      <a:lnTo>
                        <a:pt x="1" y="0"/>
                      </a:lnTo>
                      <a:close/>
                    </a:path>
                  </a:pathLst>
                </a:custGeom>
                <a:solidFill>
                  <a:srgbClr val="FFC080"/>
                </a:solidFill>
                <a:ln w="9525">
                  <a:noFill/>
                  <a:round/>
                  <a:headEnd/>
                  <a:tailEnd/>
                </a:ln>
              </p:spPr>
              <p:txBody>
                <a:bodyPr/>
                <a:lstStyle/>
                <a:p>
                  <a:endParaRPr lang="en-US"/>
                </a:p>
              </p:txBody>
            </p:sp>
          </p:grpSp>
          <p:sp>
            <p:nvSpPr>
              <p:cNvPr id="58397" name="Rectangle 29"/>
              <p:cNvSpPr>
                <a:spLocks noChangeArrowheads="1"/>
              </p:cNvSpPr>
              <p:nvPr/>
            </p:nvSpPr>
            <p:spPr bwMode="auto">
              <a:xfrm>
                <a:off x="1756" y="2080"/>
                <a:ext cx="20" cy="46"/>
              </a:xfrm>
              <a:prstGeom prst="rect">
                <a:avLst/>
              </a:prstGeom>
              <a:solidFill>
                <a:srgbClr val="202020"/>
              </a:solidFill>
              <a:ln w="9525">
                <a:noFill/>
                <a:miter lim="800000"/>
                <a:headEnd/>
                <a:tailEnd/>
              </a:ln>
            </p:spPr>
            <p:txBody>
              <a:bodyPr/>
              <a:lstStyle/>
              <a:p>
                <a:endParaRPr lang="en-US"/>
              </a:p>
            </p:txBody>
          </p:sp>
        </p:grpSp>
      </p:grpSp>
      <p:sp>
        <p:nvSpPr>
          <p:cNvPr id="58398" name="Rectangle 30"/>
          <p:cNvSpPr>
            <a:spLocks noChangeArrowheads="1"/>
          </p:cNvSpPr>
          <p:nvPr/>
        </p:nvSpPr>
        <p:spPr bwMode="auto">
          <a:xfrm>
            <a:off x="3141663" y="1956197"/>
            <a:ext cx="2057400" cy="2743200"/>
          </a:xfrm>
          <a:prstGeom prst="rect">
            <a:avLst/>
          </a:prstGeom>
          <a:solidFill>
            <a:srgbClr val="008000"/>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endParaRPr lang="en-US"/>
          </a:p>
        </p:txBody>
      </p:sp>
      <p:grpSp>
        <p:nvGrpSpPr>
          <p:cNvPr id="8" name="Group 31"/>
          <p:cNvGrpSpPr>
            <a:grpSpLocks/>
          </p:cNvGrpSpPr>
          <p:nvPr/>
        </p:nvGrpSpPr>
        <p:grpSpPr bwMode="auto">
          <a:xfrm>
            <a:off x="4894263" y="3156347"/>
            <a:ext cx="241300" cy="308372"/>
            <a:chOff x="1644" y="1886"/>
            <a:chExt cx="193" cy="329"/>
          </a:xfrm>
        </p:grpSpPr>
        <p:sp>
          <p:nvSpPr>
            <p:cNvPr id="58400" name="Oval 32"/>
            <p:cNvSpPr>
              <a:spLocks noChangeArrowheads="1"/>
            </p:cNvSpPr>
            <p:nvPr/>
          </p:nvSpPr>
          <p:spPr bwMode="auto">
            <a:xfrm>
              <a:off x="1644" y="1974"/>
              <a:ext cx="156" cy="191"/>
            </a:xfrm>
            <a:prstGeom prst="ellipse">
              <a:avLst/>
            </a:prstGeom>
            <a:solidFill>
              <a:srgbClr val="A0A0A0"/>
            </a:solidFill>
            <a:ln w="9525">
              <a:solidFill>
                <a:srgbClr val="0000FF"/>
              </a:solidFill>
              <a:round/>
              <a:headEnd/>
              <a:tailEnd/>
            </a:ln>
          </p:spPr>
          <p:txBody>
            <a:bodyPr/>
            <a:lstStyle/>
            <a:p>
              <a:endParaRPr lang="en-US"/>
            </a:p>
          </p:txBody>
        </p:sp>
        <p:sp>
          <p:nvSpPr>
            <p:cNvPr id="58401" name="Rectangle 33"/>
            <p:cNvSpPr>
              <a:spLocks noChangeArrowheads="1"/>
            </p:cNvSpPr>
            <p:nvPr/>
          </p:nvSpPr>
          <p:spPr bwMode="auto">
            <a:xfrm>
              <a:off x="1703" y="1886"/>
              <a:ext cx="114" cy="329"/>
            </a:xfrm>
            <a:prstGeom prst="rect">
              <a:avLst/>
            </a:prstGeom>
            <a:solidFill>
              <a:srgbClr val="FF8000"/>
            </a:solidFill>
            <a:ln w="9525">
              <a:solidFill>
                <a:srgbClr val="0000FF"/>
              </a:solidFill>
              <a:miter lim="800000"/>
              <a:headEnd/>
              <a:tailEnd/>
            </a:ln>
          </p:spPr>
          <p:txBody>
            <a:bodyPr/>
            <a:lstStyle/>
            <a:p>
              <a:endParaRPr lang="en-US"/>
            </a:p>
          </p:txBody>
        </p:sp>
        <p:sp>
          <p:nvSpPr>
            <p:cNvPr id="58402" name="Rectangle 34"/>
            <p:cNvSpPr>
              <a:spLocks noChangeArrowheads="1"/>
            </p:cNvSpPr>
            <p:nvPr/>
          </p:nvSpPr>
          <p:spPr bwMode="auto">
            <a:xfrm>
              <a:off x="1713" y="1892"/>
              <a:ext cx="97" cy="316"/>
            </a:xfrm>
            <a:prstGeom prst="rect">
              <a:avLst/>
            </a:prstGeom>
            <a:solidFill>
              <a:srgbClr val="E07000"/>
            </a:solidFill>
            <a:ln w="14288">
              <a:solidFill>
                <a:srgbClr val="0000FF"/>
              </a:solidFill>
              <a:miter lim="800000"/>
              <a:headEnd/>
              <a:tailEnd/>
            </a:ln>
          </p:spPr>
          <p:txBody>
            <a:bodyPr/>
            <a:lstStyle/>
            <a:p>
              <a:endParaRPr lang="en-US"/>
            </a:p>
          </p:txBody>
        </p:sp>
        <p:grpSp>
          <p:nvGrpSpPr>
            <p:cNvPr id="9" name="Group 35"/>
            <p:cNvGrpSpPr>
              <a:grpSpLocks/>
            </p:cNvGrpSpPr>
            <p:nvPr/>
          </p:nvGrpSpPr>
          <p:grpSpPr bwMode="auto">
            <a:xfrm>
              <a:off x="1720" y="1911"/>
              <a:ext cx="117" cy="165"/>
              <a:chOff x="1720" y="1911"/>
              <a:chExt cx="117" cy="165"/>
            </a:xfrm>
          </p:grpSpPr>
          <p:sp>
            <p:nvSpPr>
              <p:cNvPr id="58404" name="Oval 36"/>
              <p:cNvSpPr>
                <a:spLocks noChangeArrowheads="1"/>
              </p:cNvSpPr>
              <p:nvPr/>
            </p:nvSpPr>
            <p:spPr bwMode="auto">
              <a:xfrm>
                <a:off x="1720" y="1911"/>
                <a:ext cx="115" cy="165"/>
              </a:xfrm>
              <a:prstGeom prst="ellipse">
                <a:avLst/>
              </a:prstGeom>
              <a:solidFill>
                <a:srgbClr val="A05000"/>
              </a:solidFill>
              <a:ln w="9525">
                <a:solidFill>
                  <a:srgbClr val="0000FF"/>
                </a:solidFill>
                <a:round/>
                <a:headEnd/>
                <a:tailEnd/>
              </a:ln>
            </p:spPr>
            <p:txBody>
              <a:bodyPr/>
              <a:lstStyle/>
              <a:p>
                <a:endParaRPr lang="en-US"/>
              </a:p>
            </p:txBody>
          </p:sp>
          <p:sp>
            <p:nvSpPr>
              <p:cNvPr id="58405" name="Oval 37"/>
              <p:cNvSpPr>
                <a:spLocks noChangeArrowheads="1"/>
              </p:cNvSpPr>
              <p:nvPr/>
            </p:nvSpPr>
            <p:spPr bwMode="auto">
              <a:xfrm>
                <a:off x="1744" y="1918"/>
                <a:ext cx="93" cy="153"/>
              </a:xfrm>
              <a:prstGeom prst="ellipse">
                <a:avLst/>
              </a:prstGeom>
              <a:solidFill>
                <a:srgbClr val="E07000"/>
              </a:solidFill>
              <a:ln w="9525">
                <a:noFill/>
                <a:round/>
                <a:headEnd/>
                <a:tailEnd/>
              </a:ln>
            </p:spPr>
            <p:txBody>
              <a:bodyPr/>
              <a:lstStyle/>
              <a:p>
                <a:endParaRPr lang="en-US"/>
              </a:p>
            </p:txBody>
          </p:sp>
          <p:sp>
            <p:nvSpPr>
              <p:cNvPr id="58406" name="Freeform 38"/>
              <p:cNvSpPr>
                <a:spLocks/>
              </p:cNvSpPr>
              <p:nvPr/>
            </p:nvSpPr>
            <p:spPr bwMode="auto">
              <a:xfrm>
                <a:off x="1769" y="1951"/>
                <a:ext cx="12" cy="48"/>
              </a:xfrm>
              <a:custGeom>
                <a:avLst/>
                <a:gdLst/>
                <a:ahLst/>
                <a:cxnLst>
                  <a:cxn ang="0">
                    <a:pos x="1" y="0"/>
                  </a:cxn>
                  <a:cxn ang="0">
                    <a:pos x="0" y="47"/>
                  </a:cxn>
                  <a:cxn ang="0">
                    <a:pos x="12" y="48"/>
                  </a:cxn>
                  <a:cxn ang="0">
                    <a:pos x="8" y="2"/>
                  </a:cxn>
                  <a:cxn ang="0">
                    <a:pos x="1" y="0"/>
                  </a:cxn>
                </a:cxnLst>
                <a:rect l="0" t="0" r="r" b="b"/>
                <a:pathLst>
                  <a:path w="12" h="48">
                    <a:moveTo>
                      <a:pt x="1" y="0"/>
                    </a:moveTo>
                    <a:lnTo>
                      <a:pt x="0" y="47"/>
                    </a:lnTo>
                    <a:lnTo>
                      <a:pt x="12" y="48"/>
                    </a:lnTo>
                    <a:lnTo>
                      <a:pt x="8" y="2"/>
                    </a:lnTo>
                    <a:lnTo>
                      <a:pt x="1" y="0"/>
                    </a:lnTo>
                    <a:close/>
                  </a:path>
                </a:pathLst>
              </a:custGeom>
              <a:solidFill>
                <a:srgbClr val="FFC080"/>
              </a:solidFill>
              <a:ln w="9525">
                <a:solidFill>
                  <a:srgbClr val="0000FF"/>
                </a:solidFill>
                <a:round/>
                <a:headEnd/>
                <a:tailEnd/>
              </a:ln>
            </p:spPr>
            <p:txBody>
              <a:bodyPr/>
              <a:lstStyle/>
              <a:p>
                <a:endParaRPr lang="en-US"/>
              </a:p>
            </p:txBody>
          </p:sp>
        </p:grpSp>
        <p:sp>
          <p:nvSpPr>
            <p:cNvPr id="58407" name="Rectangle 39"/>
            <p:cNvSpPr>
              <a:spLocks noChangeArrowheads="1"/>
            </p:cNvSpPr>
            <p:nvPr/>
          </p:nvSpPr>
          <p:spPr bwMode="auto">
            <a:xfrm>
              <a:off x="1756" y="2080"/>
              <a:ext cx="20" cy="46"/>
            </a:xfrm>
            <a:prstGeom prst="rect">
              <a:avLst/>
            </a:prstGeom>
            <a:solidFill>
              <a:srgbClr val="202020"/>
            </a:solidFill>
            <a:ln w="9525">
              <a:solidFill>
                <a:srgbClr val="0000FF"/>
              </a:solidFill>
              <a:miter lim="800000"/>
              <a:headEnd/>
              <a:tailEnd/>
            </a:ln>
          </p:spPr>
          <p:txBody>
            <a:bodyPr/>
            <a:lstStyle/>
            <a:p>
              <a:endParaRPr lang="en-US"/>
            </a:p>
          </p:txBody>
        </p:sp>
      </p:grpSp>
      <p:grpSp>
        <p:nvGrpSpPr>
          <p:cNvPr id="10" name="Group 40"/>
          <p:cNvGrpSpPr>
            <a:grpSpLocks/>
          </p:cNvGrpSpPr>
          <p:nvPr/>
        </p:nvGrpSpPr>
        <p:grpSpPr bwMode="auto">
          <a:xfrm>
            <a:off x="3411538" y="3420667"/>
            <a:ext cx="1524000" cy="1050131"/>
            <a:chOff x="4416" y="2208"/>
            <a:chExt cx="816" cy="720"/>
          </a:xfrm>
        </p:grpSpPr>
        <p:sp>
          <p:nvSpPr>
            <p:cNvPr id="58409" name="Rectangle 41"/>
            <p:cNvSpPr>
              <a:spLocks noChangeArrowheads="1"/>
            </p:cNvSpPr>
            <p:nvPr/>
          </p:nvSpPr>
          <p:spPr bwMode="auto">
            <a:xfrm>
              <a:off x="4416" y="2208"/>
              <a:ext cx="816" cy="720"/>
            </a:xfrm>
            <a:prstGeom prst="rect">
              <a:avLst/>
            </a:prstGeom>
            <a:solidFill>
              <a:srgbClr val="FFFF00"/>
            </a:solidFill>
            <a:ln w="9525">
              <a:noFill/>
              <a:miter lim="800000"/>
              <a:headEnd/>
              <a:tailEnd/>
            </a:ln>
            <a:effectLst/>
          </p:spPr>
          <p:txBody>
            <a:bodyPr wrap="none" anchor="ctr"/>
            <a:lstStyle/>
            <a:p>
              <a:endParaRPr lang="en-US"/>
            </a:p>
          </p:txBody>
        </p:sp>
        <p:sp>
          <p:nvSpPr>
            <p:cNvPr id="58410" name="Rectangle 42" descr="Hinh_nen_dong"/>
            <p:cNvSpPr>
              <a:spLocks noChangeArrowheads="1"/>
            </p:cNvSpPr>
            <p:nvPr/>
          </p:nvSpPr>
          <p:spPr bwMode="auto">
            <a:xfrm>
              <a:off x="4464" y="2256"/>
              <a:ext cx="720" cy="624"/>
            </a:xfrm>
            <a:prstGeom prst="rect">
              <a:avLst/>
            </a:prstGeom>
            <a:blipFill dpi="0" rotWithShape="1">
              <a:blip r:embed="rId5"/>
              <a:srcRect/>
              <a:stretch>
                <a:fillRect/>
              </a:stretch>
            </a:blipFill>
            <a:ln w="9525">
              <a:noFill/>
              <a:miter lim="800000"/>
              <a:headEnd/>
              <a:tailEnd/>
            </a:ln>
            <a:effectLst/>
          </p:spPr>
          <p:txBody>
            <a:bodyPr wrap="none" anchor="ctr"/>
            <a:lstStyle/>
            <a:p>
              <a:endParaRPr lang="en-US"/>
            </a:p>
          </p:txBody>
        </p:sp>
        <p:sp>
          <p:nvSpPr>
            <p:cNvPr id="58411" name="Rectangle 43"/>
            <p:cNvSpPr>
              <a:spLocks noChangeArrowheads="1"/>
            </p:cNvSpPr>
            <p:nvPr/>
          </p:nvSpPr>
          <p:spPr bwMode="auto">
            <a:xfrm>
              <a:off x="4464" y="2880"/>
              <a:ext cx="768" cy="48"/>
            </a:xfrm>
            <a:prstGeom prst="rect">
              <a:avLst/>
            </a:prstGeom>
            <a:solidFill>
              <a:srgbClr val="FFFF00"/>
            </a:solidFill>
            <a:ln w="9525">
              <a:noFill/>
              <a:miter lim="800000"/>
              <a:headEnd/>
              <a:tailEnd/>
            </a:ln>
            <a:effectLst/>
          </p:spPr>
          <p:txBody>
            <a:bodyPr wrap="none" anchor="ctr"/>
            <a:lstStyle/>
            <a:p>
              <a:endParaRPr lang="en-US"/>
            </a:p>
          </p:txBody>
        </p:sp>
        <p:sp>
          <p:nvSpPr>
            <p:cNvPr id="58412" name="Rectangle 44"/>
            <p:cNvSpPr>
              <a:spLocks noChangeArrowheads="1"/>
            </p:cNvSpPr>
            <p:nvPr/>
          </p:nvSpPr>
          <p:spPr bwMode="auto">
            <a:xfrm>
              <a:off x="4416" y="2208"/>
              <a:ext cx="48" cy="712"/>
            </a:xfrm>
            <a:prstGeom prst="rect">
              <a:avLst/>
            </a:prstGeom>
            <a:solidFill>
              <a:srgbClr val="FFFF00"/>
            </a:solidFill>
            <a:ln w="9525">
              <a:noFill/>
              <a:miter lim="800000"/>
              <a:headEnd/>
              <a:tailEnd/>
            </a:ln>
            <a:effectLst/>
          </p:spPr>
          <p:txBody>
            <a:bodyPr wrap="none" anchor="ctr"/>
            <a:lstStyle/>
            <a:p>
              <a:endParaRPr lang="en-US"/>
            </a:p>
          </p:txBody>
        </p:sp>
      </p:grpSp>
      <p:grpSp>
        <p:nvGrpSpPr>
          <p:cNvPr id="11" name="Group 45"/>
          <p:cNvGrpSpPr>
            <a:grpSpLocks/>
          </p:cNvGrpSpPr>
          <p:nvPr/>
        </p:nvGrpSpPr>
        <p:grpSpPr bwMode="auto">
          <a:xfrm>
            <a:off x="3405188" y="2184797"/>
            <a:ext cx="1524000" cy="1037034"/>
            <a:chOff x="4416" y="2208"/>
            <a:chExt cx="816" cy="720"/>
          </a:xfrm>
        </p:grpSpPr>
        <p:sp>
          <p:nvSpPr>
            <p:cNvPr id="58414" name="Rectangle 46"/>
            <p:cNvSpPr>
              <a:spLocks noChangeArrowheads="1"/>
            </p:cNvSpPr>
            <p:nvPr/>
          </p:nvSpPr>
          <p:spPr bwMode="auto">
            <a:xfrm>
              <a:off x="4416" y="2208"/>
              <a:ext cx="816" cy="720"/>
            </a:xfrm>
            <a:prstGeom prst="rect">
              <a:avLst/>
            </a:prstGeom>
            <a:solidFill>
              <a:srgbClr val="FFFF00"/>
            </a:solidFill>
            <a:ln w="9525">
              <a:noFill/>
              <a:miter lim="800000"/>
              <a:headEnd/>
              <a:tailEnd/>
            </a:ln>
            <a:effectLst/>
          </p:spPr>
          <p:txBody>
            <a:bodyPr wrap="none" anchor="ctr"/>
            <a:lstStyle/>
            <a:p>
              <a:endParaRPr lang="en-US"/>
            </a:p>
          </p:txBody>
        </p:sp>
        <p:sp>
          <p:nvSpPr>
            <p:cNvPr id="58415" name="Rectangle 47" descr="Canh_dep"/>
            <p:cNvSpPr>
              <a:spLocks noChangeArrowheads="1"/>
            </p:cNvSpPr>
            <p:nvPr/>
          </p:nvSpPr>
          <p:spPr bwMode="auto">
            <a:xfrm>
              <a:off x="4464" y="2256"/>
              <a:ext cx="720" cy="624"/>
            </a:xfrm>
            <a:prstGeom prst="rect">
              <a:avLst/>
            </a:prstGeom>
            <a:blipFill dpi="0" rotWithShape="1">
              <a:blip r:embed="rId4"/>
              <a:srcRect/>
              <a:stretch>
                <a:fillRect/>
              </a:stretch>
            </a:blipFill>
            <a:ln w="9525">
              <a:noFill/>
              <a:miter lim="800000"/>
              <a:headEnd/>
              <a:tailEnd/>
            </a:ln>
            <a:effectLst/>
          </p:spPr>
          <p:txBody>
            <a:bodyPr wrap="none" anchor="ctr"/>
            <a:lstStyle/>
            <a:p>
              <a:endParaRPr lang="en-US"/>
            </a:p>
          </p:txBody>
        </p:sp>
        <p:sp>
          <p:nvSpPr>
            <p:cNvPr id="58416" name="Rectangle 48"/>
            <p:cNvSpPr>
              <a:spLocks noChangeArrowheads="1"/>
            </p:cNvSpPr>
            <p:nvPr/>
          </p:nvSpPr>
          <p:spPr bwMode="auto">
            <a:xfrm>
              <a:off x="4464" y="2880"/>
              <a:ext cx="768" cy="48"/>
            </a:xfrm>
            <a:prstGeom prst="rect">
              <a:avLst/>
            </a:prstGeom>
            <a:solidFill>
              <a:srgbClr val="FFFF00"/>
            </a:solidFill>
            <a:ln w="9525">
              <a:noFill/>
              <a:miter lim="800000"/>
              <a:headEnd/>
              <a:tailEnd/>
            </a:ln>
            <a:effectLst/>
          </p:spPr>
          <p:txBody>
            <a:bodyPr wrap="none" anchor="ctr"/>
            <a:lstStyle/>
            <a:p>
              <a:endParaRPr lang="en-US"/>
            </a:p>
          </p:txBody>
        </p:sp>
        <p:sp>
          <p:nvSpPr>
            <p:cNvPr id="58417" name="Rectangle 49"/>
            <p:cNvSpPr>
              <a:spLocks noChangeArrowheads="1"/>
            </p:cNvSpPr>
            <p:nvPr/>
          </p:nvSpPr>
          <p:spPr bwMode="auto">
            <a:xfrm>
              <a:off x="4416" y="2208"/>
              <a:ext cx="48" cy="712"/>
            </a:xfrm>
            <a:prstGeom prst="rect">
              <a:avLst/>
            </a:prstGeom>
            <a:solidFill>
              <a:srgbClr val="FFFF00"/>
            </a:solidFill>
            <a:ln w="9525">
              <a:noFill/>
              <a:miter lim="800000"/>
              <a:headEnd/>
              <a:tailEnd/>
            </a:ln>
            <a:effectLst/>
          </p:spPr>
          <p:txBody>
            <a:bodyPr wrap="none" anchor="ctr"/>
            <a:lstStyle/>
            <a:p>
              <a:endParaRPr lang="en-US"/>
            </a:p>
          </p:txBody>
        </p:sp>
      </p:grpSp>
      <p:sp>
        <p:nvSpPr>
          <p:cNvPr id="58418" name="AutoShape 50"/>
          <p:cNvSpPr>
            <a:spLocks noChangeAspect="1" noChangeArrowheads="1" noTextEdit="1"/>
          </p:cNvSpPr>
          <p:nvPr/>
        </p:nvSpPr>
        <p:spPr bwMode="auto">
          <a:xfrm>
            <a:off x="0" y="1740694"/>
            <a:ext cx="2598738" cy="3028950"/>
          </a:xfrm>
          <a:prstGeom prst="rect">
            <a:avLst/>
          </a:prstGeom>
          <a:gradFill rotWithShape="1">
            <a:gsLst>
              <a:gs pos="0">
                <a:srgbClr val="FF9900"/>
              </a:gs>
              <a:gs pos="100000">
                <a:srgbClr val="FF9900">
                  <a:gamma/>
                  <a:shade val="46275"/>
                  <a:invGamma/>
                </a:srgbClr>
              </a:gs>
            </a:gsLst>
            <a:lin ang="5400000" scaled="1"/>
          </a:gradFill>
          <a:ln w="28575" algn="ctr">
            <a:solidFill>
              <a:srgbClr val="0000FF"/>
            </a:solidFill>
            <a:miter lim="800000"/>
            <a:headEnd/>
            <a:tailEnd/>
          </a:ln>
        </p:spPr>
        <p:txBody>
          <a:bodyPr/>
          <a:lstStyle/>
          <a:p>
            <a:endParaRPr lang="en-US"/>
          </a:p>
        </p:txBody>
      </p:sp>
      <p:grpSp>
        <p:nvGrpSpPr>
          <p:cNvPr id="12" name="Group 51"/>
          <p:cNvGrpSpPr>
            <a:grpSpLocks/>
          </p:cNvGrpSpPr>
          <p:nvPr/>
        </p:nvGrpSpPr>
        <p:grpSpPr bwMode="auto">
          <a:xfrm>
            <a:off x="0" y="1740694"/>
            <a:ext cx="2598738" cy="3028950"/>
            <a:chOff x="288" y="480"/>
            <a:chExt cx="1960" cy="3046"/>
          </a:xfrm>
        </p:grpSpPr>
        <p:sp>
          <p:nvSpPr>
            <p:cNvPr id="58420" name="Rectangle 52"/>
            <p:cNvSpPr>
              <a:spLocks noChangeArrowheads="1"/>
            </p:cNvSpPr>
            <p:nvPr/>
          </p:nvSpPr>
          <p:spPr bwMode="auto">
            <a:xfrm>
              <a:off x="288" y="480"/>
              <a:ext cx="1960" cy="3046"/>
            </a:xfrm>
            <a:prstGeom prst="rect">
              <a:avLst/>
            </a:prstGeom>
            <a:solidFill>
              <a:srgbClr val="E0E0E0"/>
            </a:solidFill>
            <a:ln w="9525">
              <a:solidFill>
                <a:srgbClr val="0000FF"/>
              </a:solidFill>
              <a:miter lim="800000"/>
              <a:headEnd/>
              <a:tailEnd/>
            </a:ln>
          </p:spPr>
          <p:txBody>
            <a:bodyPr/>
            <a:lstStyle/>
            <a:p>
              <a:endParaRPr lang="en-US"/>
            </a:p>
          </p:txBody>
        </p:sp>
        <p:sp>
          <p:nvSpPr>
            <p:cNvPr id="58421" name="Rectangle 53"/>
            <p:cNvSpPr>
              <a:spLocks noChangeArrowheads="1"/>
            </p:cNvSpPr>
            <p:nvPr/>
          </p:nvSpPr>
          <p:spPr bwMode="auto">
            <a:xfrm>
              <a:off x="432" y="660"/>
              <a:ext cx="1621" cy="2812"/>
            </a:xfrm>
            <a:prstGeom prst="rect">
              <a:avLst/>
            </a:prstGeom>
            <a:gradFill rotWithShape="1">
              <a:gsLst>
                <a:gs pos="0">
                  <a:srgbClr val="FFFF00"/>
                </a:gs>
                <a:gs pos="100000">
                  <a:srgbClr val="FFFFFF"/>
                </a:gs>
              </a:gsLst>
              <a:lin ang="5400000" scaled="1"/>
            </a:gradFill>
            <a:ln w="9525">
              <a:solidFill>
                <a:srgbClr val="0000FF"/>
              </a:solidFill>
              <a:miter lim="800000"/>
              <a:headEnd/>
              <a:tailEnd/>
            </a:ln>
          </p:spPr>
          <p:txBody>
            <a:bodyPr/>
            <a:lstStyle/>
            <a:p>
              <a:endParaRPr lang="en-US"/>
            </a:p>
          </p:txBody>
        </p:sp>
        <p:sp>
          <p:nvSpPr>
            <p:cNvPr id="58422" name="Freeform 54"/>
            <p:cNvSpPr>
              <a:spLocks/>
            </p:cNvSpPr>
            <p:nvPr/>
          </p:nvSpPr>
          <p:spPr bwMode="auto">
            <a:xfrm>
              <a:off x="334" y="528"/>
              <a:ext cx="160" cy="2935"/>
            </a:xfrm>
            <a:custGeom>
              <a:avLst/>
              <a:gdLst/>
              <a:ahLst/>
              <a:cxnLst>
                <a:cxn ang="0">
                  <a:pos x="0" y="0"/>
                </a:cxn>
                <a:cxn ang="0">
                  <a:pos x="160" y="169"/>
                </a:cxn>
                <a:cxn ang="0">
                  <a:pos x="160" y="2935"/>
                </a:cxn>
                <a:cxn ang="0">
                  <a:pos x="0" y="2935"/>
                </a:cxn>
                <a:cxn ang="0">
                  <a:pos x="0" y="0"/>
                </a:cxn>
              </a:cxnLst>
              <a:rect l="0" t="0" r="r" b="b"/>
              <a:pathLst>
                <a:path w="160" h="2935">
                  <a:moveTo>
                    <a:pt x="0" y="0"/>
                  </a:moveTo>
                  <a:lnTo>
                    <a:pt x="160" y="169"/>
                  </a:lnTo>
                  <a:lnTo>
                    <a:pt x="160" y="2935"/>
                  </a:lnTo>
                  <a:lnTo>
                    <a:pt x="0" y="2935"/>
                  </a:lnTo>
                  <a:lnTo>
                    <a:pt x="0" y="0"/>
                  </a:lnTo>
                  <a:close/>
                </a:path>
              </a:pathLst>
            </a:custGeom>
            <a:solidFill>
              <a:srgbClr val="FF9900"/>
            </a:solidFill>
            <a:ln w="9525">
              <a:solidFill>
                <a:srgbClr val="0000FF"/>
              </a:solidFill>
              <a:round/>
              <a:headEnd/>
              <a:tailEnd/>
            </a:ln>
          </p:spPr>
          <p:txBody>
            <a:bodyPr/>
            <a:lstStyle/>
            <a:p>
              <a:endParaRPr lang="en-US"/>
            </a:p>
          </p:txBody>
        </p:sp>
        <p:sp>
          <p:nvSpPr>
            <p:cNvPr id="58423" name="Freeform 55"/>
            <p:cNvSpPr>
              <a:spLocks/>
            </p:cNvSpPr>
            <p:nvPr/>
          </p:nvSpPr>
          <p:spPr bwMode="auto">
            <a:xfrm>
              <a:off x="334" y="527"/>
              <a:ext cx="1878" cy="169"/>
            </a:xfrm>
            <a:custGeom>
              <a:avLst/>
              <a:gdLst/>
              <a:ahLst/>
              <a:cxnLst>
                <a:cxn ang="0">
                  <a:pos x="0" y="1"/>
                </a:cxn>
                <a:cxn ang="0">
                  <a:pos x="1878" y="0"/>
                </a:cxn>
                <a:cxn ang="0">
                  <a:pos x="1700" y="169"/>
                </a:cxn>
                <a:cxn ang="0">
                  <a:pos x="150" y="169"/>
                </a:cxn>
                <a:cxn ang="0">
                  <a:pos x="0" y="1"/>
                </a:cxn>
              </a:cxnLst>
              <a:rect l="0" t="0" r="r" b="b"/>
              <a:pathLst>
                <a:path w="1878" h="169">
                  <a:moveTo>
                    <a:pt x="0" y="1"/>
                  </a:moveTo>
                  <a:lnTo>
                    <a:pt x="1878" y="0"/>
                  </a:lnTo>
                  <a:lnTo>
                    <a:pt x="1700" y="169"/>
                  </a:lnTo>
                  <a:lnTo>
                    <a:pt x="150" y="169"/>
                  </a:lnTo>
                  <a:lnTo>
                    <a:pt x="0" y="1"/>
                  </a:lnTo>
                  <a:close/>
                </a:path>
              </a:pathLst>
            </a:custGeom>
            <a:solidFill>
              <a:srgbClr val="FF9900"/>
            </a:solidFill>
            <a:ln w="9525">
              <a:solidFill>
                <a:srgbClr val="0000FF"/>
              </a:solidFill>
              <a:round/>
              <a:headEnd/>
              <a:tailEnd/>
            </a:ln>
          </p:spPr>
          <p:txBody>
            <a:bodyPr/>
            <a:lstStyle/>
            <a:p>
              <a:endParaRPr lang="en-US"/>
            </a:p>
          </p:txBody>
        </p:sp>
        <p:sp>
          <p:nvSpPr>
            <p:cNvPr id="58424" name="Freeform 56"/>
            <p:cNvSpPr>
              <a:spLocks/>
            </p:cNvSpPr>
            <p:nvPr/>
          </p:nvSpPr>
          <p:spPr bwMode="auto">
            <a:xfrm>
              <a:off x="2034" y="528"/>
              <a:ext cx="171" cy="2933"/>
            </a:xfrm>
            <a:custGeom>
              <a:avLst/>
              <a:gdLst/>
              <a:ahLst/>
              <a:cxnLst>
                <a:cxn ang="0">
                  <a:pos x="0" y="168"/>
                </a:cxn>
                <a:cxn ang="0">
                  <a:pos x="171" y="0"/>
                </a:cxn>
                <a:cxn ang="0">
                  <a:pos x="169" y="2933"/>
                </a:cxn>
                <a:cxn ang="0">
                  <a:pos x="0" y="2933"/>
                </a:cxn>
                <a:cxn ang="0">
                  <a:pos x="0" y="168"/>
                </a:cxn>
              </a:cxnLst>
              <a:rect l="0" t="0" r="r" b="b"/>
              <a:pathLst>
                <a:path w="171" h="2933">
                  <a:moveTo>
                    <a:pt x="0" y="168"/>
                  </a:moveTo>
                  <a:lnTo>
                    <a:pt x="171" y="0"/>
                  </a:lnTo>
                  <a:lnTo>
                    <a:pt x="169" y="2933"/>
                  </a:lnTo>
                  <a:lnTo>
                    <a:pt x="0" y="2933"/>
                  </a:lnTo>
                  <a:lnTo>
                    <a:pt x="0" y="168"/>
                  </a:lnTo>
                  <a:close/>
                </a:path>
              </a:pathLst>
            </a:custGeom>
            <a:solidFill>
              <a:srgbClr val="FF9900"/>
            </a:solidFill>
            <a:ln w="9525">
              <a:solidFill>
                <a:srgbClr val="0000FF"/>
              </a:solidFill>
              <a:round/>
              <a:headEnd/>
              <a:tailEnd/>
            </a:ln>
          </p:spPr>
          <p:txBody>
            <a:bodyPr/>
            <a:lstStyle/>
            <a:p>
              <a:endParaRPr lang="en-US"/>
            </a:p>
          </p:txBody>
        </p:sp>
      </p:grpSp>
      <p:grpSp>
        <p:nvGrpSpPr>
          <p:cNvPr id="13" name="Group 57"/>
          <p:cNvGrpSpPr>
            <a:grpSpLocks/>
          </p:cNvGrpSpPr>
          <p:nvPr/>
        </p:nvGrpSpPr>
        <p:grpSpPr bwMode="auto">
          <a:xfrm>
            <a:off x="246064" y="1916906"/>
            <a:ext cx="1798637" cy="2747963"/>
            <a:chOff x="657" y="658"/>
            <a:chExt cx="1133" cy="2308"/>
          </a:xfrm>
        </p:grpSpPr>
        <p:sp>
          <p:nvSpPr>
            <p:cNvPr id="58426" name="Freeform 58" descr="Hinh_nen_46"/>
            <p:cNvSpPr>
              <a:spLocks/>
            </p:cNvSpPr>
            <p:nvPr/>
          </p:nvSpPr>
          <p:spPr bwMode="auto">
            <a:xfrm>
              <a:off x="739" y="658"/>
              <a:ext cx="1051" cy="2300"/>
            </a:xfrm>
            <a:custGeom>
              <a:avLst/>
              <a:gdLst/>
              <a:ahLst/>
              <a:cxnLst>
                <a:cxn ang="0">
                  <a:pos x="1" y="0"/>
                </a:cxn>
                <a:cxn ang="0">
                  <a:pos x="0" y="2736"/>
                </a:cxn>
                <a:cxn ang="0">
                  <a:pos x="1248" y="2426"/>
                </a:cxn>
                <a:cxn ang="0">
                  <a:pos x="1248" y="273"/>
                </a:cxn>
                <a:cxn ang="0">
                  <a:pos x="1" y="0"/>
                </a:cxn>
              </a:cxnLst>
              <a:rect l="0" t="0" r="r" b="b"/>
              <a:pathLst>
                <a:path w="1248" h="2736">
                  <a:moveTo>
                    <a:pt x="1" y="0"/>
                  </a:moveTo>
                  <a:lnTo>
                    <a:pt x="0" y="2736"/>
                  </a:lnTo>
                  <a:lnTo>
                    <a:pt x="1248" y="2426"/>
                  </a:lnTo>
                  <a:lnTo>
                    <a:pt x="1248" y="273"/>
                  </a:lnTo>
                  <a:lnTo>
                    <a:pt x="1" y="0"/>
                  </a:lnTo>
                  <a:close/>
                </a:path>
              </a:pathLst>
            </a:custGeom>
            <a:blipFill dpi="0" rotWithShape="1">
              <a:blip r:embed="rId6"/>
              <a:srcRect/>
              <a:stretch>
                <a:fillRect/>
              </a:stretch>
            </a:blipFill>
            <a:ln w="14288">
              <a:solidFill>
                <a:srgbClr val="000000"/>
              </a:solidFill>
              <a:prstDash val="solid"/>
              <a:round/>
              <a:headEnd/>
              <a:tailEnd/>
            </a:ln>
          </p:spPr>
          <p:txBody>
            <a:bodyPr/>
            <a:lstStyle/>
            <a:p>
              <a:endParaRPr lang="en-US"/>
            </a:p>
          </p:txBody>
        </p:sp>
        <p:grpSp>
          <p:nvGrpSpPr>
            <p:cNvPr id="14" name="Group 59"/>
            <p:cNvGrpSpPr>
              <a:grpSpLocks/>
            </p:cNvGrpSpPr>
            <p:nvPr/>
          </p:nvGrpSpPr>
          <p:grpSpPr bwMode="auto">
            <a:xfrm>
              <a:off x="927" y="879"/>
              <a:ext cx="731" cy="866"/>
              <a:chOff x="824" y="970"/>
              <a:chExt cx="867" cy="1030"/>
            </a:xfrm>
          </p:grpSpPr>
          <p:sp>
            <p:nvSpPr>
              <p:cNvPr id="58428" name="Freeform 60"/>
              <p:cNvSpPr>
                <a:spLocks/>
              </p:cNvSpPr>
              <p:nvPr/>
            </p:nvSpPr>
            <p:spPr bwMode="auto">
              <a:xfrm>
                <a:off x="877" y="980"/>
                <a:ext cx="814" cy="1020"/>
              </a:xfrm>
              <a:custGeom>
                <a:avLst/>
                <a:gdLst/>
                <a:ahLst/>
                <a:cxnLst>
                  <a:cxn ang="0">
                    <a:pos x="0" y="0"/>
                  </a:cxn>
                  <a:cxn ang="0">
                    <a:pos x="814" y="164"/>
                  </a:cxn>
                  <a:cxn ang="0">
                    <a:pos x="812" y="1020"/>
                  </a:cxn>
                  <a:cxn ang="0">
                    <a:pos x="0" y="997"/>
                  </a:cxn>
                  <a:cxn ang="0">
                    <a:pos x="0" y="0"/>
                  </a:cxn>
                </a:cxnLst>
                <a:rect l="0" t="0" r="r" b="b"/>
                <a:pathLst>
                  <a:path w="814" h="1020">
                    <a:moveTo>
                      <a:pt x="0" y="0"/>
                    </a:moveTo>
                    <a:lnTo>
                      <a:pt x="814" y="164"/>
                    </a:lnTo>
                    <a:lnTo>
                      <a:pt x="812" y="1020"/>
                    </a:lnTo>
                    <a:lnTo>
                      <a:pt x="0" y="997"/>
                    </a:lnTo>
                    <a:lnTo>
                      <a:pt x="0" y="0"/>
                    </a:lnTo>
                    <a:close/>
                  </a:path>
                </a:pathLst>
              </a:custGeom>
              <a:solidFill>
                <a:srgbClr val="0000FF"/>
              </a:solidFill>
              <a:ln w="9525">
                <a:noFill/>
                <a:round/>
                <a:headEnd/>
                <a:tailEnd/>
              </a:ln>
            </p:spPr>
            <p:txBody>
              <a:bodyPr/>
              <a:lstStyle/>
              <a:p>
                <a:endParaRPr lang="en-US"/>
              </a:p>
            </p:txBody>
          </p:sp>
          <p:sp>
            <p:nvSpPr>
              <p:cNvPr id="58429" name="Freeform 61" descr="Picture1"/>
              <p:cNvSpPr>
                <a:spLocks/>
              </p:cNvSpPr>
              <p:nvPr/>
            </p:nvSpPr>
            <p:spPr bwMode="auto">
              <a:xfrm>
                <a:off x="882" y="1017"/>
                <a:ext cx="776" cy="927"/>
              </a:xfrm>
              <a:custGeom>
                <a:avLst/>
                <a:gdLst/>
                <a:ahLst/>
                <a:cxnLst>
                  <a:cxn ang="0">
                    <a:pos x="0" y="0"/>
                  </a:cxn>
                  <a:cxn ang="0">
                    <a:pos x="776" y="155"/>
                  </a:cxn>
                  <a:cxn ang="0">
                    <a:pos x="774" y="927"/>
                  </a:cxn>
                  <a:cxn ang="0">
                    <a:pos x="0" y="921"/>
                  </a:cxn>
                  <a:cxn ang="0">
                    <a:pos x="0" y="0"/>
                  </a:cxn>
                </a:cxnLst>
                <a:rect l="0" t="0" r="r" b="b"/>
                <a:pathLst>
                  <a:path w="776" h="927">
                    <a:moveTo>
                      <a:pt x="0" y="0"/>
                    </a:moveTo>
                    <a:lnTo>
                      <a:pt x="776" y="155"/>
                    </a:lnTo>
                    <a:lnTo>
                      <a:pt x="774" y="927"/>
                    </a:lnTo>
                    <a:lnTo>
                      <a:pt x="0" y="921"/>
                    </a:lnTo>
                    <a:lnTo>
                      <a:pt x="0" y="0"/>
                    </a:lnTo>
                    <a:close/>
                  </a:path>
                </a:pathLst>
              </a:custGeom>
              <a:blipFill dpi="0" rotWithShape="1">
                <a:blip r:embed="rId7" cstate="print"/>
                <a:srcRect/>
                <a:stretch>
                  <a:fillRect/>
                </a:stretch>
              </a:blipFill>
              <a:ln w="9525">
                <a:noFill/>
                <a:round/>
                <a:headEnd/>
                <a:tailEnd/>
              </a:ln>
            </p:spPr>
            <p:txBody>
              <a:bodyPr/>
              <a:lstStyle/>
              <a:p>
                <a:endParaRPr lang="en-US"/>
              </a:p>
            </p:txBody>
          </p:sp>
          <p:sp>
            <p:nvSpPr>
              <p:cNvPr id="58430" name="Freeform 62"/>
              <p:cNvSpPr>
                <a:spLocks/>
              </p:cNvSpPr>
              <p:nvPr/>
            </p:nvSpPr>
            <p:spPr bwMode="auto">
              <a:xfrm>
                <a:off x="824" y="970"/>
                <a:ext cx="44" cy="1007"/>
              </a:xfrm>
              <a:custGeom>
                <a:avLst/>
                <a:gdLst/>
                <a:ahLst/>
                <a:cxnLst>
                  <a:cxn ang="0">
                    <a:pos x="0" y="0"/>
                  </a:cxn>
                  <a:cxn ang="0">
                    <a:pos x="44" y="19"/>
                  </a:cxn>
                  <a:cxn ang="0">
                    <a:pos x="44" y="1007"/>
                  </a:cxn>
                  <a:cxn ang="0">
                    <a:pos x="0" y="1007"/>
                  </a:cxn>
                  <a:cxn ang="0">
                    <a:pos x="0" y="0"/>
                  </a:cxn>
                </a:cxnLst>
                <a:rect l="0" t="0" r="r" b="b"/>
                <a:pathLst>
                  <a:path w="44" h="1007">
                    <a:moveTo>
                      <a:pt x="0" y="0"/>
                    </a:moveTo>
                    <a:lnTo>
                      <a:pt x="44" y="19"/>
                    </a:lnTo>
                    <a:lnTo>
                      <a:pt x="44" y="1007"/>
                    </a:lnTo>
                    <a:lnTo>
                      <a:pt x="0" y="1007"/>
                    </a:lnTo>
                    <a:lnTo>
                      <a:pt x="0" y="0"/>
                    </a:lnTo>
                    <a:close/>
                  </a:path>
                </a:pathLst>
              </a:custGeom>
              <a:solidFill>
                <a:srgbClr val="0000FF"/>
              </a:solidFill>
              <a:ln w="9525">
                <a:noFill/>
                <a:round/>
                <a:headEnd/>
                <a:tailEnd/>
              </a:ln>
            </p:spPr>
            <p:txBody>
              <a:bodyPr/>
              <a:lstStyle/>
              <a:p>
                <a:endParaRPr lang="en-US"/>
              </a:p>
            </p:txBody>
          </p:sp>
        </p:grpSp>
        <p:grpSp>
          <p:nvGrpSpPr>
            <p:cNvPr id="15" name="Group 63"/>
            <p:cNvGrpSpPr>
              <a:grpSpLocks/>
            </p:cNvGrpSpPr>
            <p:nvPr/>
          </p:nvGrpSpPr>
          <p:grpSpPr bwMode="auto">
            <a:xfrm>
              <a:off x="927" y="1850"/>
              <a:ext cx="723" cy="895"/>
              <a:chOff x="823" y="2125"/>
              <a:chExt cx="859" cy="1065"/>
            </a:xfrm>
          </p:grpSpPr>
          <p:sp>
            <p:nvSpPr>
              <p:cNvPr id="58432" name="Freeform 64"/>
              <p:cNvSpPr>
                <a:spLocks/>
              </p:cNvSpPr>
              <p:nvPr/>
            </p:nvSpPr>
            <p:spPr bwMode="auto">
              <a:xfrm>
                <a:off x="868" y="2125"/>
                <a:ext cx="814" cy="1065"/>
              </a:xfrm>
              <a:custGeom>
                <a:avLst/>
                <a:gdLst/>
                <a:ahLst/>
                <a:cxnLst>
                  <a:cxn ang="0">
                    <a:pos x="0" y="40"/>
                  </a:cxn>
                  <a:cxn ang="0">
                    <a:pos x="813" y="0"/>
                  </a:cxn>
                  <a:cxn ang="0">
                    <a:pos x="814" y="905"/>
                  </a:cxn>
                  <a:cxn ang="0">
                    <a:pos x="0" y="1065"/>
                  </a:cxn>
                  <a:cxn ang="0">
                    <a:pos x="0" y="40"/>
                  </a:cxn>
                </a:cxnLst>
                <a:rect l="0" t="0" r="r" b="b"/>
                <a:pathLst>
                  <a:path w="814" h="1065">
                    <a:moveTo>
                      <a:pt x="0" y="40"/>
                    </a:moveTo>
                    <a:lnTo>
                      <a:pt x="813" y="0"/>
                    </a:lnTo>
                    <a:lnTo>
                      <a:pt x="814" y="905"/>
                    </a:lnTo>
                    <a:lnTo>
                      <a:pt x="0" y="1065"/>
                    </a:lnTo>
                    <a:lnTo>
                      <a:pt x="0" y="40"/>
                    </a:lnTo>
                    <a:close/>
                  </a:path>
                </a:pathLst>
              </a:custGeom>
              <a:solidFill>
                <a:srgbClr val="FF00FF"/>
              </a:solidFill>
              <a:ln w="9525">
                <a:noFill/>
                <a:round/>
                <a:headEnd/>
                <a:tailEnd/>
              </a:ln>
            </p:spPr>
            <p:txBody>
              <a:bodyPr/>
              <a:lstStyle/>
              <a:p>
                <a:endParaRPr lang="en-US"/>
              </a:p>
            </p:txBody>
          </p:sp>
          <p:sp>
            <p:nvSpPr>
              <p:cNvPr id="58433" name="Freeform 65"/>
              <p:cNvSpPr>
                <a:spLocks/>
              </p:cNvSpPr>
              <p:nvPr/>
            </p:nvSpPr>
            <p:spPr bwMode="auto">
              <a:xfrm>
                <a:off x="888" y="2160"/>
                <a:ext cx="754" cy="972"/>
              </a:xfrm>
              <a:custGeom>
                <a:avLst/>
                <a:gdLst/>
                <a:ahLst/>
                <a:cxnLst>
                  <a:cxn ang="0">
                    <a:pos x="0" y="42"/>
                  </a:cxn>
                  <a:cxn ang="0">
                    <a:pos x="753" y="0"/>
                  </a:cxn>
                  <a:cxn ang="0">
                    <a:pos x="754" y="835"/>
                  </a:cxn>
                  <a:cxn ang="0">
                    <a:pos x="0" y="972"/>
                  </a:cxn>
                  <a:cxn ang="0">
                    <a:pos x="0" y="42"/>
                  </a:cxn>
                </a:cxnLst>
                <a:rect l="0" t="0" r="r" b="b"/>
                <a:pathLst>
                  <a:path w="754" h="972">
                    <a:moveTo>
                      <a:pt x="0" y="42"/>
                    </a:moveTo>
                    <a:lnTo>
                      <a:pt x="753" y="0"/>
                    </a:lnTo>
                    <a:lnTo>
                      <a:pt x="754" y="835"/>
                    </a:lnTo>
                    <a:lnTo>
                      <a:pt x="0" y="972"/>
                    </a:lnTo>
                    <a:lnTo>
                      <a:pt x="0" y="42"/>
                    </a:lnTo>
                    <a:close/>
                  </a:path>
                </a:pathLst>
              </a:custGeom>
              <a:solidFill>
                <a:srgbClr val="FF9900"/>
              </a:solidFill>
              <a:ln w="9525">
                <a:noFill/>
                <a:round/>
                <a:headEnd/>
                <a:tailEnd/>
              </a:ln>
            </p:spPr>
            <p:txBody>
              <a:bodyPr/>
              <a:lstStyle/>
              <a:p>
                <a:endParaRPr lang="en-US"/>
              </a:p>
            </p:txBody>
          </p:sp>
          <p:sp>
            <p:nvSpPr>
              <p:cNvPr id="58434" name="Freeform 66"/>
              <p:cNvSpPr>
                <a:spLocks/>
              </p:cNvSpPr>
              <p:nvPr/>
            </p:nvSpPr>
            <p:spPr bwMode="auto">
              <a:xfrm>
                <a:off x="823" y="2165"/>
                <a:ext cx="46" cy="1018"/>
              </a:xfrm>
              <a:custGeom>
                <a:avLst/>
                <a:gdLst/>
                <a:ahLst/>
                <a:cxnLst>
                  <a:cxn ang="0">
                    <a:pos x="1" y="0"/>
                  </a:cxn>
                  <a:cxn ang="0">
                    <a:pos x="46" y="2"/>
                  </a:cxn>
                  <a:cxn ang="0">
                    <a:pos x="46" y="1018"/>
                  </a:cxn>
                  <a:cxn ang="0">
                    <a:pos x="0" y="1011"/>
                  </a:cxn>
                  <a:cxn ang="0">
                    <a:pos x="1" y="0"/>
                  </a:cxn>
                </a:cxnLst>
                <a:rect l="0" t="0" r="r" b="b"/>
                <a:pathLst>
                  <a:path w="46" h="1018">
                    <a:moveTo>
                      <a:pt x="1" y="0"/>
                    </a:moveTo>
                    <a:lnTo>
                      <a:pt x="46" y="2"/>
                    </a:lnTo>
                    <a:lnTo>
                      <a:pt x="46" y="1018"/>
                    </a:lnTo>
                    <a:lnTo>
                      <a:pt x="0" y="1011"/>
                    </a:lnTo>
                    <a:lnTo>
                      <a:pt x="1" y="0"/>
                    </a:lnTo>
                    <a:close/>
                  </a:path>
                </a:pathLst>
              </a:custGeom>
              <a:solidFill>
                <a:srgbClr val="FF00FF"/>
              </a:solidFill>
              <a:ln w="9525">
                <a:noFill/>
                <a:round/>
                <a:headEnd/>
                <a:tailEnd/>
              </a:ln>
            </p:spPr>
            <p:txBody>
              <a:bodyPr/>
              <a:lstStyle/>
              <a:p>
                <a:endParaRPr lang="en-US"/>
              </a:p>
            </p:txBody>
          </p:sp>
        </p:grpSp>
        <p:sp>
          <p:nvSpPr>
            <p:cNvPr id="58435" name="Freeform 67" descr="Hinh_nen_46"/>
            <p:cNvSpPr>
              <a:spLocks/>
            </p:cNvSpPr>
            <p:nvPr/>
          </p:nvSpPr>
          <p:spPr bwMode="auto">
            <a:xfrm>
              <a:off x="657" y="666"/>
              <a:ext cx="83" cy="2300"/>
            </a:xfrm>
            <a:custGeom>
              <a:avLst/>
              <a:gdLst/>
              <a:ahLst/>
              <a:cxnLst>
                <a:cxn ang="0">
                  <a:pos x="98" y="0"/>
                </a:cxn>
                <a:cxn ang="0">
                  <a:pos x="0" y="38"/>
                </a:cxn>
                <a:cxn ang="0">
                  <a:pos x="0" y="2737"/>
                </a:cxn>
                <a:cxn ang="0">
                  <a:pos x="98" y="2737"/>
                </a:cxn>
                <a:cxn ang="0">
                  <a:pos x="98" y="0"/>
                </a:cxn>
              </a:cxnLst>
              <a:rect l="0" t="0" r="r" b="b"/>
              <a:pathLst>
                <a:path w="98" h="2737">
                  <a:moveTo>
                    <a:pt x="98" y="0"/>
                  </a:moveTo>
                  <a:lnTo>
                    <a:pt x="0" y="38"/>
                  </a:lnTo>
                  <a:lnTo>
                    <a:pt x="0" y="2737"/>
                  </a:lnTo>
                  <a:lnTo>
                    <a:pt x="98" y="2737"/>
                  </a:lnTo>
                  <a:lnTo>
                    <a:pt x="98" y="0"/>
                  </a:lnTo>
                  <a:close/>
                </a:path>
              </a:pathLst>
            </a:custGeom>
            <a:blipFill dpi="0" rotWithShape="1">
              <a:blip r:embed="rId6"/>
              <a:srcRect/>
              <a:stretch>
                <a:fillRect/>
              </a:stretch>
            </a:blipFill>
            <a:ln w="9525">
              <a:noFill/>
              <a:round/>
              <a:headEnd/>
              <a:tailEnd/>
            </a:ln>
          </p:spPr>
          <p:txBody>
            <a:bodyPr/>
            <a:lstStyle/>
            <a:p>
              <a:endParaRPr lang="en-US"/>
            </a:p>
          </p:txBody>
        </p:sp>
        <p:grpSp>
          <p:nvGrpSpPr>
            <p:cNvPr id="16" name="Group 68"/>
            <p:cNvGrpSpPr>
              <a:grpSpLocks/>
            </p:cNvGrpSpPr>
            <p:nvPr/>
          </p:nvGrpSpPr>
          <p:grpSpPr bwMode="auto">
            <a:xfrm>
              <a:off x="1618" y="1649"/>
              <a:ext cx="163" cy="276"/>
              <a:chOff x="1644" y="1886"/>
              <a:chExt cx="193" cy="329"/>
            </a:xfrm>
          </p:grpSpPr>
          <p:sp>
            <p:nvSpPr>
              <p:cNvPr id="58437" name="Oval 69" descr="Hinh_nen_46"/>
              <p:cNvSpPr>
                <a:spLocks noChangeArrowheads="1"/>
              </p:cNvSpPr>
              <p:nvPr/>
            </p:nvSpPr>
            <p:spPr bwMode="auto">
              <a:xfrm>
                <a:off x="1644" y="1974"/>
                <a:ext cx="156" cy="191"/>
              </a:xfrm>
              <a:prstGeom prst="ellipse">
                <a:avLst/>
              </a:prstGeom>
              <a:blipFill dpi="0" rotWithShape="1">
                <a:blip r:embed="rId8" cstate="print"/>
                <a:srcRect/>
                <a:stretch>
                  <a:fillRect/>
                </a:stretch>
              </a:blipFill>
              <a:ln w="9525">
                <a:noFill/>
                <a:round/>
                <a:headEnd/>
                <a:tailEnd/>
              </a:ln>
            </p:spPr>
            <p:txBody>
              <a:bodyPr/>
              <a:lstStyle/>
              <a:p>
                <a:endParaRPr lang="en-US"/>
              </a:p>
            </p:txBody>
          </p:sp>
          <p:sp>
            <p:nvSpPr>
              <p:cNvPr id="58438" name="Rectangle 70" descr="Hinh_nen_46"/>
              <p:cNvSpPr>
                <a:spLocks noChangeArrowheads="1"/>
              </p:cNvSpPr>
              <p:nvPr/>
            </p:nvSpPr>
            <p:spPr bwMode="auto">
              <a:xfrm>
                <a:off x="1703" y="1886"/>
                <a:ext cx="114" cy="329"/>
              </a:xfrm>
              <a:prstGeom prst="rect">
                <a:avLst/>
              </a:prstGeom>
              <a:blipFill dpi="0" rotWithShape="1">
                <a:blip r:embed="rId9" cstate="print"/>
                <a:srcRect/>
                <a:stretch>
                  <a:fillRect/>
                </a:stretch>
              </a:blipFill>
              <a:ln w="9525">
                <a:noFill/>
                <a:miter lim="800000"/>
                <a:headEnd/>
                <a:tailEnd/>
              </a:ln>
            </p:spPr>
            <p:txBody>
              <a:bodyPr/>
              <a:lstStyle/>
              <a:p>
                <a:endParaRPr lang="en-US"/>
              </a:p>
            </p:txBody>
          </p:sp>
          <p:sp>
            <p:nvSpPr>
              <p:cNvPr id="58439" name="Rectangle 71"/>
              <p:cNvSpPr>
                <a:spLocks noChangeArrowheads="1"/>
              </p:cNvSpPr>
              <p:nvPr/>
            </p:nvSpPr>
            <p:spPr bwMode="auto">
              <a:xfrm>
                <a:off x="1713" y="1892"/>
                <a:ext cx="97" cy="316"/>
              </a:xfrm>
              <a:prstGeom prst="rect">
                <a:avLst/>
              </a:prstGeom>
              <a:solidFill>
                <a:srgbClr val="FF3300"/>
              </a:solidFill>
              <a:ln w="14288">
                <a:solidFill>
                  <a:srgbClr val="0000FF"/>
                </a:solidFill>
                <a:miter lim="800000"/>
                <a:headEnd/>
                <a:tailEnd/>
              </a:ln>
            </p:spPr>
            <p:txBody>
              <a:bodyPr/>
              <a:lstStyle/>
              <a:p>
                <a:endParaRPr lang="en-US"/>
              </a:p>
            </p:txBody>
          </p:sp>
          <p:grpSp>
            <p:nvGrpSpPr>
              <p:cNvPr id="17" name="Group 72"/>
              <p:cNvGrpSpPr>
                <a:grpSpLocks/>
              </p:cNvGrpSpPr>
              <p:nvPr/>
            </p:nvGrpSpPr>
            <p:grpSpPr bwMode="auto">
              <a:xfrm>
                <a:off x="1720" y="1911"/>
                <a:ext cx="117" cy="165"/>
                <a:chOff x="1720" y="1911"/>
                <a:chExt cx="117" cy="165"/>
              </a:xfrm>
            </p:grpSpPr>
            <p:sp>
              <p:nvSpPr>
                <p:cNvPr id="58441" name="Oval 73" descr="Hinh_nen_46"/>
                <p:cNvSpPr>
                  <a:spLocks noChangeArrowheads="1"/>
                </p:cNvSpPr>
                <p:nvPr/>
              </p:nvSpPr>
              <p:spPr bwMode="auto">
                <a:xfrm>
                  <a:off x="1720" y="1911"/>
                  <a:ext cx="115" cy="165"/>
                </a:xfrm>
                <a:prstGeom prst="ellipse">
                  <a:avLst/>
                </a:prstGeom>
                <a:blipFill dpi="0" rotWithShape="1">
                  <a:blip r:embed="rId10" cstate="print"/>
                  <a:srcRect/>
                  <a:stretch>
                    <a:fillRect/>
                  </a:stretch>
                </a:blipFill>
                <a:ln w="9525">
                  <a:solidFill>
                    <a:srgbClr val="0000FF"/>
                  </a:solidFill>
                  <a:round/>
                  <a:headEnd/>
                  <a:tailEnd/>
                </a:ln>
              </p:spPr>
              <p:txBody>
                <a:bodyPr/>
                <a:lstStyle/>
                <a:p>
                  <a:endParaRPr lang="en-US"/>
                </a:p>
              </p:txBody>
            </p:sp>
            <p:sp>
              <p:nvSpPr>
                <p:cNvPr id="58442" name="Oval 74"/>
                <p:cNvSpPr>
                  <a:spLocks noChangeArrowheads="1"/>
                </p:cNvSpPr>
                <p:nvPr/>
              </p:nvSpPr>
              <p:spPr bwMode="auto">
                <a:xfrm>
                  <a:off x="1744" y="1918"/>
                  <a:ext cx="93" cy="153"/>
                </a:xfrm>
                <a:prstGeom prst="ellipse">
                  <a:avLst/>
                </a:prstGeom>
                <a:solidFill>
                  <a:srgbClr val="FF3300"/>
                </a:solidFill>
                <a:ln w="9525">
                  <a:noFill/>
                  <a:round/>
                  <a:headEnd/>
                  <a:tailEnd/>
                </a:ln>
              </p:spPr>
              <p:txBody>
                <a:bodyPr/>
                <a:lstStyle/>
                <a:p>
                  <a:endParaRPr lang="en-US"/>
                </a:p>
              </p:txBody>
            </p:sp>
            <p:sp>
              <p:nvSpPr>
                <p:cNvPr id="58443" name="Freeform 75" descr="Hinh_nen_46"/>
                <p:cNvSpPr>
                  <a:spLocks/>
                </p:cNvSpPr>
                <p:nvPr/>
              </p:nvSpPr>
              <p:spPr bwMode="auto">
                <a:xfrm>
                  <a:off x="1769" y="1951"/>
                  <a:ext cx="12" cy="48"/>
                </a:xfrm>
                <a:custGeom>
                  <a:avLst/>
                  <a:gdLst/>
                  <a:ahLst/>
                  <a:cxnLst>
                    <a:cxn ang="0">
                      <a:pos x="1" y="0"/>
                    </a:cxn>
                    <a:cxn ang="0">
                      <a:pos x="0" y="47"/>
                    </a:cxn>
                    <a:cxn ang="0">
                      <a:pos x="12" y="48"/>
                    </a:cxn>
                    <a:cxn ang="0">
                      <a:pos x="8" y="2"/>
                    </a:cxn>
                    <a:cxn ang="0">
                      <a:pos x="1" y="0"/>
                    </a:cxn>
                  </a:cxnLst>
                  <a:rect l="0" t="0" r="r" b="b"/>
                  <a:pathLst>
                    <a:path w="12" h="48">
                      <a:moveTo>
                        <a:pt x="1" y="0"/>
                      </a:moveTo>
                      <a:lnTo>
                        <a:pt x="0" y="47"/>
                      </a:lnTo>
                      <a:lnTo>
                        <a:pt x="12" y="48"/>
                      </a:lnTo>
                      <a:lnTo>
                        <a:pt x="8" y="2"/>
                      </a:lnTo>
                      <a:lnTo>
                        <a:pt x="1" y="0"/>
                      </a:lnTo>
                      <a:close/>
                    </a:path>
                  </a:pathLst>
                </a:custGeom>
                <a:blipFill dpi="0" rotWithShape="1">
                  <a:blip r:embed="rId11" cstate="print"/>
                  <a:srcRect/>
                  <a:stretch>
                    <a:fillRect/>
                  </a:stretch>
                </a:blipFill>
                <a:ln w="9525">
                  <a:noFill/>
                  <a:round/>
                  <a:headEnd/>
                  <a:tailEnd/>
                </a:ln>
              </p:spPr>
              <p:txBody>
                <a:bodyPr/>
                <a:lstStyle/>
                <a:p>
                  <a:endParaRPr lang="en-US"/>
                </a:p>
              </p:txBody>
            </p:sp>
          </p:grpSp>
          <p:sp>
            <p:nvSpPr>
              <p:cNvPr id="58444" name="Rectangle 76" descr="Hinh_nen_46"/>
              <p:cNvSpPr>
                <a:spLocks noChangeArrowheads="1"/>
              </p:cNvSpPr>
              <p:nvPr/>
            </p:nvSpPr>
            <p:spPr bwMode="auto">
              <a:xfrm>
                <a:off x="1756" y="2080"/>
                <a:ext cx="20" cy="46"/>
              </a:xfrm>
              <a:prstGeom prst="rect">
                <a:avLst/>
              </a:prstGeom>
              <a:blipFill dpi="0" rotWithShape="1">
                <a:blip r:embed="rId12" cstate="print"/>
                <a:srcRect/>
                <a:stretch>
                  <a:fillRect/>
                </a:stretch>
              </a:blipFill>
              <a:ln w="9525">
                <a:noFill/>
                <a:miter lim="800000"/>
                <a:headEnd/>
                <a:tailEnd/>
              </a:ln>
            </p:spPr>
            <p:txBody>
              <a:bodyPr/>
              <a:lstStyle/>
              <a:p>
                <a:endParaRPr lang="en-US"/>
              </a:p>
            </p:txBody>
          </p:sp>
        </p:grpSp>
      </p:grpSp>
      <p:sp>
        <p:nvSpPr>
          <p:cNvPr id="58445" name="Rectangle 77" descr="Hinh_nen_46"/>
          <p:cNvSpPr>
            <a:spLocks noChangeArrowheads="1"/>
          </p:cNvSpPr>
          <p:nvPr/>
        </p:nvSpPr>
        <p:spPr bwMode="auto">
          <a:xfrm>
            <a:off x="304800" y="1920479"/>
            <a:ext cx="2057400" cy="2743200"/>
          </a:xfrm>
          <a:prstGeom prst="rect">
            <a:avLst/>
          </a:prstGeom>
          <a:blipFill dpi="0" rotWithShape="1">
            <a:blip r:embed="rId6"/>
            <a:srcRect/>
            <a:stretch>
              <a:fillRect/>
            </a:stretch>
          </a:blip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endParaRPr lang="en-US"/>
          </a:p>
        </p:txBody>
      </p:sp>
      <p:grpSp>
        <p:nvGrpSpPr>
          <p:cNvPr id="18" name="Group 78"/>
          <p:cNvGrpSpPr>
            <a:grpSpLocks/>
          </p:cNvGrpSpPr>
          <p:nvPr/>
        </p:nvGrpSpPr>
        <p:grpSpPr bwMode="auto">
          <a:xfrm>
            <a:off x="2057400" y="3173016"/>
            <a:ext cx="241300" cy="308372"/>
            <a:chOff x="1644" y="1886"/>
            <a:chExt cx="193" cy="329"/>
          </a:xfrm>
        </p:grpSpPr>
        <p:sp>
          <p:nvSpPr>
            <p:cNvPr id="58447" name="Oval 79"/>
            <p:cNvSpPr>
              <a:spLocks noChangeArrowheads="1"/>
            </p:cNvSpPr>
            <p:nvPr/>
          </p:nvSpPr>
          <p:spPr bwMode="auto">
            <a:xfrm>
              <a:off x="1644" y="1974"/>
              <a:ext cx="156" cy="191"/>
            </a:xfrm>
            <a:prstGeom prst="ellipse">
              <a:avLst/>
            </a:prstGeom>
            <a:solidFill>
              <a:srgbClr val="FF3300"/>
            </a:solidFill>
            <a:ln w="9525">
              <a:solidFill>
                <a:srgbClr val="0000FF"/>
              </a:solidFill>
              <a:round/>
              <a:headEnd/>
              <a:tailEnd/>
            </a:ln>
          </p:spPr>
          <p:txBody>
            <a:bodyPr/>
            <a:lstStyle/>
            <a:p>
              <a:endParaRPr lang="en-US"/>
            </a:p>
          </p:txBody>
        </p:sp>
        <p:sp>
          <p:nvSpPr>
            <p:cNvPr id="58448" name="Rectangle 80"/>
            <p:cNvSpPr>
              <a:spLocks noChangeArrowheads="1"/>
            </p:cNvSpPr>
            <p:nvPr/>
          </p:nvSpPr>
          <p:spPr bwMode="auto">
            <a:xfrm>
              <a:off x="1703" y="1886"/>
              <a:ext cx="114" cy="329"/>
            </a:xfrm>
            <a:prstGeom prst="rect">
              <a:avLst/>
            </a:prstGeom>
            <a:solidFill>
              <a:srgbClr val="FF3300"/>
            </a:solidFill>
            <a:ln w="9525">
              <a:solidFill>
                <a:srgbClr val="0000FF"/>
              </a:solidFill>
              <a:miter lim="800000"/>
              <a:headEnd/>
              <a:tailEnd/>
            </a:ln>
          </p:spPr>
          <p:txBody>
            <a:bodyPr/>
            <a:lstStyle/>
            <a:p>
              <a:endParaRPr lang="en-US"/>
            </a:p>
          </p:txBody>
        </p:sp>
        <p:sp>
          <p:nvSpPr>
            <p:cNvPr id="58449" name="Rectangle 81"/>
            <p:cNvSpPr>
              <a:spLocks noChangeArrowheads="1"/>
            </p:cNvSpPr>
            <p:nvPr/>
          </p:nvSpPr>
          <p:spPr bwMode="auto">
            <a:xfrm>
              <a:off x="1713" y="1892"/>
              <a:ext cx="97" cy="316"/>
            </a:xfrm>
            <a:prstGeom prst="rect">
              <a:avLst/>
            </a:prstGeom>
            <a:solidFill>
              <a:srgbClr val="FF3300"/>
            </a:solidFill>
            <a:ln w="14288">
              <a:solidFill>
                <a:srgbClr val="0000FF"/>
              </a:solidFill>
              <a:miter lim="800000"/>
              <a:headEnd/>
              <a:tailEnd/>
            </a:ln>
          </p:spPr>
          <p:txBody>
            <a:bodyPr/>
            <a:lstStyle/>
            <a:p>
              <a:endParaRPr lang="en-US"/>
            </a:p>
          </p:txBody>
        </p:sp>
        <p:grpSp>
          <p:nvGrpSpPr>
            <p:cNvPr id="19" name="Group 82"/>
            <p:cNvGrpSpPr>
              <a:grpSpLocks/>
            </p:cNvGrpSpPr>
            <p:nvPr/>
          </p:nvGrpSpPr>
          <p:grpSpPr bwMode="auto">
            <a:xfrm>
              <a:off x="1720" y="1911"/>
              <a:ext cx="117" cy="165"/>
              <a:chOff x="1720" y="1911"/>
              <a:chExt cx="117" cy="165"/>
            </a:xfrm>
          </p:grpSpPr>
          <p:sp>
            <p:nvSpPr>
              <p:cNvPr id="58451" name="Oval 83"/>
              <p:cNvSpPr>
                <a:spLocks noChangeArrowheads="1"/>
              </p:cNvSpPr>
              <p:nvPr/>
            </p:nvSpPr>
            <p:spPr bwMode="auto">
              <a:xfrm>
                <a:off x="1720" y="1911"/>
                <a:ext cx="115" cy="165"/>
              </a:xfrm>
              <a:prstGeom prst="ellipse">
                <a:avLst/>
              </a:prstGeom>
              <a:solidFill>
                <a:srgbClr val="FF3300"/>
              </a:solidFill>
              <a:ln w="9525">
                <a:solidFill>
                  <a:srgbClr val="0000FF"/>
                </a:solidFill>
                <a:round/>
                <a:headEnd/>
                <a:tailEnd/>
              </a:ln>
            </p:spPr>
            <p:txBody>
              <a:bodyPr/>
              <a:lstStyle/>
              <a:p>
                <a:endParaRPr lang="en-US"/>
              </a:p>
            </p:txBody>
          </p:sp>
          <p:sp>
            <p:nvSpPr>
              <p:cNvPr id="58452" name="Oval 84"/>
              <p:cNvSpPr>
                <a:spLocks noChangeArrowheads="1"/>
              </p:cNvSpPr>
              <p:nvPr/>
            </p:nvSpPr>
            <p:spPr bwMode="auto">
              <a:xfrm>
                <a:off x="1744" y="1918"/>
                <a:ext cx="93" cy="153"/>
              </a:xfrm>
              <a:prstGeom prst="ellipse">
                <a:avLst/>
              </a:prstGeom>
              <a:solidFill>
                <a:srgbClr val="FF3300"/>
              </a:solidFill>
              <a:ln w="9525">
                <a:noFill/>
                <a:round/>
                <a:headEnd/>
                <a:tailEnd/>
              </a:ln>
            </p:spPr>
            <p:txBody>
              <a:bodyPr/>
              <a:lstStyle/>
              <a:p>
                <a:endParaRPr lang="en-US"/>
              </a:p>
            </p:txBody>
          </p:sp>
          <p:sp>
            <p:nvSpPr>
              <p:cNvPr id="58453" name="Freeform 85"/>
              <p:cNvSpPr>
                <a:spLocks/>
              </p:cNvSpPr>
              <p:nvPr/>
            </p:nvSpPr>
            <p:spPr bwMode="auto">
              <a:xfrm>
                <a:off x="1769" y="1951"/>
                <a:ext cx="12" cy="48"/>
              </a:xfrm>
              <a:custGeom>
                <a:avLst/>
                <a:gdLst/>
                <a:ahLst/>
                <a:cxnLst>
                  <a:cxn ang="0">
                    <a:pos x="1" y="0"/>
                  </a:cxn>
                  <a:cxn ang="0">
                    <a:pos x="0" y="47"/>
                  </a:cxn>
                  <a:cxn ang="0">
                    <a:pos x="12" y="48"/>
                  </a:cxn>
                  <a:cxn ang="0">
                    <a:pos x="8" y="2"/>
                  </a:cxn>
                  <a:cxn ang="0">
                    <a:pos x="1" y="0"/>
                  </a:cxn>
                </a:cxnLst>
                <a:rect l="0" t="0" r="r" b="b"/>
                <a:pathLst>
                  <a:path w="12" h="48">
                    <a:moveTo>
                      <a:pt x="1" y="0"/>
                    </a:moveTo>
                    <a:lnTo>
                      <a:pt x="0" y="47"/>
                    </a:lnTo>
                    <a:lnTo>
                      <a:pt x="12" y="48"/>
                    </a:lnTo>
                    <a:lnTo>
                      <a:pt x="8" y="2"/>
                    </a:lnTo>
                    <a:lnTo>
                      <a:pt x="1" y="0"/>
                    </a:lnTo>
                    <a:close/>
                  </a:path>
                </a:pathLst>
              </a:custGeom>
              <a:solidFill>
                <a:srgbClr val="FF3300"/>
              </a:solidFill>
              <a:ln w="9525">
                <a:solidFill>
                  <a:srgbClr val="0000FF"/>
                </a:solidFill>
                <a:round/>
                <a:headEnd/>
                <a:tailEnd/>
              </a:ln>
            </p:spPr>
            <p:txBody>
              <a:bodyPr/>
              <a:lstStyle/>
              <a:p>
                <a:endParaRPr lang="en-US"/>
              </a:p>
            </p:txBody>
          </p:sp>
        </p:grpSp>
        <p:sp>
          <p:nvSpPr>
            <p:cNvPr id="58454" name="Rectangle 86"/>
            <p:cNvSpPr>
              <a:spLocks noChangeArrowheads="1"/>
            </p:cNvSpPr>
            <p:nvPr/>
          </p:nvSpPr>
          <p:spPr bwMode="auto">
            <a:xfrm>
              <a:off x="1756" y="2080"/>
              <a:ext cx="20" cy="46"/>
            </a:xfrm>
            <a:prstGeom prst="rect">
              <a:avLst/>
            </a:prstGeom>
            <a:solidFill>
              <a:srgbClr val="FF3300"/>
            </a:solidFill>
            <a:ln w="9525">
              <a:solidFill>
                <a:srgbClr val="0000FF"/>
              </a:solidFill>
              <a:miter lim="800000"/>
              <a:headEnd/>
              <a:tailEnd/>
            </a:ln>
          </p:spPr>
          <p:txBody>
            <a:bodyPr/>
            <a:lstStyle/>
            <a:p>
              <a:endParaRPr lang="en-US"/>
            </a:p>
          </p:txBody>
        </p:sp>
      </p:grpSp>
      <p:grpSp>
        <p:nvGrpSpPr>
          <p:cNvPr id="20" name="Group 87"/>
          <p:cNvGrpSpPr>
            <a:grpSpLocks/>
          </p:cNvGrpSpPr>
          <p:nvPr/>
        </p:nvGrpSpPr>
        <p:grpSpPr bwMode="auto">
          <a:xfrm>
            <a:off x="574675" y="3437335"/>
            <a:ext cx="1524000" cy="1050131"/>
            <a:chOff x="4416" y="2208"/>
            <a:chExt cx="816" cy="720"/>
          </a:xfrm>
        </p:grpSpPr>
        <p:sp>
          <p:nvSpPr>
            <p:cNvPr id="58456" name="Rectangle 88"/>
            <p:cNvSpPr>
              <a:spLocks noChangeArrowheads="1"/>
            </p:cNvSpPr>
            <p:nvPr/>
          </p:nvSpPr>
          <p:spPr bwMode="auto">
            <a:xfrm>
              <a:off x="4416" y="2208"/>
              <a:ext cx="816" cy="720"/>
            </a:xfrm>
            <a:prstGeom prst="rect">
              <a:avLst/>
            </a:prstGeom>
            <a:solidFill>
              <a:srgbClr val="FF00FF"/>
            </a:solidFill>
            <a:ln w="9525">
              <a:noFill/>
              <a:miter lim="800000"/>
              <a:headEnd/>
              <a:tailEnd/>
            </a:ln>
            <a:effectLst/>
          </p:spPr>
          <p:txBody>
            <a:bodyPr wrap="none" anchor="ctr"/>
            <a:lstStyle/>
            <a:p>
              <a:endParaRPr lang="en-US"/>
            </a:p>
          </p:txBody>
        </p:sp>
        <p:sp>
          <p:nvSpPr>
            <p:cNvPr id="58457" name="Rectangle 89"/>
            <p:cNvSpPr>
              <a:spLocks noChangeArrowheads="1"/>
            </p:cNvSpPr>
            <p:nvPr/>
          </p:nvSpPr>
          <p:spPr bwMode="auto">
            <a:xfrm>
              <a:off x="4464" y="2256"/>
              <a:ext cx="720" cy="624"/>
            </a:xfrm>
            <a:prstGeom prst="rect">
              <a:avLst/>
            </a:prstGeom>
            <a:solidFill>
              <a:srgbClr val="FF9900"/>
            </a:solidFill>
            <a:ln w="9525">
              <a:noFill/>
              <a:miter lim="800000"/>
              <a:headEnd/>
              <a:tailEnd/>
            </a:ln>
            <a:effectLst/>
          </p:spPr>
          <p:txBody>
            <a:bodyPr wrap="none" anchor="ctr"/>
            <a:lstStyle/>
            <a:p>
              <a:endParaRPr lang="en-US"/>
            </a:p>
          </p:txBody>
        </p:sp>
        <p:sp>
          <p:nvSpPr>
            <p:cNvPr id="58458" name="Rectangle 90"/>
            <p:cNvSpPr>
              <a:spLocks noChangeArrowheads="1"/>
            </p:cNvSpPr>
            <p:nvPr/>
          </p:nvSpPr>
          <p:spPr bwMode="auto">
            <a:xfrm>
              <a:off x="4464" y="2880"/>
              <a:ext cx="768" cy="48"/>
            </a:xfrm>
            <a:prstGeom prst="rect">
              <a:avLst/>
            </a:prstGeom>
            <a:solidFill>
              <a:srgbClr val="FF00FF"/>
            </a:solidFill>
            <a:ln w="9525">
              <a:noFill/>
              <a:miter lim="800000"/>
              <a:headEnd/>
              <a:tailEnd/>
            </a:ln>
            <a:effectLst/>
          </p:spPr>
          <p:txBody>
            <a:bodyPr wrap="none" anchor="ctr"/>
            <a:lstStyle/>
            <a:p>
              <a:endParaRPr lang="en-US"/>
            </a:p>
          </p:txBody>
        </p:sp>
        <p:sp>
          <p:nvSpPr>
            <p:cNvPr id="58459" name="Rectangle 91"/>
            <p:cNvSpPr>
              <a:spLocks noChangeArrowheads="1"/>
            </p:cNvSpPr>
            <p:nvPr/>
          </p:nvSpPr>
          <p:spPr bwMode="auto">
            <a:xfrm>
              <a:off x="4416" y="2208"/>
              <a:ext cx="48" cy="712"/>
            </a:xfrm>
            <a:prstGeom prst="rect">
              <a:avLst/>
            </a:prstGeom>
            <a:solidFill>
              <a:srgbClr val="FF00FF"/>
            </a:solidFill>
            <a:ln w="9525">
              <a:noFill/>
              <a:miter lim="800000"/>
              <a:headEnd/>
              <a:tailEnd/>
            </a:ln>
            <a:effectLst/>
          </p:spPr>
          <p:txBody>
            <a:bodyPr wrap="none" anchor="ctr"/>
            <a:lstStyle/>
            <a:p>
              <a:endParaRPr lang="en-US"/>
            </a:p>
          </p:txBody>
        </p:sp>
      </p:grpSp>
      <p:grpSp>
        <p:nvGrpSpPr>
          <p:cNvPr id="21" name="Group 92"/>
          <p:cNvGrpSpPr>
            <a:grpSpLocks/>
          </p:cNvGrpSpPr>
          <p:nvPr/>
        </p:nvGrpSpPr>
        <p:grpSpPr bwMode="auto">
          <a:xfrm>
            <a:off x="568325" y="2201466"/>
            <a:ext cx="1524000" cy="1037034"/>
            <a:chOff x="4416" y="2208"/>
            <a:chExt cx="816" cy="720"/>
          </a:xfrm>
        </p:grpSpPr>
        <p:sp>
          <p:nvSpPr>
            <p:cNvPr id="58461" name="Rectangle 93"/>
            <p:cNvSpPr>
              <a:spLocks noChangeArrowheads="1"/>
            </p:cNvSpPr>
            <p:nvPr/>
          </p:nvSpPr>
          <p:spPr bwMode="auto">
            <a:xfrm>
              <a:off x="4416" y="2208"/>
              <a:ext cx="816" cy="720"/>
            </a:xfrm>
            <a:prstGeom prst="rect">
              <a:avLst/>
            </a:prstGeom>
            <a:solidFill>
              <a:srgbClr val="0000FF"/>
            </a:solidFill>
            <a:ln w="9525">
              <a:noFill/>
              <a:miter lim="800000"/>
              <a:headEnd/>
              <a:tailEnd/>
            </a:ln>
            <a:effectLst/>
          </p:spPr>
          <p:txBody>
            <a:bodyPr wrap="none" anchor="ctr"/>
            <a:lstStyle/>
            <a:p>
              <a:endParaRPr lang="en-US"/>
            </a:p>
          </p:txBody>
        </p:sp>
        <p:sp>
          <p:nvSpPr>
            <p:cNvPr id="58462" name="Rectangle 94" descr="Picture1"/>
            <p:cNvSpPr>
              <a:spLocks noChangeArrowheads="1"/>
            </p:cNvSpPr>
            <p:nvPr/>
          </p:nvSpPr>
          <p:spPr bwMode="auto">
            <a:xfrm>
              <a:off x="4464" y="2256"/>
              <a:ext cx="720" cy="624"/>
            </a:xfrm>
            <a:prstGeom prst="rect">
              <a:avLst/>
            </a:prstGeom>
            <a:blipFill dpi="0" rotWithShape="1">
              <a:blip r:embed="rId13" cstate="print"/>
              <a:srcRect/>
              <a:stretch>
                <a:fillRect/>
              </a:stretch>
            </a:blipFill>
            <a:ln w="9525">
              <a:noFill/>
              <a:miter lim="800000"/>
              <a:headEnd/>
              <a:tailEnd/>
            </a:ln>
            <a:effectLst/>
          </p:spPr>
          <p:txBody>
            <a:bodyPr wrap="none" anchor="ctr"/>
            <a:lstStyle/>
            <a:p>
              <a:endParaRPr lang="en-US"/>
            </a:p>
          </p:txBody>
        </p:sp>
        <p:sp>
          <p:nvSpPr>
            <p:cNvPr id="58463" name="Rectangle 95"/>
            <p:cNvSpPr>
              <a:spLocks noChangeArrowheads="1"/>
            </p:cNvSpPr>
            <p:nvPr/>
          </p:nvSpPr>
          <p:spPr bwMode="auto">
            <a:xfrm>
              <a:off x="4464" y="2880"/>
              <a:ext cx="768" cy="48"/>
            </a:xfrm>
            <a:prstGeom prst="rect">
              <a:avLst/>
            </a:prstGeom>
            <a:solidFill>
              <a:srgbClr val="0000FF"/>
            </a:solidFill>
            <a:ln w="9525">
              <a:noFill/>
              <a:miter lim="800000"/>
              <a:headEnd/>
              <a:tailEnd/>
            </a:ln>
            <a:effectLst/>
          </p:spPr>
          <p:txBody>
            <a:bodyPr wrap="none" anchor="ctr"/>
            <a:lstStyle/>
            <a:p>
              <a:endParaRPr lang="en-US"/>
            </a:p>
          </p:txBody>
        </p:sp>
        <p:sp>
          <p:nvSpPr>
            <p:cNvPr id="58464" name="Rectangle 96"/>
            <p:cNvSpPr>
              <a:spLocks noChangeArrowheads="1"/>
            </p:cNvSpPr>
            <p:nvPr/>
          </p:nvSpPr>
          <p:spPr bwMode="auto">
            <a:xfrm>
              <a:off x="4416" y="2208"/>
              <a:ext cx="48" cy="712"/>
            </a:xfrm>
            <a:prstGeom prst="rect">
              <a:avLst/>
            </a:prstGeom>
            <a:solidFill>
              <a:srgbClr val="0000FF"/>
            </a:solidFill>
            <a:ln w="9525">
              <a:noFill/>
              <a:miter lim="800000"/>
              <a:headEnd/>
              <a:tailEnd/>
            </a:ln>
            <a:effectLst/>
          </p:spPr>
          <p:txBody>
            <a:bodyPr wrap="none" anchor="ctr"/>
            <a:lstStyle/>
            <a:p>
              <a:endParaRPr lang="en-US"/>
            </a:p>
          </p:txBody>
        </p:sp>
      </p:grpSp>
      <p:sp>
        <p:nvSpPr>
          <p:cNvPr id="58465" name="AutoShape 97"/>
          <p:cNvSpPr>
            <a:spLocks noChangeAspect="1" noChangeArrowheads="1" noTextEdit="1"/>
          </p:cNvSpPr>
          <p:nvPr/>
        </p:nvSpPr>
        <p:spPr bwMode="auto">
          <a:xfrm>
            <a:off x="5756275" y="1714500"/>
            <a:ext cx="2598738" cy="3028950"/>
          </a:xfrm>
          <a:prstGeom prst="rect">
            <a:avLst/>
          </a:prstGeom>
          <a:gradFill rotWithShape="1">
            <a:gsLst>
              <a:gs pos="0">
                <a:srgbClr val="FF9900"/>
              </a:gs>
              <a:gs pos="100000">
                <a:srgbClr val="FF9900">
                  <a:gamma/>
                  <a:shade val="46275"/>
                  <a:invGamma/>
                </a:srgbClr>
              </a:gs>
            </a:gsLst>
            <a:lin ang="5400000" scaled="1"/>
          </a:gradFill>
          <a:ln w="28575" algn="ctr">
            <a:solidFill>
              <a:srgbClr val="0000FF"/>
            </a:solidFill>
            <a:miter lim="800000"/>
            <a:headEnd/>
            <a:tailEnd/>
          </a:ln>
        </p:spPr>
        <p:txBody>
          <a:bodyPr/>
          <a:lstStyle/>
          <a:p>
            <a:endParaRPr lang="en-US"/>
          </a:p>
        </p:txBody>
      </p:sp>
      <p:grpSp>
        <p:nvGrpSpPr>
          <p:cNvPr id="22" name="Group 98"/>
          <p:cNvGrpSpPr>
            <a:grpSpLocks/>
          </p:cNvGrpSpPr>
          <p:nvPr/>
        </p:nvGrpSpPr>
        <p:grpSpPr bwMode="auto">
          <a:xfrm>
            <a:off x="5859464" y="1714500"/>
            <a:ext cx="2598737" cy="3028950"/>
            <a:chOff x="288" y="480"/>
            <a:chExt cx="1960" cy="3046"/>
          </a:xfrm>
        </p:grpSpPr>
        <p:sp>
          <p:nvSpPr>
            <p:cNvPr id="58467" name="Rectangle 99"/>
            <p:cNvSpPr>
              <a:spLocks noChangeArrowheads="1"/>
            </p:cNvSpPr>
            <p:nvPr/>
          </p:nvSpPr>
          <p:spPr bwMode="auto">
            <a:xfrm>
              <a:off x="288" y="480"/>
              <a:ext cx="1960" cy="3046"/>
            </a:xfrm>
            <a:prstGeom prst="rect">
              <a:avLst/>
            </a:prstGeom>
            <a:solidFill>
              <a:srgbClr val="E0E0E0"/>
            </a:solidFill>
            <a:ln w="9525">
              <a:solidFill>
                <a:srgbClr val="0000FF"/>
              </a:solidFill>
              <a:miter lim="800000"/>
              <a:headEnd/>
              <a:tailEnd/>
            </a:ln>
          </p:spPr>
          <p:txBody>
            <a:bodyPr/>
            <a:lstStyle/>
            <a:p>
              <a:endParaRPr lang="en-US"/>
            </a:p>
          </p:txBody>
        </p:sp>
        <p:sp>
          <p:nvSpPr>
            <p:cNvPr id="58468" name="Rectangle 100"/>
            <p:cNvSpPr>
              <a:spLocks noChangeArrowheads="1"/>
            </p:cNvSpPr>
            <p:nvPr/>
          </p:nvSpPr>
          <p:spPr bwMode="auto">
            <a:xfrm>
              <a:off x="432" y="660"/>
              <a:ext cx="1621" cy="2812"/>
            </a:xfrm>
            <a:prstGeom prst="rect">
              <a:avLst/>
            </a:prstGeom>
            <a:gradFill rotWithShape="1">
              <a:gsLst>
                <a:gs pos="0">
                  <a:srgbClr val="FFFF00"/>
                </a:gs>
                <a:gs pos="100000">
                  <a:srgbClr val="FFFFFF"/>
                </a:gs>
              </a:gsLst>
              <a:lin ang="5400000" scaled="1"/>
            </a:gradFill>
            <a:ln w="9525">
              <a:solidFill>
                <a:srgbClr val="0000FF"/>
              </a:solidFill>
              <a:miter lim="800000"/>
              <a:headEnd/>
              <a:tailEnd/>
            </a:ln>
          </p:spPr>
          <p:txBody>
            <a:bodyPr/>
            <a:lstStyle/>
            <a:p>
              <a:endParaRPr lang="en-US"/>
            </a:p>
          </p:txBody>
        </p:sp>
        <p:sp>
          <p:nvSpPr>
            <p:cNvPr id="58469" name="Freeform 101"/>
            <p:cNvSpPr>
              <a:spLocks/>
            </p:cNvSpPr>
            <p:nvPr/>
          </p:nvSpPr>
          <p:spPr bwMode="auto">
            <a:xfrm>
              <a:off x="334" y="528"/>
              <a:ext cx="160" cy="2935"/>
            </a:xfrm>
            <a:custGeom>
              <a:avLst/>
              <a:gdLst/>
              <a:ahLst/>
              <a:cxnLst>
                <a:cxn ang="0">
                  <a:pos x="0" y="0"/>
                </a:cxn>
                <a:cxn ang="0">
                  <a:pos x="160" y="169"/>
                </a:cxn>
                <a:cxn ang="0">
                  <a:pos x="160" y="2935"/>
                </a:cxn>
                <a:cxn ang="0">
                  <a:pos x="0" y="2935"/>
                </a:cxn>
                <a:cxn ang="0">
                  <a:pos x="0" y="0"/>
                </a:cxn>
              </a:cxnLst>
              <a:rect l="0" t="0" r="r" b="b"/>
              <a:pathLst>
                <a:path w="160" h="2935">
                  <a:moveTo>
                    <a:pt x="0" y="0"/>
                  </a:moveTo>
                  <a:lnTo>
                    <a:pt x="160" y="169"/>
                  </a:lnTo>
                  <a:lnTo>
                    <a:pt x="160" y="2935"/>
                  </a:lnTo>
                  <a:lnTo>
                    <a:pt x="0" y="2935"/>
                  </a:lnTo>
                  <a:lnTo>
                    <a:pt x="0" y="0"/>
                  </a:lnTo>
                  <a:close/>
                </a:path>
              </a:pathLst>
            </a:custGeom>
            <a:solidFill>
              <a:srgbClr val="FF9900"/>
            </a:solidFill>
            <a:ln w="9525">
              <a:solidFill>
                <a:srgbClr val="0000FF"/>
              </a:solidFill>
              <a:round/>
              <a:headEnd/>
              <a:tailEnd/>
            </a:ln>
          </p:spPr>
          <p:txBody>
            <a:bodyPr/>
            <a:lstStyle/>
            <a:p>
              <a:endParaRPr lang="en-US"/>
            </a:p>
          </p:txBody>
        </p:sp>
        <p:sp>
          <p:nvSpPr>
            <p:cNvPr id="58470" name="Freeform 102"/>
            <p:cNvSpPr>
              <a:spLocks/>
            </p:cNvSpPr>
            <p:nvPr/>
          </p:nvSpPr>
          <p:spPr bwMode="auto">
            <a:xfrm>
              <a:off x="334" y="527"/>
              <a:ext cx="1878" cy="169"/>
            </a:xfrm>
            <a:custGeom>
              <a:avLst/>
              <a:gdLst/>
              <a:ahLst/>
              <a:cxnLst>
                <a:cxn ang="0">
                  <a:pos x="0" y="1"/>
                </a:cxn>
                <a:cxn ang="0">
                  <a:pos x="1878" y="0"/>
                </a:cxn>
                <a:cxn ang="0">
                  <a:pos x="1700" y="169"/>
                </a:cxn>
                <a:cxn ang="0">
                  <a:pos x="150" y="169"/>
                </a:cxn>
                <a:cxn ang="0">
                  <a:pos x="0" y="1"/>
                </a:cxn>
              </a:cxnLst>
              <a:rect l="0" t="0" r="r" b="b"/>
              <a:pathLst>
                <a:path w="1878" h="169">
                  <a:moveTo>
                    <a:pt x="0" y="1"/>
                  </a:moveTo>
                  <a:lnTo>
                    <a:pt x="1878" y="0"/>
                  </a:lnTo>
                  <a:lnTo>
                    <a:pt x="1700" y="169"/>
                  </a:lnTo>
                  <a:lnTo>
                    <a:pt x="150" y="169"/>
                  </a:lnTo>
                  <a:lnTo>
                    <a:pt x="0" y="1"/>
                  </a:lnTo>
                  <a:close/>
                </a:path>
              </a:pathLst>
            </a:custGeom>
            <a:solidFill>
              <a:srgbClr val="FF9900"/>
            </a:solidFill>
            <a:ln w="9525">
              <a:solidFill>
                <a:srgbClr val="0000FF"/>
              </a:solidFill>
              <a:round/>
              <a:headEnd/>
              <a:tailEnd/>
            </a:ln>
          </p:spPr>
          <p:txBody>
            <a:bodyPr/>
            <a:lstStyle/>
            <a:p>
              <a:endParaRPr lang="en-US"/>
            </a:p>
          </p:txBody>
        </p:sp>
        <p:sp>
          <p:nvSpPr>
            <p:cNvPr id="58471" name="Freeform 103"/>
            <p:cNvSpPr>
              <a:spLocks/>
            </p:cNvSpPr>
            <p:nvPr/>
          </p:nvSpPr>
          <p:spPr bwMode="auto">
            <a:xfrm>
              <a:off x="2034" y="528"/>
              <a:ext cx="171" cy="2933"/>
            </a:xfrm>
            <a:custGeom>
              <a:avLst/>
              <a:gdLst/>
              <a:ahLst/>
              <a:cxnLst>
                <a:cxn ang="0">
                  <a:pos x="0" y="168"/>
                </a:cxn>
                <a:cxn ang="0">
                  <a:pos x="171" y="0"/>
                </a:cxn>
                <a:cxn ang="0">
                  <a:pos x="169" y="2933"/>
                </a:cxn>
                <a:cxn ang="0">
                  <a:pos x="0" y="2933"/>
                </a:cxn>
                <a:cxn ang="0">
                  <a:pos x="0" y="168"/>
                </a:cxn>
              </a:cxnLst>
              <a:rect l="0" t="0" r="r" b="b"/>
              <a:pathLst>
                <a:path w="171" h="2933">
                  <a:moveTo>
                    <a:pt x="0" y="168"/>
                  </a:moveTo>
                  <a:lnTo>
                    <a:pt x="171" y="0"/>
                  </a:lnTo>
                  <a:lnTo>
                    <a:pt x="169" y="2933"/>
                  </a:lnTo>
                  <a:lnTo>
                    <a:pt x="0" y="2933"/>
                  </a:lnTo>
                  <a:lnTo>
                    <a:pt x="0" y="168"/>
                  </a:lnTo>
                  <a:close/>
                </a:path>
              </a:pathLst>
            </a:custGeom>
            <a:solidFill>
              <a:srgbClr val="FF9900"/>
            </a:solidFill>
            <a:ln w="9525">
              <a:solidFill>
                <a:srgbClr val="0000FF"/>
              </a:solidFill>
              <a:round/>
              <a:headEnd/>
              <a:tailEnd/>
            </a:ln>
          </p:spPr>
          <p:txBody>
            <a:bodyPr/>
            <a:lstStyle/>
            <a:p>
              <a:endParaRPr lang="en-US"/>
            </a:p>
          </p:txBody>
        </p:sp>
      </p:grpSp>
      <p:grpSp>
        <p:nvGrpSpPr>
          <p:cNvPr id="23" name="Group 104"/>
          <p:cNvGrpSpPr>
            <a:grpSpLocks/>
          </p:cNvGrpSpPr>
          <p:nvPr/>
        </p:nvGrpSpPr>
        <p:grpSpPr bwMode="auto">
          <a:xfrm>
            <a:off x="6002339" y="1916906"/>
            <a:ext cx="1798637" cy="2747963"/>
            <a:chOff x="503" y="707"/>
            <a:chExt cx="1345" cy="2746"/>
          </a:xfrm>
        </p:grpSpPr>
        <p:sp>
          <p:nvSpPr>
            <p:cNvPr id="58473" name="Freeform 105" descr="Hinh_nen_26"/>
            <p:cNvSpPr>
              <a:spLocks/>
            </p:cNvSpPr>
            <p:nvPr/>
          </p:nvSpPr>
          <p:spPr bwMode="auto">
            <a:xfrm>
              <a:off x="600" y="707"/>
              <a:ext cx="1248" cy="2736"/>
            </a:xfrm>
            <a:custGeom>
              <a:avLst/>
              <a:gdLst/>
              <a:ahLst/>
              <a:cxnLst>
                <a:cxn ang="0">
                  <a:pos x="1" y="0"/>
                </a:cxn>
                <a:cxn ang="0">
                  <a:pos x="0" y="2736"/>
                </a:cxn>
                <a:cxn ang="0">
                  <a:pos x="1248" y="2426"/>
                </a:cxn>
                <a:cxn ang="0">
                  <a:pos x="1248" y="273"/>
                </a:cxn>
                <a:cxn ang="0">
                  <a:pos x="1" y="0"/>
                </a:cxn>
              </a:cxnLst>
              <a:rect l="0" t="0" r="r" b="b"/>
              <a:pathLst>
                <a:path w="1248" h="2736">
                  <a:moveTo>
                    <a:pt x="1" y="0"/>
                  </a:moveTo>
                  <a:lnTo>
                    <a:pt x="0" y="2736"/>
                  </a:lnTo>
                  <a:lnTo>
                    <a:pt x="1248" y="2426"/>
                  </a:lnTo>
                  <a:lnTo>
                    <a:pt x="1248" y="273"/>
                  </a:lnTo>
                  <a:lnTo>
                    <a:pt x="1" y="0"/>
                  </a:lnTo>
                  <a:close/>
                </a:path>
              </a:pathLst>
            </a:custGeom>
            <a:blipFill dpi="0" rotWithShape="1">
              <a:blip r:embed="rId14"/>
              <a:srcRect/>
              <a:stretch>
                <a:fillRect/>
              </a:stretch>
            </a:blipFill>
            <a:ln w="14288">
              <a:solidFill>
                <a:srgbClr val="000000"/>
              </a:solidFill>
              <a:prstDash val="solid"/>
              <a:round/>
              <a:headEnd/>
              <a:tailEnd/>
            </a:ln>
          </p:spPr>
          <p:txBody>
            <a:bodyPr/>
            <a:lstStyle/>
            <a:p>
              <a:endParaRPr lang="en-US"/>
            </a:p>
          </p:txBody>
        </p:sp>
        <p:grpSp>
          <p:nvGrpSpPr>
            <p:cNvPr id="24" name="Group 106"/>
            <p:cNvGrpSpPr>
              <a:grpSpLocks/>
            </p:cNvGrpSpPr>
            <p:nvPr/>
          </p:nvGrpSpPr>
          <p:grpSpPr bwMode="auto">
            <a:xfrm>
              <a:off x="824" y="970"/>
              <a:ext cx="867" cy="1030"/>
              <a:chOff x="824" y="970"/>
              <a:chExt cx="867" cy="1030"/>
            </a:xfrm>
          </p:grpSpPr>
          <p:sp>
            <p:nvSpPr>
              <p:cNvPr id="58475" name="Freeform 107"/>
              <p:cNvSpPr>
                <a:spLocks/>
              </p:cNvSpPr>
              <p:nvPr/>
            </p:nvSpPr>
            <p:spPr bwMode="auto">
              <a:xfrm>
                <a:off x="877" y="980"/>
                <a:ext cx="814" cy="1020"/>
              </a:xfrm>
              <a:custGeom>
                <a:avLst/>
                <a:gdLst/>
                <a:ahLst/>
                <a:cxnLst>
                  <a:cxn ang="0">
                    <a:pos x="0" y="0"/>
                  </a:cxn>
                  <a:cxn ang="0">
                    <a:pos x="814" y="164"/>
                  </a:cxn>
                  <a:cxn ang="0">
                    <a:pos x="812" y="1020"/>
                  </a:cxn>
                  <a:cxn ang="0">
                    <a:pos x="0" y="997"/>
                  </a:cxn>
                  <a:cxn ang="0">
                    <a:pos x="0" y="0"/>
                  </a:cxn>
                </a:cxnLst>
                <a:rect l="0" t="0" r="r" b="b"/>
                <a:pathLst>
                  <a:path w="814" h="1020">
                    <a:moveTo>
                      <a:pt x="0" y="0"/>
                    </a:moveTo>
                    <a:lnTo>
                      <a:pt x="814" y="164"/>
                    </a:lnTo>
                    <a:lnTo>
                      <a:pt x="812" y="1020"/>
                    </a:lnTo>
                    <a:lnTo>
                      <a:pt x="0" y="997"/>
                    </a:lnTo>
                    <a:lnTo>
                      <a:pt x="0" y="0"/>
                    </a:lnTo>
                    <a:close/>
                  </a:path>
                </a:pathLst>
              </a:custGeom>
              <a:solidFill>
                <a:srgbClr val="FFFF00"/>
              </a:solidFill>
              <a:ln w="9525">
                <a:noFill/>
                <a:round/>
                <a:headEnd/>
                <a:tailEnd/>
              </a:ln>
            </p:spPr>
            <p:txBody>
              <a:bodyPr/>
              <a:lstStyle/>
              <a:p>
                <a:endParaRPr lang="en-US"/>
              </a:p>
            </p:txBody>
          </p:sp>
          <p:sp>
            <p:nvSpPr>
              <p:cNvPr id="58476" name="Freeform 108" descr="Hinh_nen"/>
              <p:cNvSpPr>
                <a:spLocks/>
              </p:cNvSpPr>
              <p:nvPr/>
            </p:nvSpPr>
            <p:spPr bwMode="auto">
              <a:xfrm>
                <a:off x="882" y="1017"/>
                <a:ext cx="776" cy="927"/>
              </a:xfrm>
              <a:custGeom>
                <a:avLst/>
                <a:gdLst/>
                <a:ahLst/>
                <a:cxnLst>
                  <a:cxn ang="0">
                    <a:pos x="0" y="0"/>
                  </a:cxn>
                  <a:cxn ang="0">
                    <a:pos x="776" y="155"/>
                  </a:cxn>
                  <a:cxn ang="0">
                    <a:pos x="774" y="927"/>
                  </a:cxn>
                  <a:cxn ang="0">
                    <a:pos x="0" y="921"/>
                  </a:cxn>
                  <a:cxn ang="0">
                    <a:pos x="0" y="0"/>
                  </a:cxn>
                </a:cxnLst>
                <a:rect l="0" t="0" r="r" b="b"/>
                <a:pathLst>
                  <a:path w="776" h="927">
                    <a:moveTo>
                      <a:pt x="0" y="0"/>
                    </a:moveTo>
                    <a:lnTo>
                      <a:pt x="776" y="155"/>
                    </a:lnTo>
                    <a:lnTo>
                      <a:pt x="774" y="927"/>
                    </a:lnTo>
                    <a:lnTo>
                      <a:pt x="0" y="921"/>
                    </a:lnTo>
                    <a:lnTo>
                      <a:pt x="0" y="0"/>
                    </a:lnTo>
                    <a:close/>
                  </a:path>
                </a:pathLst>
              </a:custGeom>
              <a:blipFill dpi="0" rotWithShape="1">
                <a:blip r:embed="rId15" cstate="print"/>
                <a:srcRect/>
                <a:stretch>
                  <a:fillRect/>
                </a:stretch>
              </a:blipFill>
              <a:ln w="9525">
                <a:noFill/>
                <a:round/>
                <a:headEnd/>
                <a:tailEnd/>
              </a:ln>
            </p:spPr>
            <p:txBody>
              <a:bodyPr/>
              <a:lstStyle/>
              <a:p>
                <a:endParaRPr lang="en-US"/>
              </a:p>
            </p:txBody>
          </p:sp>
          <p:sp>
            <p:nvSpPr>
              <p:cNvPr id="58477" name="Freeform 109"/>
              <p:cNvSpPr>
                <a:spLocks/>
              </p:cNvSpPr>
              <p:nvPr/>
            </p:nvSpPr>
            <p:spPr bwMode="auto">
              <a:xfrm>
                <a:off x="824" y="970"/>
                <a:ext cx="44" cy="1007"/>
              </a:xfrm>
              <a:custGeom>
                <a:avLst/>
                <a:gdLst/>
                <a:ahLst/>
                <a:cxnLst>
                  <a:cxn ang="0">
                    <a:pos x="0" y="0"/>
                  </a:cxn>
                  <a:cxn ang="0">
                    <a:pos x="44" y="19"/>
                  </a:cxn>
                  <a:cxn ang="0">
                    <a:pos x="44" y="1007"/>
                  </a:cxn>
                  <a:cxn ang="0">
                    <a:pos x="0" y="1007"/>
                  </a:cxn>
                  <a:cxn ang="0">
                    <a:pos x="0" y="0"/>
                  </a:cxn>
                </a:cxnLst>
                <a:rect l="0" t="0" r="r" b="b"/>
                <a:pathLst>
                  <a:path w="44" h="1007">
                    <a:moveTo>
                      <a:pt x="0" y="0"/>
                    </a:moveTo>
                    <a:lnTo>
                      <a:pt x="44" y="19"/>
                    </a:lnTo>
                    <a:lnTo>
                      <a:pt x="44" y="1007"/>
                    </a:lnTo>
                    <a:lnTo>
                      <a:pt x="0" y="1007"/>
                    </a:lnTo>
                    <a:lnTo>
                      <a:pt x="0" y="0"/>
                    </a:lnTo>
                    <a:close/>
                  </a:path>
                </a:pathLst>
              </a:custGeom>
              <a:solidFill>
                <a:srgbClr val="FFFF00"/>
              </a:solidFill>
              <a:ln w="9525">
                <a:noFill/>
                <a:round/>
                <a:headEnd/>
                <a:tailEnd/>
              </a:ln>
            </p:spPr>
            <p:txBody>
              <a:bodyPr/>
              <a:lstStyle/>
              <a:p>
                <a:endParaRPr lang="en-US"/>
              </a:p>
            </p:txBody>
          </p:sp>
        </p:grpSp>
        <p:grpSp>
          <p:nvGrpSpPr>
            <p:cNvPr id="25" name="Group 110"/>
            <p:cNvGrpSpPr>
              <a:grpSpLocks/>
            </p:cNvGrpSpPr>
            <p:nvPr/>
          </p:nvGrpSpPr>
          <p:grpSpPr bwMode="auto">
            <a:xfrm>
              <a:off x="823" y="2125"/>
              <a:ext cx="859" cy="1065"/>
              <a:chOff x="823" y="2125"/>
              <a:chExt cx="859" cy="1065"/>
            </a:xfrm>
          </p:grpSpPr>
          <p:sp>
            <p:nvSpPr>
              <p:cNvPr id="58479" name="Freeform 111"/>
              <p:cNvSpPr>
                <a:spLocks/>
              </p:cNvSpPr>
              <p:nvPr/>
            </p:nvSpPr>
            <p:spPr bwMode="auto">
              <a:xfrm>
                <a:off x="868" y="2125"/>
                <a:ext cx="814" cy="1065"/>
              </a:xfrm>
              <a:custGeom>
                <a:avLst/>
                <a:gdLst/>
                <a:ahLst/>
                <a:cxnLst>
                  <a:cxn ang="0">
                    <a:pos x="0" y="40"/>
                  </a:cxn>
                  <a:cxn ang="0">
                    <a:pos x="813" y="0"/>
                  </a:cxn>
                  <a:cxn ang="0">
                    <a:pos x="814" y="905"/>
                  </a:cxn>
                  <a:cxn ang="0">
                    <a:pos x="0" y="1065"/>
                  </a:cxn>
                  <a:cxn ang="0">
                    <a:pos x="0" y="40"/>
                  </a:cxn>
                </a:cxnLst>
                <a:rect l="0" t="0" r="r" b="b"/>
                <a:pathLst>
                  <a:path w="814" h="1065">
                    <a:moveTo>
                      <a:pt x="0" y="40"/>
                    </a:moveTo>
                    <a:lnTo>
                      <a:pt x="813" y="0"/>
                    </a:lnTo>
                    <a:lnTo>
                      <a:pt x="814" y="905"/>
                    </a:lnTo>
                    <a:lnTo>
                      <a:pt x="0" y="1065"/>
                    </a:lnTo>
                    <a:lnTo>
                      <a:pt x="0" y="40"/>
                    </a:lnTo>
                    <a:close/>
                  </a:path>
                </a:pathLst>
              </a:custGeom>
              <a:solidFill>
                <a:srgbClr val="FFFF00"/>
              </a:solidFill>
              <a:ln w="9525">
                <a:noFill/>
                <a:round/>
                <a:headEnd/>
                <a:tailEnd/>
              </a:ln>
            </p:spPr>
            <p:txBody>
              <a:bodyPr/>
              <a:lstStyle/>
              <a:p>
                <a:endParaRPr lang="en-US"/>
              </a:p>
            </p:txBody>
          </p:sp>
          <p:sp>
            <p:nvSpPr>
              <p:cNvPr id="58480" name="Freeform 112"/>
              <p:cNvSpPr>
                <a:spLocks/>
              </p:cNvSpPr>
              <p:nvPr/>
            </p:nvSpPr>
            <p:spPr bwMode="auto">
              <a:xfrm>
                <a:off x="888" y="2160"/>
                <a:ext cx="754" cy="972"/>
              </a:xfrm>
              <a:custGeom>
                <a:avLst/>
                <a:gdLst/>
                <a:ahLst/>
                <a:cxnLst>
                  <a:cxn ang="0">
                    <a:pos x="0" y="42"/>
                  </a:cxn>
                  <a:cxn ang="0">
                    <a:pos x="753" y="0"/>
                  </a:cxn>
                  <a:cxn ang="0">
                    <a:pos x="754" y="835"/>
                  </a:cxn>
                  <a:cxn ang="0">
                    <a:pos x="0" y="972"/>
                  </a:cxn>
                  <a:cxn ang="0">
                    <a:pos x="0" y="42"/>
                  </a:cxn>
                </a:cxnLst>
                <a:rect l="0" t="0" r="r" b="b"/>
                <a:pathLst>
                  <a:path w="754" h="972">
                    <a:moveTo>
                      <a:pt x="0" y="42"/>
                    </a:moveTo>
                    <a:lnTo>
                      <a:pt x="753" y="0"/>
                    </a:lnTo>
                    <a:lnTo>
                      <a:pt x="754" y="835"/>
                    </a:lnTo>
                    <a:lnTo>
                      <a:pt x="0" y="972"/>
                    </a:lnTo>
                    <a:lnTo>
                      <a:pt x="0" y="42"/>
                    </a:lnTo>
                    <a:close/>
                  </a:path>
                </a:pathLst>
              </a:custGeom>
              <a:solidFill>
                <a:srgbClr val="FF3300"/>
              </a:solidFill>
              <a:ln w="9525">
                <a:noFill/>
                <a:round/>
                <a:headEnd/>
                <a:tailEnd/>
              </a:ln>
            </p:spPr>
            <p:txBody>
              <a:bodyPr/>
              <a:lstStyle/>
              <a:p>
                <a:endParaRPr lang="en-US"/>
              </a:p>
            </p:txBody>
          </p:sp>
          <p:sp>
            <p:nvSpPr>
              <p:cNvPr id="58481" name="Freeform 113"/>
              <p:cNvSpPr>
                <a:spLocks/>
              </p:cNvSpPr>
              <p:nvPr/>
            </p:nvSpPr>
            <p:spPr bwMode="auto">
              <a:xfrm>
                <a:off x="823" y="2165"/>
                <a:ext cx="46" cy="1018"/>
              </a:xfrm>
              <a:custGeom>
                <a:avLst/>
                <a:gdLst/>
                <a:ahLst/>
                <a:cxnLst>
                  <a:cxn ang="0">
                    <a:pos x="1" y="0"/>
                  </a:cxn>
                  <a:cxn ang="0">
                    <a:pos x="46" y="2"/>
                  </a:cxn>
                  <a:cxn ang="0">
                    <a:pos x="46" y="1018"/>
                  </a:cxn>
                  <a:cxn ang="0">
                    <a:pos x="0" y="1011"/>
                  </a:cxn>
                  <a:cxn ang="0">
                    <a:pos x="1" y="0"/>
                  </a:cxn>
                </a:cxnLst>
                <a:rect l="0" t="0" r="r" b="b"/>
                <a:pathLst>
                  <a:path w="46" h="1018">
                    <a:moveTo>
                      <a:pt x="1" y="0"/>
                    </a:moveTo>
                    <a:lnTo>
                      <a:pt x="46" y="2"/>
                    </a:lnTo>
                    <a:lnTo>
                      <a:pt x="46" y="1018"/>
                    </a:lnTo>
                    <a:lnTo>
                      <a:pt x="0" y="1011"/>
                    </a:lnTo>
                    <a:lnTo>
                      <a:pt x="1" y="0"/>
                    </a:lnTo>
                    <a:close/>
                  </a:path>
                </a:pathLst>
              </a:custGeom>
              <a:solidFill>
                <a:srgbClr val="FFFF00"/>
              </a:solidFill>
              <a:ln w="9525">
                <a:noFill/>
                <a:round/>
                <a:headEnd/>
                <a:tailEnd/>
              </a:ln>
            </p:spPr>
            <p:txBody>
              <a:bodyPr/>
              <a:lstStyle/>
              <a:p>
                <a:endParaRPr lang="en-US"/>
              </a:p>
            </p:txBody>
          </p:sp>
        </p:grpSp>
        <p:sp>
          <p:nvSpPr>
            <p:cNvPr id="58482" name="Freeform 114" descr="Hinh_nen_26"/>
            <p:cNvSpPr>
              <a:spLocks/>
            </p:cNvSpPr>
            <p:nvPr/>
          </p:nvSpPr>
          <p:spPr bwMode="auto">
            <a:xfrm>
              <a:off x="503" y="716"/>
              <a:ext cx="98" cy="2737"/>
            </a:xfrm>
            <a:custGeom>
              <a:avLst/>
              <a:gdLst/>
              <a:ahLst/>
              <a:cxnLst>
                <a:cxn ang="0">
                  <a:pos x="98" y="0"/>
                </a:cxn>
                <a:cxn ang="0">
                  <a:pos x="0" y="38"/>
                </a:cxn>
                <a:cxn ang="0">
                  <a:pos x="0" y="2737"/>
                </a:cxn>
                <a:cxn ang="0">
                  <a:pos x="98" y="2737"/>
                </a:cxn>
                <a:cxn ang="0">
                  <a:pos x="98" y="0"/>
                </a:cxn>
              </a:cxnLst>
              <a:rect l="0" t="0" r="r" b="b"/>
              <a:pathLst>
                <a:path w="98" h="2737">
                  <a:moveTo>
                    <a:pt x="98" y="0"/>
                  </a:moveTo>
                  <a:lnTo>
                    <a:pt x="0" y="38"/>
                  </a:lnTo>
                  <a:lnTo>
                    <a:pt x="0" y="2737"/>
                  </a:lnTo>
                  <a:lnTo>
                    <a:pt x="98" y="2737"/>
                  </a:lnTo>
                  <a:lnTo>
                    <a:pt x="98" y="0"/>
                  </a:lnTo>
                  <a:close/>
                </a:path>
              </a:pathLst>
            </a:custGeom>
            <a:blipFill dpi="0" rotWithShape="1">
              <a:blip r:embed="rId14"/>
              <a:srcRect/>
              <a:stretch>
                <a:fillRect/>
              </a:stretch>
            </a:blipFill>
            <a:ln w="9525">
              <a:noFill/>
              <a:round/>
              <a:headEnd/>
              <a:tailEnd/>
            </a:ln>
          </p:spPr>
          <p:txBody>
            <a:bodyPr/>
            <a:lstStyle/>
            <a:p>
              <a:endParaRPr lang="en-US"/>
            </a:p>
          </p:txBody>
        </p:sp>
        <p:grpSp>
          <p:nvGrpSpPr>
            <p:cNvPr id="26" name="Group 115"/>
            <p:cNvGrpSpPr>
              <a:grpSpLocks/>
            </p:cNvGrpSpPr>
            <p:nvPr/>
          </p:nvGrpSpPr>
          <p:grpSpPr bwMode="auto">
            <a:xfrm>
              <a:off x="1644" y="1886"/>
              <a:ext cx="193" cy="329"/>
              <a:chOff x="1644" y="1886"/>
              <a:chExt cx="193" cy="329"/>
            </a:xfrm>
          </p:grpSpPr>
          <p:sp>
            <p:nvSpPr>
              <p:cNvPr id="58484" name="Oval 116" descr="Hinh_nen_26"/>
              <p:cNvSpPr>
                <a:spLocks noChangeArrowheads="1"/>
              </p:cNvSpPr>
              <p:nvPr/>
            </p:nvSpPr>
            <p:spPr bwMode="auto">
              <a:xfrm>
                <a:off x="1644" y="1974"/>
                <a:ext cx="156" cy="191"/>
              </a:xfrm>
              <a:prstGeom prst="ellipse">
                <a:avLst/>
              </a:prstGeom>
              <a:blipFill dpi="0" rotWithShape="1">
                <a:blip r:embed="rId16" cstate="print"/>
                <a:srcRect/>
                <a:stretch>
                  <a:fillRect/>
                </a:stretch>
              </a:blipFill>
              <a:ln w="9525">
                <a:noFill/>
                <a:round/>
                <a:headEnd/>
                <a:tailEnd/>
              </a:ln>
            </p:spPr>
            <p:txBody>
              <a:bodyPr/>
              <a:lstStyle/>
              <a:p>
                <a:endParaRPr lang="en-US"/>
              </a:p>
            </p:txBody>
          </p:sp>
          <p:sp>
            <p:nvSpPr>
              <p:cNvPr id="58485" name="Rectangle 117" descr="Hinh_nen_26"/>
              <p:cNvSpPr>
                <a:spLocks noChangeArrowheads="1"/>
              </p:cNvSpPr>
              <p:nvPr/>
            </p:nvSpPr>
            <p:spPr bwMode="auto">
              <a:xfrm>
                <a:off x="1703" y="1886"/>
                <a:ext cx="114" cy="329"/>
              </a:xfrm>
              <a:prstGeom prst="rect">
                <a:avLst/>
              </a:prstGeom>
              <a:blipFill dpi="0" rotWithShape="1">
                <a:blip r:embed="rId17" cstate="print"/>
                <a:srcRect/>
                <a:stretch>
                  <a:fillRect/>
                </a:stretch>
              </a:blipFill>
              <a:ln w="9525">
                <a:noFill/>
                <a:miter lim="800000"/>
                <a:headEnd/>
                <a:tailEnd/>
              </a:ln>
            </p:spPr>
            <p:txBody>
              <a:bodyPr/>
              <a:lstStyle/>
              <a:p>
                <a:endParaRPr lang="en-US"/>
              </a:p>
            </p:txBody>
          </p:sp>
          <p:sp>
            <p:nvSpPr>
              <p:cNvPr id="58486" name="Rectangle 118"/>
              <p:cNvSpPr>
                <a:spLocks noChangeArrowheads="1"/>
              </p:cNvSpPr>
              <p:nvPr/>
            </p:nvSpPr>
            <p:spPr bwMode="auto">
              <a:xfrm>
                <a:off x="1713" y="1892"/>
                <a:ext cx="97" cy="316"/>
              </a:xfrm>
              <a:prstGeom prst="rect">
                <a:avLst/>
              </a:prstGeom>
              <a:solidFill>
                <a:srgbClr val="FF3300"/>
              </a:solidFill>
              <a:ln w="14288">
                <a:solidFill>
                  <a:srgbClr val="0000FF"/>
                </a:solidFill>
                <a:miter lim="800000"/>
                <a:headEnd/>
                <a:tailEnd/>
              </a:ln>
            </p:spPr>
            <p:txBody>
              <a:bodyPr/>
              <a:lstStyle/>
              <a:p>
                <a:endParaRPr lang="en-US"/>
              </a:p>
            </p:txBody>
          </p:sp>
          <p:grpSp>
            <p:nvGrpSpPr>
              <p:cNvPr id="27" name="Group 119"/>
              <p:cNvGrpSpPr>
                <a:grpSpLocks/>
              </p:cNvGrpSpPr>
              <p:nvPr/>
            </p:nvGrpSpPr>
            <p:grpSpPr bwMode="auto">
              <a:xfrm>
                <a:off x="1720" y="1911"/>
                <a:ext cx="117" cy="165"/>
                <a:chOff x="1720" y="1911"/>
                <a:chExt cx="117" cy="165"/>
              </a:xfrm>
            </p:grpSpPr>
            <p:sp>
              <p:nvSpPr>
                <p:cNvPr id="58488" name="Oval 120"/>
                <p:cNvSpPr>
                  <a:spLocks noChangeArrowheads="1"/>
                </p:cNvSpPr>
                <p:nvPr/>
              </p:nvSpPr>
              <p:spPr bwMode="auto">
                <a:xfrm>
                  <a:off x="1720" y="1911"/>
                  <a:ext cx="115" cy="165"/>
                </a:xfrm>
                <a:prstGeom prst="ellipse">
                  <a:avLst/>
                </a:prstGeom>
                <a:solidFill>
                  <a:srgbClr val="FF3300"/>
                </a:solidFill>
                <a:ln w="9525">
                  <a:solidFill>
                    <a:srgbClr val="0000FF"/>
                  </a:solidFill>
                  <a:round/>
                  <a:headEnd/>
                  <a:tailEnd/>
                </a:ln>
              </p:spPr>
              <p:txBody>
                <a:bodyPr/>
                <a:lstStyle/>
                <a:p>
                  <a:endParaRPr lang="en-US"/>
                </a:p>
              </p:txBody>
            </p:sp>
            <p:sp>
              <p:nvSpPr>
                <p:cNvPr id="58489" name="Oval 121"/>
                <p:cNvSpPr>
                  <a:spLocks noChangeArrowheads="1"/>
                </p:cNvSpPr>
                <p:nvPr/>
              </p:nvSpPr>
              <p:spPr bwMode="auto">
                <a:xfrm>
                  <a:off x="1744" y="1918"/>
                  <a:ext cx="93" cy="153"/>
                </a:xfrm>
                <a:prstGeom prst="ellipse">
                  <a:avLst/>
                </a:prstGeom>
                <a:solidFill>
                  <a:srgbClr val="FF3300"/>
                </a:solidFill>
                <a:ln w="9525">
                  <a:noFill/>
                  <a:round/>
                  <a:headEnd/>
                  <a:tailEnd/>
                </a:ln>
              </p:spPr>
              <p:txBody>
                <a:bodyPr/>
                <a:lstStyle/>
                <a:p>
                  <a:endParaRPr lang="en-US"/>
                </a:p>
              </p:txBody>
            </p:sp>
            <p:sp>
              <p:nvSpPr>
                <p:cNvPr id="58490" name="Freeform 122"/>
                <p:cNvSpPr>
                  <a:spLocks/>
                </p:cNvSpPr>
                <p:nvPr/>
              </p:nvSpPr>
              <p:spPr bwMode="auto">
                <a:xfrm>
                  <a:off x="1769" y="1951"/>
                  <a:ext cx="12" cy="48"/>
                </a:xfrm>
                <a:custGeom>
                  <a:avLst/>
                  <a:gdLst/>
                  <a:ahLst/>
                  <a:cxnLst>
                    <a:cxn ang="0">
                      <a:pos x="1" y="0"/>
                    </a:cxn>
                    <a:cxn ang="0">
                      <a:pos x="0" y="47"/>
                    </a:cxn>
                    <a:cxn ang="0">
                      <a:pos x="12" y="48"/>
                    </a:cxn>
                    <a:cxn ang="0">
                      <a:pos x="8" y="2"/>
                    </a:cxn>
                    <a:cxn ang="0">
                      <a:pos x="1" y="0"/>
                    </a:cxn>
                  </a:cxnLst>
                  <a:rect l="0" t="0" r="r" b="b"/>
                  <a:pathLst>
                    <a:path w="12" h="48">
                      <a:moveTo>
                        <a:pt x="1" y="0"/>
                      </a:moveTo>
                      <a:lnTo>
                        <a:pt x="0" y="47"/>
                      </a:lnTo>
                      <a:lnTo>
                        <a:pt x="12" y="48"/>
                      </a:lnTo>
                      <a:lnTo>
                        <a:pt x="8" y="2"/>
                      </a:lnTo>
                      <a:lnTo>
                        <a:pt x="1" y="0"/>
                      </a:lnTo>
                      <a:close/>
                    </a:path>
                  </a:pathLst>
                </a:custGeom>
                <a:solidFill>
                  <a:srgbClr val="FF3300"/>
                </a:solidFill>
                <a:ln w="9525">
                  <a:noFill/>
                  <a:round/>
                  <a:headEnd/>
                  <a:tailEnd/>
                </a:ln>
              </p:spPr>
              <p:txBody>
                <a:bodyPr/>
                <a:lstStyle/>
                <a:p>
                  <a:endParaRPr lang="en-US"/>
                </a:p>
              </p:txBody>
            </p:sp>
          </p:grpSp>
          <p:sp>
            <p:nvSpPr>
              <p:cNvPr id="58491" name="Rectangle 123" descr="Hinh_nen_26"/>
              <p:cNvSpPr>
                <a:spLocks noChangeArrowheads="1"/>
              </p:cNvSpPr>
              <p:nvPr/>
            </p:nvSpPr>
            <p:spPr bwMode="auto">
              <a:xfrm>
                <a:off x="1756" y="2080"/>
                <a:ext cx="20" cy="46"/>
              </a:xfrm>
              <a:prstGeom prst="rect">
                <a:avLst/>
              </a:prstGeom>
              <a:blipFill dpi="0" rotWithShape="1">
                <a:blip r:embed="rId18" cstate="print"/>
                <a:srcRect/>
                <a:stretch>
                  <a:fillRect/>
                </a:stretch>
              </a:blipFill>
              <a:ln w="9525">
                <a:noFill/>
                <a:miter lim="800000"/>
                <a:headEnd/>
                <a:tailEnd/>
              </a:ln>
            </p:spPr>
            <p:txBody>
              <a:bodyPr/>
              <a:lstStyle/>
              <a:p>
                <a:endParaRPr lang="en-US"/>
              </a:p>
            </p:txBody>
          </p:sp>
        </p:grpSp>
      </p:grpSp>
      <p:sp>
        <p:nvSpPr>
          <p:cNvPr id="58492" name="Rectangle 124" descr="Hinh_nen_26"/>
          <p:cNvSpPr>
            <a:spLocks noChangeArrowheads="1"/>
          </p:cNvSpPr>
          <p:nvPr/>
        </p:nvSpPr>
        <p:spPr bwMode="auto">
          <a:xfrm>
            <a:off x="6078538" y="1894285"/>
            <a:ext cx="2057400" cy="2743200"/>
          </a:xfrm>
          <a:prstGeom prst="rect">
            <a:avLst/>
          </a:prstGeom>
          <a:blipFill dpi="0" rotWithShape="1">
            <a:blip r:embed="rId14"/>
            <a:srcRect/>
            <a:stretch>
              <a:fillRect/>
            </a:stretch>
          </a:blip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endParaRPr lang="en-US"/>
          </a:p>
        </p:txBody>
      </p:sp>
      <p:grpSp>
        <p:nvGrpSpPr>
          <p:cNvPr id="28" name="Group 125"/>
          <p:cNvGrpSpPr>
            <a:grpSpLocks/>
          </p:cNvGrpSpPr>
          <p:nvPr/>
        </p:nvGrpSpPr>
        <p:grpSpPr bwMode="auto">
          <a:xfrm>
            <a:off x="7831138" y="3094435"/>
            <a:ext cx="241300" cy="308372"/>
            <a:chOff x="1644" y="1886"/>
            <a:chExt cx="193" cy="329"/>
          </a:xfrm>
        </p:grpSpPr>
        <p:sp>
          <p:nvSpPr>
            <p:cNvPr id="58494" name="Oval 126"/>
            <p:cNvSpPr>
              <a:spLocks noChangeArrowheads="1"/>
            </p:cNvSpPr>
            <p:nvPr/>
          </p:nvSpPr>
          <p:spPr bwMode="auto">
            <a:xfrm>
              <a:off x="1644" y="1974"/>
              <a:ext cx="156" cy="191"/>
            </a:xfrm>
            <a:prstGeom prst="ellipse">
              <a:avLst/>
            </a:prstGeom>
            <a:solidFill>
              <a:srgbClr val="FF3300"/>
            </a:solidFill>
            <a:ln w="9525">
              <a:solidFill>
                <a:srgbClr val="0000FF"/>
              </a:solidFill>
              <a:round/>
              <a:headEnd/>
              <a:tailEnd/>
            </a:ln>
          </p:spPr>
          <p:txBody>
            <a:bodyPr/>
            <a:lstStyle/>
            <a:p>
              <a:endParaRPr lang="en-US"/>
            </a:p>
          </p:txBody>
        </p:sp>
        <p:sp>
          <p:nvSpPr>
            <p:cNvPr id="58495" name="Rectangle 127"/>
            <p:cNvSpPr>
              <a:spLocks noChangeArrowheads="1"/>
            </p:cNvSpPr>
            <p:nvPr/>
          </p:nvSpPr>
          <p:spPr bwMode="auto">
            <a:xfrm>
              <a:off x="1703" y="1886"/>
              <a:ext cx="114" cy="329"/>
            </a:xfrm>
            <a:prstGeom prst="rect">
              <a:avLst/>
            </a:prstGeom>
            <a:solidFill>
              <a:srgbClr val="FF3300"/>
            </a:solidFill>
            <a:ln w="9525">
              <a:solidFill>
                <a:srgbClr val="0000FF"/>
              </a:solidFill>
              <a:miter lim="800000"/>
              <a:headEnd/>
              <a:tailEnd/>
            </a:ln>
          </p:spPr>
          <p:txBody>
            <a:bodyPr/>
            <a:lstStyle/>
            <a:p>
              <a:endParaRPr lang="en-US"/>
            </a:p>
          </p:txBody>
        </p:sp>
        <p:sp>
          <p:nvSpPr>
            <p:cNvPr id="58496" name="Rectangle 128"/>
            <p:cNvSpPr>
              <a:spLocks noChangeArrowheads="1"/>
            </p:cNvSpPr>
            <p:nvPr/>
          </p:nvSpPr>
          <p:spPr bwMode="auto">
            <a:xfrm>
              <a:off x="1713" y="1892"/>
              <a:ext cx="97" cy="316"/>
            </a:xfrm>
            <a:prstGeom prst="rect">
              <a:avLst/>
            </a:prstGeom>
            <a:solidFill>
              <a:srgbClr val="FF3300"/>
            </a:solidFill>
            <a:ln w="14288">
              <a:solidFill>
                <a:srgbClr val="0000FF"/>
              </a:solidFill>
              <a:miter lim="800000"/>
              <a:headEnd/>
              <a:tailEnd/>
            </a:ln>
          </p:spPr>
          <p:txBody>
            <a:bodyPr/>
            <a:lstStyle/>
            <a:p>
              <a:endParaRPr lang="en-US"/>
            </a:p>
          </p:txBody>
        </p:sp>
        <p:grpSp>
          <p:nvGrpSpPr>
            <p:cNvPr id="29" name="Group 129"/>
            <p:cNvGrpSpPr>
              <a:grpSpLocks/>
            </p:cNvGrpSpPr>
            <p:nvPr/>
          </p:nvGrpSpPr>
          <p:grpSpPr bwMode="auto">
            <a:xfrm>
              <a:off x="1720" y="1911"/>
              <a:ext cx="117" cy="165"/>
              <a:chOff x="1720" y="1911"/>
              <a:chExt cx="117" cy="165"/>
            </a:xfrm>
          </p:grpSpPr>
          <p:sp>
            <p:nvSpPr>
              <p:cNvPr id="58498" name="Oval 130"/>
              <p:cNvSpPr>
                <a:spLocks noChangeArrowheads="1"/>
              </p:cNvSpPr>
              <p:nvPr/>
            </p:nvSpPr>
            <p:spPr bwMode="auto">
              <a:xfrm>
                <a:off x="1720" y="1911"/>
                <a:ext cx="115" cy="165"/>
              </a:xfrm>
              <a:prstGeom prst="ellipse">
                <a:avLst/>
              </a:prstGeom>
              <a:solidFill>
                <a:srgbClr val="FF3300"/>
              </a:solidFill>
              <a:ln w="9525">
                <a:solidFill>
                  <a:srgbClr val="0000FF"/>
                </a:solidFill>
                <a:round/>
                <a:headEnd/>
                <a:tailEnd/>
              </a:ln>
            </p:spPr>
            <p:txBody>
              <a:bodyPr/>
              <a:lstStyle/>
              <a:p>
                <a:endParaRPr lang="en-US"/>
              </a:p>
            </p:txBody>
          </p:sp>
          <p:sp>
            <p:nvSpPr>
              <p:cNvPr id="58499" name="Oval 131"/>
              <p:cNvSpPr>
                <a:spLocks noChangeArrowheads="1"/>
              </p:cNvSpPr>
              <p:nvPr/>
            </p:nvSpPr>
            <p:spPr bwMode="auto">
              <a:xfrm>
                <a:off x="1744" y="1918"/>
                <a:ext cx="93" cy="153"/>
              </a:xfrm>
              <a:prstGeom prst="ellipse">
                <a:avLst/>
              </a:prstGeom>
              <a:solidFill>
                <a:srgbClr val="FF3300"/>
              </a:solidFill>
              <a:ln w="9525">
                <a:noFill/>
                <a:round/>
                <a:headEnd/>
                <a:tailEnd/>
              </a:ln>
            </p:spPr>
            <p:txBody>
              <a:bodyPr/>
              <a:lstStyle/>
              <a:p>
                <a:endParaRPr lang="en-US"/>
              </a:p>
            </p:txBody>
          </p:sp>
          <p:sp>
            <p:nvSpPr>
              <p:cNvPr id="58500" name="Freeform 132"/>
              <p:cNvSpPr>
                <a:spLocks/>
              </p:cNvSpPr>
              <p:nvPr/>
            </p:nvSpPr>
            <p:spPr bwMode="auto">
              <a:xfrm>
                <a:off x="1769" y="1951"/>
                <a:ext cx="12" cy="48"/>
              </a:xfrm>
              <a:custGeom>
                <a:avLst/>
                <a:gdLst/>
                <a:ahLst/>
                <a:cxnLst>
                  <a:cxn ang="0">
                    <a:pos x="1" y="0"/>
                  </a:cxn>
                  <a:cxn ang="0">
                    <a:pos x="0" y="47"/>
                  </a:cxn>
                  <a:cxn ang="0">
                    <a:pos x="12" y="48"/>
                  </a:cxn>
                  <a:cxn ang="0">
                    <a:pos x="8" y="2"/>
                  </a:cxn>
                  <a:cxn ang="0">
                    <a:pos x="1" y="0"/>
                  </a:cxn>
                </a:cxnLst>
                <a:rect l="0" t="0" r="r" b="b"/>
                <a:pathLst>
                  <a:path w="12" h="48">
                    <a:moveTo>
                      <a:pt x="1" y="0"/>
                    </a:moveTo>
                    <a:lnTo>
                      <a:pt x="0" y="47"/>
                    </a:lnTo>
                    <a:lnTo>
                      <a:pt x="12" y="48"/>
                    </a:lnTo>
                    <a:lnTo>
                      <a:pt x="8" y="2"/>
                    </a:lnTo>
                    <a:lnTo>
                      <a:pt x="1" y="0"/>
                    </a:lnTo>
                    <a:close/>
                  </a:path>
                </a:pathLst>
              </a:custGeom>
              <a:solidFill>
                <a:srgbClr val="FF3300"/>
              </a:solidFill>
              <a:ln w="9525">
                <a:solidFill>
                  <a:srgbClr val="0000FF"/>
                </a:solidFill>
                <a:round/>
                <a:headEnd/>
                <a:tailEnd/>
              </a:ln>
            </p:spPr>
            <p:txBody>
              <a:bodyPr/>
              <a:lstStyle/>
              <a:p>
                <a:endParaRPr lang="en-US"/>
              </a:p>
            </p:txBody>
          </p:sp>
        </p:grpSp>
        <p:sp>
          <p:nvSpPr>
            <p:cNvPr id="58501" name="Rectangle 133"/>
            <p:cNvSpPr>
              <a:spLocks noChangeArrowheads="1"/>
            </p:cNvSpPr>
            <p:nvPr/>
          </p:nvSpPr>
          <p:spPr bwMode="auto">
            <a:xfrm>
              <a:off x="1756" y="2080"/>
              <a:ext cx="20" cy="46"/>
            </a:xfrm>
            <a:prstGeom prst="rect">
              <a:avLst/>
            </a:prstGeom>
            <a:solidFill>
              <a:srgbClr val="FF3300"/>
            </a:solidFill>
            <a:ln w="9525">
              <a:solidFill>
                <a:srgbClr val="0000FF"/>
              </a:solidFill>
              <a:miter lim="800000"/>
              <a:headEnd/>
              <a:tailEnd/>
            </a:ln>
          </p:spPr>
          <p:txBody>
            <a:bodyPr/>
            <a:lstStyle/>
            <a:p>
              <a:endParaRPr lang="en-US"/>
            </a:p>
          </p:txBody>
        </p:sp>
      </p:grpSp>
      <p:grpSp>
        <p:nvGrpSpPr>
          <p:cNvPr id="30" name="Group 134"/>
          <p:cNvGrpSpPr>
            <a:grpSpLocks/>
          </p:cNvGrpSpPr>
          <p:nvPr/>
        </p:nvGrpSpPr>
        <p:grpSpPr bwMode="auto">
          <a:xfrm>
            <a:off x="6383338" y="3332560"/>
            <a:ext cx="1524000" cy="1050131"/>
            <a:chOff x="4416" y="2208"/>
            <a:chExt cx="816" cy="720"/>
          </a:xfrm>
        </p:grpSpPr>
        <p:sp>
          <p:nvSpPr>
            <p:cNvPr id="58503" name="Rectangle 135"/>
            <p:cNvSpPr>
              <a:spLocks noChangeArrowheads="1"/>
            </p:cNvSpPr>
            <p:nvPr/>
          </p:nvSpPr>
          <p:spPr bwMode="auto">
            <a:xfrm>
              <a:off x="4416" y="2208"/>
              <a:ext cx="816" cy="720"/>
            </a:xfrm>
            <a:prstGeom prst="rect">
              <a:avLst/>
            </a:prstGeom>
            <a:solidFill>
              <a:srgbClr val="FFFF00"/>
            </a:solidFill>
            <a:ln w="9525">
              <a:noFill/>
              <a:miter lim="800000"/>
              <a:headEnd/>
              <a:tailEnd/>
            </a:ln>
            <a:effectLst/>
          </p:spPr>
          <p:txBody>
            <a:bodyPr wrap="none" anchor="ctr"/>
            <a:lstStyle/>
            <a:p>
              <a:endParaRPr lang="en-US"/>
            </a:p>
          </p:txBody>
        </p:sp>
        <p:sp>
          <p:nvSpPr>
            <p:cNvPr id="58504" name="Rectangle 136"/>
            <p:cNvSpPr>
              <a:spLocks noChangeArrowheads="1"/>
            </p:cNvSpPr>
            <p:nvPr/>
          </p:nvSpPr>
          <p:spPr bwMode="auto">
            <a:xfrm>
              <a:off x="4464" y="2256"/>
              <a:ext cx="720" cy="624"/>
            </a:xfrm>
            <a:prstGeom prst="rect">
              <a:avLst/>
            </a:prstGeom>
            <a:solidFill>
              <a:srgbClr val="FF3300"/>
            </a:solidFill>
            <a:ln w="9525">
              <a:noFill/>
              <a:miter lim="800000"/>
              <a:headEnd/>
              <a:tailEnd/>
            </a:ln>
            <a:effectLst/>
          </p:spPr>
          <p:txBody>
            <a:bodyPr wrap="none" anchor="ctr"/>
            <a:lstStyle/>
            <a:p>
              <a:endParaRPr lang="en-US"/>
            </a:p>
          </p:txBody>
        </p:sp>
        <p:sp>
          <p:nvSpPr>
            <p:cNvPr id="58505" name="Rectangle 137"/>
            <p:cNvSpPr>
              <a:spLocks noChangeArrowheads="1"/>
            </p:cNvSpPr>
            <p:nvPr/>
          </p:nvSpPr>
          <p:spPr bwMode="auto">
            <a:xfrm>
              <a:off x="4464" y="2880"/>
              <a:ext cx="768" cy="48"/>
            </a:xfrm>
            <a:prstGeom prst="rect">
              <a:avLst/>
            </a:prstGeom>
            <a:solidFill>
              <a:srgbClr val="FFFF00"/>
            </a:solidFill>
            <a:ln w="9525">
              <a:noFill/>
              <a:miter lim="800000"/>
              <a:headEnd/>
              <a:tailEnd/>
            </a:ln>
            <a:effectLst/>
          </p:spPr>
          <p:txBody>
            <a:bodyPr wrap="none" anchor="ctr"/>
            <a:lstStyle/>
            <a:p>
              <a:endParaRPr lang="en-US"/>
            </a:p>
          </p:txBody>
        </p:sp>
        <p:sp>
          <p:nvSpPr>
            <p:cNvPr id="58506" name="Rectangle 138"/>
            <p:cNvSpPr>
              <a:spLocks noChangeArrowheads="1"/>
            </p:cNvSpPr>
            <p:nvPr/>
          </p:nvSpPr>
          <p:spPr bwMode="auto">
            <a:xfrm>
              <a:off x="4416" y="2208"/>
              <a:ext cx="48" cy="712"/>
            </a:xfrm>
            <a:prstGeom prst="rect">
              <a:avLst/>
            </a:prstGeom>
            <a:solidFill>
              <a:srgbClr val="FFFF00"/>
            </a:solidFill>
            <a:ln w="9525">
              <a:noFill/>
              <a:miter lim="800000"/>
              <a:headEnd/>
              <a:tailEnd/>
            </a:ln>
            <a:effectLst/>
          </p:spPr>
          <p:txBody>
            <a:bodyPr wrap="none" anchor="ctr"/>
            <a:lstStyle/>
            <a:p>
              <a:endParaRPr lang="en-US"/>
            </a:p>
          </p:txBody>
        </p:sp>
      </p:grpSp>
      <p:grpSp>
        <p:nvGrpSpPr>
          <p:cNvPr id="31" name="Group 139"/>
          <p:cNvGrpSpPr>
            <a:grpSpLocks/>
          </p:cNvGrpSpPr>
          <p:nvPr/>
        </p:nvGrpSpPr>
        <p:grpSpPr bwMode="auto">
          <a:xfrm>
            <a:off x="6324600" y="2114550"/>
            <a:ext cx="1524000" cy="1037035"/>
            <a:chOff x="4416" y="2208"/>
            <a:chExt cx="816" cy="720"/>
          </a:xfrm>
        </p:grpSpPr>
        <p:sp>
          <p:nvSpPr>
            <p:cNvPr id="58508" name="Rectangle 140"/>
            <p:cNvSpPr>
              <a:spLocks noChangeArrowheads="1"/>
            </p:cNvSpPr>
            <p:nvPr/>
          </p:nvSpPr>
          <p:spPr bwMode="auto">
            <a:xfrm>
              <a:off x="4416" y="2208"/>
              <a:ext cx="816" cy="720"/>
            </a:xfrm>
            <a:prstGeom prst="rect">
              <a:avLst/>
            </a:prstGeom>
            <a:solidFill>
              <a:srgbClr val="FF3300"/>
            </a:solidFill>
            <a:ln w="9525">
              <a:noFill/>
              <a:miter lim="800000"/>
              <a:headEnd/>
              <a:tailEnd/>
            </a:ln>
            <a:effectLst/>
          </p:spPr>
          <p:txBody>
            <a:bodyPr wrap="none" anchor="ctr"/>
            <a:lstStyle/>
            <a:p>
              <a:endParaRPr lang="en-US"/>
            </a:p>
          </p:txBody>
        </p:sp>
        <p:sp>
          <p:nvSpPr>
            <p:cNvPr id="58509" name="Rectangle 141" descr="Hinh_nen"/>
            <p:cNvSpPr>
              <a:spLocks noChangeArrowheads="1"/>
            </p:cNvSpPr>
            <p:nvPr/>
          </p:nvSpPr>
          <p:spPr bwMode="auto">
            <a:xfrm>
              <a:off x="4464" y="2256"/>
              <a:ext cx="720" cy="624"/>
            </a:xfrm>
            <a:prstGeom prst="rect">
              <a:avLst/>
            </a:prstGeom>
            <a:blipFill dpi="0" rotWithShape="1">
              <a:blip r:embed="rId19" cstate="print"/>
              <a:srcRect/>
              <a:stretch>
                <a:fillRect/>
              </a:stretch>
            </a:blipFill>
            <a:ln w="9525">
              <a:noFill/>
              <a:miter lim="800000"/>
              <a:headEnd/>
              <a:tailEnd/>
            </a:ln>
            <a:effectLst/>
          </p:spPr>
          <p:txBody>
            <a:bodyPr wrap="none" anchor="ctr"/>
            <a:lstStyle/>
            <a:p>
              <a:endParaRPr lang="en-US"/>
            </a:p>
          </p:txBody>
        </p:sp>
        <p:sp>
          <p:nvSpPr>
            <p:cNvPr id="58510" name="Rectangle 142"/>
            <p:cNvSpPr>
              <a:spLocks noChangeArrowheads="1"/>
            </p:cNvSpPr>
            <p:nvPr/>
          </p:nvSpPr>
          <p:spPr bwMode="auto">
            <a:xfrm>
              <a:off x="4464" y="2880"/>
              <a:ext cx="768" cy="48"/>
            </a:xfrm>
            <a:prstGeom prst="rect">
              <a:avLst/>
            </a:prstGeom>
            <a:solidFill>
              <a:srgbClr val="FF3300"/>
            </a:solidFill>
            <a:ln w="9525">
              <a:noFill/>
              <a:miter lim="800000"/>
              <a:headEnd/>
              <a:tailEnd/>
            </a:ln>
            <a:effectLst/>
          </p:spPr>
          <p:txBody>
            <a:bodyPr wrap="none" anchor="ctr"/>
            <a:lstStyle/>
            <a:p>
              <a:endParaRPr lang="en-US"/>
            </a:p>
          </p:txBody>
        </p:sp>
        <p:sp>
          <p:nvSpPr>
            <p:cNvPr id="58511" name="Rectangle 143"/>
            <p:cNvSpPr>
              <a:spLocks noChangeArrowheads="1"/>
            </p:cNvSpPr>
            <p:nvPr/>
          </p:nvSpPr>
          <p:spPr bwMode="auto">
            <a:xfrm>
              <a:off x="4416" y="2208"/>
              <a:ext cx="48" cy="712"/>
            </a:xfrm>
            <a:prstGeom prst="rect">
              <a:avLst/>
            </a:prstGeom>
            <a:solidFill>
              <a:srgbClr val="FF3300"/>
            </a:solidFill>
            <a:ln w="9525">
              <a:noFill/>
              <a:miter lim="800000"/>
              <a:headEnd/>
              <a:tailEnd/>
            </a:ln>
            <a:effectLst/>
          </p:spPr>
          <p:txBody>
            <a:bodyPr wrap="none" anchor="ctr"/>
            <a:lstStyle/>
            <a:p>
              <a:endParaRPr lang="en-US"/>
            </a:p>
          </p:txBody>
        </p:sp>
      </p:grpSp>
      <p:sp>
        <p:nvSpPr>
          <p:cNvPr id="58512" name="WordArt 144" descr="GH7EA2~1"/>
          <p:cNvSpPr>
            <a:spLocks noChangeArrowheads="1" noChangeShapeType="1" noTextEdit="1"/>
          </p:cNvSpPr>
          <p:nvPr/>
        </p:nvSpPr>
        <p:spPr bwMode="auto">
          <a:xfrm>
            <a:off x="341313" y="228600"/>
            <a:ext cx="8610600" cy="1485900"/>
          </a:xfrm>
          <a:prstGeom prst="rect">
            <a:avLst/>
          </a:prstGeom>
        </p:spPr>
        <p:txBody>
          <a:bodyPr wrap="none" fromWordArt="1">
            <a:prstTxWarp prst="textDeflate">
              <a:avLst>
                <a:gd name="adj" fmla="val 32292"/>
              </a:avLst>
            </a:prstTxWarp>
          </a:bodyPr>
          <a:lstStyle/>
          <a:p>
            <a:pPr algn="ctr"/>
            <a:r>
              <a:rPr lang="en-US" sz="4000" b="1" kern="10">
                <a:ln w="38100">
                  <a:solidFill>
                    <a:srgbClr val="FFFF00"/>
                  </a:solidFill>
                  <a:round/>
                  <a:headEnd/>
                  <a:tailEnd/>
                </a:ln>
                <a:blipFill dpi="0" rotWithShape="1">
                  <a:blip r:embed="rId20"/>
                  <a:srcRect/>
                  <a:stretch>
                    <a:fillRect/>
                  </a:stretch>
                </a:blipFill>
                <a:effectLst>
                  <a:outerShdw dist="45791" dir="2021404" algn="ctr" rotWithShape="0">
                    <a:srgbClr val="808080"/>
                  </a:outerShdw>
                </a:effectLst>
                <a:latin typeface="Times New Roman"/>
                <a:cs typeface="Times New Roman"/>
              </a:rPr>
              <a:t>Ô CỬA BÍ MẬT</a:t>
            </a:r>
          </a:p>
        </p:txBody>
      </p:sp>
      <p:sp>
        <p:nvSpPr>
          <p:cNvPr id="58513" name="WordArt 145" descr="N7">
            <a:hlinkClick r:id="" action="ppaction://noaction"/>
          </p:cNvPr>
          <p:cNvSpPr>
            <a:spLocks noChangeArrowheads="1" noChangeShapeType="1" noTextEdit="1"/>
          </p:cNvSpPr>
          <p:nvPr/>
        </p:nvSpPr>
        <p:spPr bwMode="auto">
          <a:xfrm>
            <a:off x="914400" y="2834879"/>
            <a:ext cx="685800" cy="914400"/>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blipFill dpi="0" rotWithShape="0">
                  <a:blip r:embed="rId21"/>
                  <a:srcRect/>
                  <a:stretch>
                    <a:fillRect/>
                  </a:stretch>
                </a:blipFill>
                <a:effectLst>
                  <a:outerShdw dist="35921" dir="2700000" algn="ctr" rotWithShape="0">
                    <a:srgbClr val="C0C0C0">
                      <a:alpha val="80000"/>
                    </a:srgbClr>
                  </a:outerShdw>
                </a:effectLst>
                <a:latin typeface="Times New Roman"/>
                <a:cs typeface="Times New Roman"/>
              </a:rPr>
              <a:t>1</a:t>
            </a:r>
          </a:p>
        </p:txBody>
      </p:sp>
      <p:sp>
        <p:nvSpPr>
          <p:cNvPr id="58514" name="WordArt 146" descr="N7">
            <a:hlinkClick r:id="" action="ppaction://noaction"/>
          </p:cNvPr>
          <p:cNvSpPr>
            <a:spLocks noChangeArrowheads="1" noChangeShapeType="1" noTextEdit="1"/>
          </p:cNvSpPr>
          <p:nvPr/>
        </p:nvSpPr>
        <p:spPr bwMode="auto">
          <a:xfrm>
            <a:off x="3886200" y="2800350"/>
            <a:ext cx="685800" cy="914400"/>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blipFill dpi="0" rotWithShape="0">
                  <a:blip r:embed="rId21"/>
                  <a:srcRect/>
                  <a:stretch>
                    <a:fillRect/>
                  </a:stretch>
                </a:blipFill>
                <a:effectLst>
                  <a:outerShdw dist="35921" dir="2700000" algn="ctr" rotWithShape="0">
                    <a:srgbClr val="C0C0C0">
                      <a:alpha val="80000"/>
                    </a:srgbClr>
                  </a:outerShdw>
                </a:effectLst>
                <a:latin typeface="Times New Roman"/>
                <a:cs typeface="Times New Roman"/>
              </a:rPr>
              <a:t>2</a:t>
            </a:r>
          </a:p>
        </p:txBody>
      </p:sp>
      <p:sp>
        <p:nvSpPr>
          <p:cNvPr id="58515" name="WordArt 147" descr="N7">
            <a:hlinkClick r:id="" action="ppaction://noaction"/>
          </p:cNvPr>
          <p:cNvSpPr>
            <a:spLocks noChangeArrowheads="1" noChangeShapeType="1" noTextEdit="1"/>
          </p:cNvSpPr>
          <p:nvPr/>
        </p:nvSpPr>
        <p:spPr bwMode="auto">
          <a:xfrm>
            <a:off x="6727825" y="2686050"/>
            <a:ext cx="685800" cy="914400"/>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blipFill dpi="0" rotWithShape="0">
                  <a:blip r:embed="rId21"/>
                  <a:srcRect/>
                  <a:stretch>
                    <a:fillRect/>
                  </a:stretch>
                </a:blipFill>
                <a:effectLst>
                  <a:outerShdw dist="35921" dir="2700000" algn="ctr" rotWithShape="0">
                    <a:srgbClr val="C0C0C0">
                      <a:alpha val="80000"/>
                    </a:srgbClr>
                  </a:outerShdw>
                </a:effectLst>
                <a:latin typeface="Times New Roman"/>
                <a:cs typeface="Times New Roman"/>
              </a:rPr>
              <a:t>3</a:t>
            </a:r>
          </a:p>
        </p:txBody>
      </p:sp>
      <p:pic>
        <p:nvPicPr>
          <p:cNvPr id="58517" name="Noi trong len cac ban oi - Dang cap nhat [NCT 2943452036].mp3">
            <a:hlinkClick r:id="" action="ppaction://media"/>
          </p:cNvPr>
          <p:cNvPicPr>
            <a:picLocks noRot="1" noChangeAspect="1" noChangeArrowheads="1"/>
          </p:cNvPicPr>
          <p:nvPr>
            <a:audioFile r:link="rId1"/>
          </p:nvPr>
        </p:nvPicPr>
        <p:blipFill>
          <a:blip r:embed="rId22"/>
          <a:srcRect/>
          <a:stretch>
            <a:fillRect/>
          </a:stretch>
        </p:blipFill>
        <p:spPr bwMode="auto">
          <a:xfrm>
            <a:off x="0" y="5029200"/>
            <a:ext cx="304800" cy="228600"/>
          </a:xfrm>
          <a:prstGeom prst="rect">
            <a:avLst/>
          </a:prstGeom>
          <a:noFill/>
        </p:spPr>
      </p:pic>
      <p:sp>
        <p:nvSpPr>
          <p:cNvPr id="58518" name="AutoShape 150">
            <a:hlinkClick r:id="" action="ppaction://noaction" highlightClick="1"/>
          </p:cNvPr>
          <p:cNvSpPr>
            <a:spLocks noChangeArrowheads="1"/>
          </p:cNvSpPr>
          <p:nvPr/>
        </p:nvSpPr>
        <p:spPr bwMode="auto">
          <a:xfrm>
            <a:off x="3200400" y="4400550"/>
            <a:ext cx="381000" cy="285750"/>
          </a:xfrm>
          <a:prstGeom prst="actionButtonDocument">
            <a:avLst/>
          </a:prstGeom>
          <a:solidFill>
            <a:schemeClr val="accent1"/>
          </a:solidFill>
          <a:ln w="9525">
            <a:noFill/>
            <a:miter lim="800000"/>
            <a:headEnd/>
            <a:tailEnd/>
          </a:ln>
          <a:effectLst/>
        </p:spPr>
        <p:txBody>
          <a:bodyPr wrap="none" anchor="ctr"/>
          <a:lstStyle/>
          <a:p>
            <a:endParaRPr lang="en-US"/>
          </a:p>
        </p:txBody>
      </p:sp>
      <p:sp>
        <p:nvSpPr>
          <p:cNvPr id="58519" name="AutoShape 151">
            <a:hlinkClick r:id="" action="ppaction://noaction" highlightClick="1"/>
          </p:cNvPr>
          <p:cNvSpPr>
            <a:spLocks noChangeArrowheads="1"/>
          </p:cNvSpPr>
          <p:nvPr/>
        </p:nvSpPr>
        <p:spPr bwMode="auto">
          <a:xfrm>
            <a:off x="7924800" y="4400550"/>
            <a:ext cx="152400" cy="228600"/>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58520" name="AutoShape 152">
            <a:hlinkClick r:id="" action="ppaction://noaction" highlightClick="1"/>
          </p:cNvPr>
          <p:cNvSpPr>
            <a:spLocks noChangeArrowheads="1"/>
          </p:cNvSpPr>
          <p:nvPr/>
        </p:nvSpPr>
        <p:spPr bwMode="auto">
          <a:xfrm>
            <a:off x="8763000" y="5029200"/>
            <a:ext cx="381000" cy="342900"/>
          </a:xfrm>
          <a:prstGeom prst="actionButtonBlank">
            <a:avLst/>
          </a:prstGeom>
          <a:solidFill>
            <a:schemeClr val="accent1"/>
          </a:solidFill>
          <a:ln w="9525">
            <a:noFill/>
            <a:miter lim="800000"/>
            <a:headEnd/>
            <a:tailEnd/>
          </a:ln>
          <a:effectLst/>
        </p:spPr>
        <p:txBody>
          <a:bodyPr wrap="none" anchor="ctr"/>
          <a:lstStyle/>
          <a:p>
            <a:endParaRPr lang="en-US"/>
          </a:p>
        </p:txBody>
      </p:sp>
      <p:sp>
        <p:nvSpPr>
          <p:cNvPr id="58521" name="AutoShape 153">
            <a:hlinkClick r:id="" action="ppaction://noaction" highlightClick="1">
              <a:snd r:embed="rId23" name="applause.wav"/>
            </a:hlinkClick>
          </p:cNvPr>
          <p:cNvSpPr>
            <a:spLocks noChangeArrowheads="1"/>
          </p:cNvSpPr>
          <p:nvPr/>
        </p:nvSpPr>
        <p:spPr bwMode="auto">
          <a:xfrm>
            <a:off x="8305800" y="5029200"/>
            <a:ext cx="304800" cy="228600"/>
          </a:xfrm>
          <a:prstGeom prst="actionButtonSound">
            <a:avLst/>
          </a:prstGeom>
          <a:solidFill>
            <a:schemeClr val="accent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8517"/>
                                        </p:tgtEl>
                                      </p:cBhvr>
                                    </p:cmd>
                                  </p:childTnLst>
                                </p:cTn>
                              </p:par>
                              <p:par>
                                <p:cTn id="7" presetID="20" presetClass="entr" presetSubtype="0" fill="hold" grpId="0" nodeType="withEffect">
                                  <p:stCondLst>
                                    <p:cond delay="0"/>
                                  </p:stCondLst>
                                  <p:childTnLst>
                                    <p:set>
                                      <p:cBhvr>
                                        <p:cTn id="8" dur="1" fill="hold">
                                          <p:stCondLst>
                                            <p:cond delay="0"/>
                                          </p:stCondLst>
                                        </p:cTn>
                                        <p:tgtEl>
                                          <p:spTgt spid="58512"/>
                                        </p:tgtEl>
                                        <p:attrNameLst>
                                          <p:attrName>style.visibility</p:attrName>
                                        </p:attrNameLst>
                                      </p:cBhvr>
                                      <p:to>
                                        <p:strVal val="visible"/>
                                      </p:to>
                                    </p:set>
                                    <p:animEffect transition="in" filter="wedge">
                                      <p:cBhvr>
                                        <p:cTn id="9" dur="2000"/>
                                        <p:tgtEl>
                                          <p:spTgt spid="5851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wipe(left)">
                                      <p:cBhvr>
                                        <p:cTn id="12" dur="2000"/>
                                        <p:tgtEl>
                                          <p:spTgt spid="58371"/>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20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8398"/>
                                        </p:tgtEl>
                                        <p:attrNameLst>
                                          <p:attrName>style.visibility</p:attrName>
                                        </p:attrNameLst>
                                      </p:cBhvr>
                                      <p:to>
                                        <p:strVal val="visible"/>
                                      </p:to>
                                    </p:set>
                                    <p:animEffect transition="in" filter="wipe(left)">
                                      <p:cBhvr>
                                        <p:cTn id="21" dur="2000"/>
                                        <p:tgtEl>
                                          <p:spTgt spid="58398"/>
                                        </p:tgtEl>
                                      </p:cBhvr>
                                    </p:animEffec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20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000"/>
                                        <p:tgtEl>
                                          <p:spTgt spid="10"/>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2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418"/>
                                        </p:tgtEl>
                                        <p:attrNameLst>
                                          <p:attrName>style.visibility</p:attrName>
                                        </p:attrNameLst>
                                      </p:cBhvr>
                                      <p:to>
                                        <p:strVal val="visible"/>
                                      </p:to>
                                    </p:set>
                                    <p:animEffect transition="in" filter="wipe(left)">
                                      <p:cBhvr>
                                        <p:cTn id="33" dur="2000"/>
                                        <p:tgtEl>
                                          <p:spTgt spid="58418"/>
                                        </p:tgtEl>
                                      </p:cBhvr>
                                    </p:animEffect>
                                  </p:childTnLst>
                                </p:cTn>
                              </p:par>
                              <p:par>
                                <p:cTn id="34" presetID="22" presetClass="entr" presetSubtype="8"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2000"/>
                                        <p:tgtEl>
                                          <p:spTgt spid="12"/>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20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8445"/>
                                        </p:tgtEl>
                                        <p:attrNameLst>
                                          <p:attrName>style.visibility</p:attrName>
                                        </p:attrNameLst>
                                      </p:cBhvr>
                                      <p:to>
                                        <p:strVal val="visible"/>
                                      </p:to>
                                    </p:set>
                                    <p:animEffect transition="in" filter="wipe(left)">
                                      <p:cBhvr>
                                        <p:cTn id="42" dur="2000"/>
                                        <p:tgtEl>
                                          <p:spTgt spid="58445"/>
                                        </p:tgtEl>
                                      </p:cBhvr>
                                    </p:animEffect>
                                  </p:childTnLst>
                                </p:cTn>
                              </p:par>
                              <p:par>
                                <p:cTn id="43" presetID="22" presetClass="entr" presetSubtype="8"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2000"/>
                                        <p:tgtEl>
                                          <p:spTgt spid="18"/>
                                        </p:tgtEl>
                                      </p:cBhvr>
                                    </p:animEffect>
                                  </p:childTnLst>
                                </p:cTn>
                              </p:par>
                              <p:par>
                                <p:cTn id="46" presetID="22" presetClass="entr" presetSubtype="8"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2000"/>
                                        <p:tgtEl>
                                          <p:spTgt spid="20"/>
                                        </p:tgtEl>
                                      </p:cBhvr>
                                    </p:animEffect>
                                  </p:childTnLst>
                                </p:cTn>
                              </p:par>
                              <p:par>
                                <p:cTn id="49" presetID="22" presetClass="entr" presetSubtype="8"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2000"/>
                                        <p:tgtEl>
                                          <p:spTgt spid="2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8465"/>
                                        </p:tgtEl>
                                        <p:attrNameLst>
                                          <p:attrName>style.visibility</p:attrName>
                                        </p:attrNameLst>
                                      </p:cBhvr>
                                      <p:to>
                                        <p:strVal val="visible"/>
                                      </p:to>
                                    </p:set>
                                    <p:animEffect transition="in" filter="wipe(left)">
                                      <p:cBhvr>
                                        <p:cTn id="54" dur="2000"/>
                                        <p:tgtEl>
                                          <p:spTgt spid="58465"/>
                                        </p:tgtEl>
                                      </p:cBhvr>
                                    </p:animEffect>
                                  </p:childTnLst>
                                </p:cTn>
                              </p:par>
                              <p:par>
                                <p:cTn id="55" presetID="22" presetClass="entr" presetSubtype="8"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2000"/>
                                        <p:tgtEl>
                                          <p:spTgt spid="22"/>
                                        </p:tgtEl>
                                      </p:cBhvr>
                                    </p:animEffect>
                                  </p:childTnLst>
                                </p:cTn>
                              </p:par>
                              <p:par>
                                <p:cTn id="58" presetID="22" presetClass="entr" presetSubtype="8"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2000"/>
                                        <p:tgtEl>
                                          <p:spTgt spid="2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8492"/>
                                        </p:tgtEl>
                                        <p:attrNameLst>
                                          <p:attrName>style.visibility</p:attrName>
                                        </p:attrNameLst>
                                      </p:cBhvr>
                                      <p:to>
                                        <p:strVal val="visible"/>
                                      </p:to>
                                    </p:set>
                                    <p:animEffect transition="in" filter="wipe(left)">
                                      <p:cBhvr>
                                        <p:cTn id="63" dur="2000"/>
                                        <p:tgtEl>
                                          <p:spTgt spid="58492"/>
                                        </p:tgtEl>
                                      </p:cBhvr>
                                    </p:animEffect>
                                  </p:childTnLst>
                                </p:cTn>
                              </p:par>
                              <p:par>
                                <p:cTn id="64" presetID="22" presetClass="entr" presetSubtype="8"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2000"/>
                                        <p:tgtEl>
                                          <p:spTgt spid="28"/>
                                        </p:tgtEl>
                                      </p:cBhvr>
                                    </p:animEffect>
                                  </p:childTnLst>
                                </p:cTn>
                              </p:par>
                              <p:par>
                                <p:cTn id="67" presetID="22" presetClass="entr" presetSubtype="8"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2000"/>
                                        <p:tgtEl>
                                          <p:spTgt spid="30"/>
                                        </p:tgtEl>
                                      </p:cBhvr>
                                    </p:animEffect>
                                  </p:childTnLst>
                                </p:cTn>
                              </p:par>
                              <p:par>
                                <p:cTn id="70" presetID="22" presetClass="entr" presetSubtype="8"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2000"/>
                                        <p:tgtEl>
                                          <p:spTgt spid="3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8513"/>
                                        </p:tgtEl>
                                        <p:attrNameLst>
                                          <p:attrName>style.visibility</p:attrName>
                                        </p:attrNameLst>
                                      </p:cBhvr>
                                      <p:to>
                                        <p:strVal val="visible"/>
                                      </p:to>
                                    </p:set>
                                    <p:animEffect transition="in" filter="wipe(left)">
                                      <p:cBhvr>
                                        <p:cTn id="75" dur="2000"/>
                                        <p:tgtEl>
                                          <p:spTgt spid="5851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8514"/>
                                        </p:tgtEl>
                                        <p:attrNameLst>
                                          <p:attrName>style.visibility</p:attrName>
                                        </p:attrNameLst>
                                      </p:cBhvr>
                                      <p:to>
                                        <p:strVal val="visible"/>
                                      </p:to>
                                    </p:set>
                                    <p:animEffect transition="in" filter="wipe(left)">
                                      <p:cBhvr>
                                        <p:cTn id="78" dur="2000"/>
                                        <p:tgtEl>
                                          <p:spTgt spid="5851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8515"/>
                                        </p:tgtEl>
                                        <p:attrNameLst>
                                          <p:attrName>style.visibility</p:attrName>
                                        </p:attrNameLst>
                                      </p:cBhvr>
                                      <p:to>
                                        <p:strVal val="visible"/>
                                      </p:to>
                                    </p:set>
                                    <p:animEffect transition="in" filter="wipe(left)">
                                      <p:cBhvr>
                                        <p:cTn id="81" dur="2000"/>
                                        <p:tgtEl>
                                          <p:spTgt spid="585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2" repeatCount="indefinite" fill="hold" display="0">
                  <p:stCondLst>
                    <p:cond delay="indefinite"/>
                  </p:stCondLst>
                  <p:endCondLst>
                    <p:cond evt="onPrev" delay="0">
                      <p:tgtEl>
                        <p:sldTgt/>
                      </p:tgtEl>
                    </p:cond>
                    <p:cond evt="onStopAudio" delay="0">
                      <p:tgtEl>
                        <p:sldTgt/>
                      </p:tgtEl>
                    </p:cond>
                  </p:endCondLst>
                </p:cTn>
                <p:tgtEl>
                  <p:spTgt spid="58517"/>
                </p:tgtEl>
              </p:cMediaNode>
            </p:audio>
            <p:seq concurrent="1" nextAc="seek">
              <p:cTn id="83" restart="whenNotActive" fill="hold" evtFilter="cancelBubble" nodeType="interactiveSeq">
                <p:stCondLst>
                  <p:cond evt="onClick" delay="0">
                    <p:tgtEl>
                      <p:spTgt spid="58513"/>
                    </p:tgtEl>
                  </p:cond>
                </p:stCondLst>
                <p:endSync evt="end" delay="0">
                  <p:rtn val="all"/>
                </p:endSync>
                <p:childTnLst>
                  <p:par>
                    <p:cTn id="84" fill="hold">
                      <p:stCondLst>
                        <p:cond delay="0"/>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20"/>
                                        </p:tgtEl>
                                        <p:attrNameLst>
                                          <p:attrName>ppt_w</p:attrName>
                                        </p:attrNameLst>
                                      </p:cBhvr>
                                      <p:tavLst>
                                        <p:tav tm="0">
                                          <p:val>
                                            <p:strVal val="ppt_w"/>
                                          </p:val>
                                        </p:tav>
                                        <p:tav tm="100000">
                                          <p:val>
                                            <p:strVal val="ppt_w*0.70"/>
                                          </p:val>
                                        </p:tav>
                                      </p:tavLst>
                                    </p:anim>
                                    <p:anim calcmode="lin" valueType="num">
                                      <p:cBhvr>
                                        <p:cTn id="88" dur="1000"/>
                                        <p:tgtEl>
                                          <p:spTgt spid="20"/>
                                        </p:tgtEl>
                                        <p:attrNameLst>
                                          <p:attrName>ppt_h</p:attrName>
                                        </p:attrNameLst>
                                      </p:cBhvr>
                                      <p:tavLst>
                                        <p:tav tm="0">
                                          <p:val>
                                            <p:strVal val="ppt_h"/>
                                          </p:val>
                                        </p:tav>
                                        <p:tav tm="100000">
                                          <p:val>
                                            <p:strVal val="ppt_h"/>
                                          </p:val>
                                        </p:tav>
                                      </p:tavLst>
                                    </p:anim>
                                    <p:animEffect transition="out" filter="fade">
                                      <p:cBhvr>
                                        <p:cTn id="89" dur="1000"/>
                                        <p:tgtEl>
                                          <p:spTgt spid="20"/>
                                        </p:tgtEl>
                                      </p:cBhvr>
                                    </p:animEffect>
                                    <p:set>
                                      <p:cBhvr>
                                        <p:cTn id="90" dur="1" fill="hold">
                                          <p:stCondLst>
                                            <p:cond delay="999"/>
                                          </p:stCondLst>
                                        </p:cTn>
                                        <p:tgtEl>
                                          <p:spTgt spid="20"/>
                                        </p:tgtEl>
                                        <p:attrNameLst>
                                          <p:attrName>style.visibility</p:attrName>
                                        </p:attrNameLst>
                                      </p:cBhvr>
                                      <p:to>
                                        <p:strVal val="hidden"/>
                                      </p:to>
                                    </p:set>
                                  </p:childTnLst>
                                </p:cTn>
                              </p:par>
                              <p:par>
                                <p:cTn id="91" presetID="4" presetClass="exit" presetSubtype="16" fill="hold" grpId="1" nodeType="withEffect">
                                  <p:stCondLst>
                                    <p:cond delay="0"/>
                                  </p:stCondLst>
                                  <p:childTnLst>
                                    <p:animEffect transition="out" filter="box(in)">
                                      <p:cBhvr>
                                        <p:cTn id="92" dur="500"/>
                                        <p:tgtEl>
                                          <p:spTgt spid="58513"/>
                                        </p:tgtEl>
                                      </p:cBhvr>
                                    </p:animEffect>
                                    <p:set>
                                      <p:cBhvr>
                                        <p:cTn id="93" dur="1" fill="hold">
                                          <p:stCondLst>
                                            <p:cond delay="499"/>
                                          </p:stCondLst>
                                        </p:cTn>
                                        <p:tgtEl>
                                          <p:spTgt spid="58513"/>
                                        </p:tgtEl>
                                        <p:attrNameLst>
                                          <p:attrName>style.visibility</p:attrName>
                                        </p:attrNameLst>
                                      </p:cBhvr>
                                      <p:to>
                                        <p:strVal val="hidden"/>
                                      </p:to>
                                    </p:set>
                                  </p:childTnLst>
                                </p:cTn>
                              </p:par>
                              <p:par>
                                <p:cTn id="94" presetID="55" presetClass="exit" presetSubtype="0" fill="hold" nodeType="withEffect">
                                  <p:stCondLst>
                                    <p:cond delay="0"/>
                                  </p:stCondLst>
                                  <p:childTnLst>
                                    <p:anim calcmode="lin" valueType="num">
                                      <p:cBhvr>
                                        <p:cTn id="95" dur="1000"/>
                                        <p:tgtEl>
                                          <p:spTgt spid="21"/>
                                        </p:tgtEl>
                                        <p:attrNameLst>
                                          <p:attrName>ppt_w</p:attrName>
                                        </p:attrNameLst>
                                      </p:cBhvr>
                                      <p:tavLst>
                                        <p:tav tm="0">
                                          <p:val>
                                            <p:strVal val="ppt_w"/>
                                          </p:val>
                                        </p:tav>
                                        <p:tav tm="100000">
                                          <p:val>
                                            <p:strVal val="ppt_w*0.70"/>
                                          </p:val>
                                        </p:tav>
                                      </p:tavLst>
                                    </p:anim>
                                    <p:anim calcmode="lin" valueType="num">
                                      <p:cBhvr>
                                        <p:cTn id="96" dur="1000"/>
                                        <p:tgtEl>
                                          <p:spTgt spid="21"/>
                                        </p:tgtEl>
                                        <p:attrNameLst>
                                          <p:attrName>ppt_h</p:attrName>
                                        </p:attrNameLst>
                                      </p:cBhvr>
                                      <p:tavLst>
                                        <p:tav tm="0">
                                          <p:val>
                                            <p:strVal val="ppt_h"/>
                                          </p:val>
                                        </p:tav>
                                        <p:tav tm="100000">
                                          <p:val>
                                            <p:strVal val="ppt_h"/>
                                          </p:val>
                                        </p:tav>
                                      </p:tavLst>
                                    </p:anim>
                                    <p:animEffect transition="out" filter="fade">
                                      <p:cBhvr>
                                        <p:cTn id="97" dur="1000"/>
                                        <p:tgtEl>
                                          <p:spTgt spid="21"/>
                                        </p:tgtEl>
                                      </p:cBhvr>
                                    </p:animEffect>
                                    <p:set>
                                      <p:cBhvr>
                                        <p:cTn id="98" dur="1" fill="hold">
                                          <p:stCondLst>
                                            <p:cond delay="999"/>
                                          </p:stCondLst>
                                        </p:cTn>
                                        <p:tgtEl>
                                          <p:spTgt spid="21"/>
                                        </p:tgtEl>
                                        <p:attrNameLst>
                                          <p:attrName>style.visibility</p:attrName>
                                        </p:attrNameLst>
                                      </p:cBhvr>
                                      <p:to>
                                        <p:strVal val="hidden"/>
                                      </p:to>
                                    </p:set>
                                  </p:childTnLst>
                                </p:cTn>
                              </p:par>
                              <p:par>
                                <p:cTn id="99" presetID="55" presetClass="exit" presetSubtype="0" fill="hold" grpId="1" nodeType="withEffect">
                                  <p:stCondLst>
                                    <p:cond delay="0"/>
                                  </p:stCondLst>
                                  <p:childTnLst>
                                    <p:anim calcmode="lin" valueType="num">
                                      <p:cBhvr>
                                        <p:cTn id="100" dur="1000"/>
                                        <p:tgtEl>
                                          <p:spTgt spid="58445"/>
                                        </p:tgtEl>
                                        <p:attrNameLst>
                                          <p:attrName>ppt_w</p:attrName>
                                        </p:attrNameLst>
                                      </p:cBhvr>
                                      <p:tavLst>
                                        <p:tav tm="0">
                                          <p:val>
                                            <p:strVal val="ppt_w"/>
                                          </p:val>
                                        </p:tav>
                                        <p:tav tm="100000">
                                          <p:val>
                                            <p:strVal val="ppt_w*0.70"/>
                                          </p:val>
                                        </p:tav>
                                      </p:tavLst>
                                    </p:anim>
                                    <p:anim calcmode="lin" valueType="num">
                                      <p:cBhvr>
                                        <p:cTn id="101" dur="1000"/>
                                        <p:tgtEl>
                                          <p:spTgt spid="58445"/>
                                        </p:tgtEl>
                                        <p:attrNameLst>
                                          <p:attrName>ppt_h</p:attrName>
                                        </p:attrNameLst>
                                      </p:cBhvr>
                                      <p:tavLst>
                                        <p:tav tm="0">
                                          <p:val>
                                            <p:strVal val="ppt_h"/>
                                          </p:val>
                                        </p:tav>
                                        <p:tav tm="100000">
                                          <p:val>
                                            <p:strVal val="ppt_h"/>
                                          </p:val>
                                        </p:tav>
                                      </p:tavLst>
                                    </p:anim>
                                    <p:animEffect transition="out" filter="fade">
                                      <p:cBhvr>
                                        <p:cTn id="102" dur="1000"/>
                                        <p:tgtEl>
                                          <p:spTgt spid="58445"/>
                                        </p:tgtEl>
                                      </p:cBhvr>
                                    </p:animEffect>
                                    <p:set>
                                      <p:cBhvr>
                                        <p:cTn id="103" dur="1" fill="hold">
                                          <p:stCondLst>
                                            <p:cond delay="999"/>
                                          </p:stCondLst>
                                        </p:cTn>
                                        <p:tgtEl>
                                          <p:spTgt spid="58445"/>
                                        </p:tgtEl>
                                        <p:attrNameLst>
                                          <p:attrName>style.visibility</p:attrName>
                                        </p:attrNameLst>
                                      </p:cBhvr>
                                      <p:to>
                                        <p:strVal val="hidden"/>
                                      </p:to>
                                    </p:set>
                                  </p:childTnLst>
                                </p:cTn>
                              </p:par>
                              <p:par>
                                <p:cTn id="104" presetID="55" presetClass="exit" presetSubtype="0" fill="hold" nodeType="withEffect">
                                  <p:stCondLst>
                                    <p:cond delay="0"/>
                                  </p:stCondLst>
                                  <p:childTnLst>
                                    <p:anim calcmode="lin" valueType="num">
                                      <p:cBhvr>
                                        <p:cTn id="105" dur="1000"/>
                                        <p:tgtEl>
                                          <p:spTgt spid="18"/>
                                        </p:tgtEl>
                                        <p:attrNameLst>
                                          <p:attrName>ppt_w</p:attrName>
                                        </p:attrNameLst>
                                      </p:cBhvr>
                                      <p:tavLst>
                                        <p:tav tm="0">
                                          <p:val>
                                            <p:strVal val="ppt_w"/>
                                          </p:val>
                                        </p:tav>
                                        <p:tav tm="100000">
                                          <p:val>
                                            <p:strVal val="ppt_w*0.70"/>
                                          </p:val>
                                        </p:tav>
                                      </p:tavLst>
                                    </p:anim>
                                    <p:anim calcmode="lin" valueType="num">
                                      <p:cBhvr>
                                        <p:cTn id="106" dur="1000"/>
                                        <p:tgtEl>
                                          <p:spTgt spid="18"/>
                                        </p:tgtEl>
                                        <p:attrNameLst>
                                          <p:attrName>ppt_h</p:attrName>
                                        </p:attrNameLst>
                                      </p:cBhvr>
                                      <p:tavLst>
                                        <p:tav tm="0">
                                          <p:val>
                                            <p:strVal val="ppt_h"/>
                                          </p:val>
                                        </p:tav>
                                        <p:tav tm="100000">
                                          <p:val>
                                            <p:strVal val="ppt_h"/>
                                          </p:val>
                                        </p:tav>
                                      </p:tavLst>
                                    </p:anim>
                                    <p:animEffect transition="out" filter="fade">
                                      <p:cBhvr>
                                        <p:cTn id="107" dur="1000"/>
                                        <p:tgtEl>
                                          <p:spTgt spid="18"/>
                                        </p:tgtEl>
                                      </p:cBhvr>
                                    </p:animEffect>
                                    <p:set>
                                      <p:cBhvr>
                                        <p:cTn id="108"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8513"/>
                  </p:tgtEl>
                </p:cond>
              </p:nextCondLst>
            </p:seq>
            <p:seq concurrent="1" nextAc="seek">
              <p:cTn id="109" restart="whenNotActive" fill="hold" evtFilter="cancelBubble" nodeType="interactiveSeq">
                <p:stCondLst>
                  <p:cond evt="onClick" delay="0">
                    <p:tgtEl>
                      <p:spTgt spid="58514"/>
                    </p:tgtEl>
                  </p:cond>
                </p:stCondLst>
                <p:endSync evt="end" delay="0">
                  <p:rtn val="all"/>
                </p:endSync>
                <p:childTnLst>
                  <p:par>
                    <p:cTn id="110" fill="hold">
                      <p:stCondLst>
                        <p:cond delay="0"/>
                      </p:stCondLst>
                      <p:childTnLst>
                        <p:par>
                          <p:cTn id="111" fill="hold">
                            <p:stCondLst>
                              <p:cond delay="0"/>
                            </p:stCondLst>
                            <p:childTnLst>
                              <p:par>
                                <p:cTn id="112" presetID="55" presetClass="exit" presetSubtype="0" fill="hold" grpId="1" nodeType="clickEffect">
                                  <p:stCondLst>
                                    <p:cond delay="0"/>
                                  </p:stCondLst>
                                  <p:childTnLst>
                                    <p:anim calcmode="lin" valueType="num">
                                      <p:cBhvr>
                                        <p:cTn id="113" dur="1000"/>
                                        <p:tgtEl>
                                          <p:spTgt spid="58398"/>
                                        </p:tgtEl>
                                        <p:attrNameLst>
                                          <p:attrName>ppt_w</p:attrName>
                                        </p:attrNameLst>
                                      </p:cBhvr>
                                      <p:tavLst>
                                        <p:tav tm="0">
                                          <p:val>
                                            <p:strVal val="ppt_w"/>
                                          </p:val>
                                        </p:tav>
                                        <p:tav tm="100000">
                                          <p:val>
                                            <p:strVal val="ppt_w*0.70"/>
                                          </p:val>
                                        </p:tav>
                                      </p:tavLst>
                                    </p:anim>
                                    <p:anim calcmode="lin" valueType="num">
                                      <p:cBhvr>
                                        <p:cTn id="114" dur="1000"/>
                                        <p:tgtEl>
                                          <p:spTgt spid="58398"/>
                                        </p:tgtEl>
                                        <p:attrNameLst>
                                          <p:attrName>ppt_h</p:attrName>
                                        </p:attrNameLst>
                                      </p:cBhvr>
                                      <p:tavLst>
                                        <p:tav tm="0">
                                          <p:val>
                                            <p:strVal val="ppt_h"/>
                                          </p:val>
                                        </p:tav>
                                        <p:tav tm="100000">
                                          <p:val>
                                            <p:strVal val="ppt_h"/>
                                          </p:val>
                                        </p:tav>
                                      </p:tavLst>
                                    </p:anim>
                                    <p:animEffect transition="out" filter="fade">
                                      <p:cBhvr>
                                        <p:cTn id="115" dur="1000"/>
                                        <p:tgtEl>
                                          <p:spTgt spid="58398"/>
                                        </p:tgtEl>
                                      </p:cBhvr>
                                    </p:animEffect>
                                    <p:set>
                                      <p:cBhvr>
                                        <p:cTn id="116" dur="1" fill="hold">
                                          <p:stCondLst>
                                            <p:cond delay="999"/>
                                          </p:stCondLst>
                                        </p:cTn>
                                        <p:tgtEl>
                                          <p:spTgt spid="58398"/>
                                        </p:tgtEl>
                                        <p:attrNameLst>
                                          <p:attrName>style.visibility</p:attrName>
                                        </p:attrNameLst>
                                      </p:cBhvr>
                                      <p:to>
                                        <p:strVal val="hidden"/>
                                      </p:to>
                                    </p:set>
                                  </p:childTnLst>
                                </p:cTn>
                              </p:par>
                              <p:par>
                                <p:cTn id="117" presetID="4" presetClass="exit" presetSubtype="16" fill="hold" grpId="1" nodeType="withEffect">
                                  <p:stCondLst>
                                    <p:cond delay="0"/>
                                  </p:stCondLst>
                                  <p:childTnLst>
                                    <p:animEffect transition="out" filter="box(in)">
                                      <p:cBhvr>
                                        <p:cTn id="118" dur="500"/>
                                        <p:tgtEl>
                                          <p:spTgt spid="58514"/>
                                        </p:tgtEl>
                                      </p:cBhvr>
                                    </p:animEffect>
                                    <p:set>
                                      <p:cBhvr>
                                        <p:cTn id="119" dur="1" fill="hold">
                                          <p:stCondLst>
                                            <p:cond delay="499"/>
                                          </p:stCondLst>
                                        </p:cTn>
                                        <p:tgtEl>
                                          <p:spTgt spid="58514"/>
                                        </p:tgtEl>
                                        <p:attrNameLst>
                                          <p:attrName>style.visibility</p:attrName>
                                        </p:attrNameLst>
                                      </p:cBhvr>
                                      <p:to>
                                        <p:strVal val="hidden"/>
                                      </p:to>
                                    </p:set>
                                  </p:childTnLst>
                                </p:cTn>
                              </p:par>
                              <p:par>
                                <p:cTn id="120" presetID="55" presetClass="exit" presetSubtype="0" fill="hold" nodeType="withEffect">
                                  <p:stCondLst>
                                    <p:cond delay="0"/>
                                  </p:stCondLst>
                                  <p:childTnLst>
                                    <p:anim calcmode="lin" valueType="num">
                                      <p:cBhvr>
                                        <p:cTn id="121" dur="1000"/>
                                        <p:tgtEl>
                                          <p:spTgt spid="8"/>
                                        </p:tgtEl>
                                        <p:attrNameLst>
                                          <p:attrName>ppt_w</p:attrName>
                                        </p:attrNameLst>
                                      </p:cBhvr>
                                      <p:tavLst>
                                        <p:tav tm="0">
                                          <p:val>
                                            <p:strVal val="ppt_w"/>
                                          </p:val>
                                        </p:tav>
                                        <p:tav tm="100000">
                                          <p:val>
                                            <p:strVal val="ppt_w*0.70"/>
                                          </p:val>
                                        </p:tav>
                                      </p:tavLst>
                                    </p:anim>
                                    <p:anim calcmode="lin" valueType="num">
                                      <p:cBhvr>
                                        <p:cTn id="122" dur="1000"/>
                                        <p:tgtEl>
                                          <p:spTgt spid="8"/>
                                        </p:tgtEl>
                                        <p:attrNameLst>
                                          <p:attrName>ppt_h</p:attrName>
                                        </p:attrNameLst>
                                      </p:cBhvr>
                                      <p:tavLst>
                                        <p:tav tm="0">
                                          <p:val>
                                            <p:strVal val="ppt_h"/>
                                          </p:val>
                                        </p:tav>
                                        <p:tav tm="100000">
                                          <p:val>
                                            <p:strVal val="ppt_h"/>
                                          </p:val>
                                        </p:tav>
                                      </p:tavLst>
                                    </p:anim>
                                    <p:animEffect transition="out" filter="fade">
                                      <p:cBhvr>
                                        <p:cTn id="123" dur="1000"/>
                                        <p:tgtEl>
                                          <p:spTgt spid="8"/>
                                        </p:tgtEl>
                                      </p:cBhvr>
                                    </p:animEffect>
                                    <p:set>
                                      <p:cBhvr>
                                        <p:cTn id="124" dur="1" fill="hold">
                                          <p:stCondLst>
                                            <p:cond delay="999"/>
                                          </p:stCondLst>
                                        </p:cTn>
                                        <p:tgtEl>
                                          <p:spTgt spid="8"/>
                                        </p:tgtEl>
                                        <p:attrNameLst>
                                          <p:attrName>style.visibility</p:attrName>
                                        </p:attrNameLst>
                                      </p:cBhvr>
                                      <p:to>
                                        <p:strVal val="hidden"/>
                                      </p:to>
                                    </p:set>
                                  </p:childTnLst>
                                </p:cTn>
                              </p:par>
                              <p:par>
                                <p:cTn id="125" presetID="55" presetClass="exit" presetSubtype="0" fill="hold" nodeType="withEffect">
                                  <p:stCondLst>
                                    <p:cond delay="0"/>
                                  </p:stCondLst>
                                  <p:childTnLst>
                                    <p:anim calcmode="lin" valueType="num">
                                      <p:cBhvr>
                                        <p:cTn id="126" dur="1000"/>
                                        <p:tgtEl>
                                          <p:spTgt spid="11"/>
                                        </p:tgtEl>
                                        <p:attrNameLst>
                                          <p:attrName>ppt_w</p:attrName>
                                        </p:attrNameLst>
                                      </p:cBhvr>
                                      <p:tavLst>
                                        <p:tav tm="0">
                                          <p:val>
                                            <p:strVal val="ppt_w"/>
                                          </p:val>
                                        </p:tav>
                                        <p:tav tm="100000">
                                          <p:val>
                                            <p:strVal val="ppt_w*0.70"/>
                                          </p:val>
                                        </p:tav>
                                      </p:tavLst>
                                    </p:anim>
                                    <p:anim calcmode="lin" valueType="num">
                                      <p:cBhvr>
                                        <p:cTn id="127" dur="1000"/>
                                        <p:tgtEl>
                                          <p:spTgt spid="11"/>
                                        </p:tgtEl>
                                        <p:attrNameLst>
                                          <p:attrName>ppt_h</p:attrName>
                                        </p:attrNameLst>
                                      </p:cBhvr>
                                      <p:tavLst>
                                        <p:tav tm="0">
                                          <p:val>
                                            <p:strVal val="ppt_h"/>
                                          </p:val>
                                        </p:tav>
                                        <p:tav tm="100000">
                                          <p:val>
                                            <p:strVal val="ppt_h"/>
                                          </p:val>
                                        </p:tav>
                                      </p:tavLst>
                                    </p:anim>
                                    <p:animEffect transition="out" filter="fade">
                                      <p:cBhvr>
                                        <p:cTn id="128" dur="1000"/>
                                        <p:tgtEl>
                                          <p:spTgt spid="11"/>
                                        </p:tgtEl>
                                      </p:cBhvr>
                                    </p:animEffect>
                                    <p:set>
                                      <p:cBhvr>
                                        <p:cTn id="129" dur="1" fill="hold">
                                          <p:stCondLst>
                                            <p:cond delay="999"/>
                                          </p:stCondLst>
                                        </p:cTn>
                                        <p:tgtEl>
                                          <p:spTgt spid="11"/>
                                        </p:tgtEl>
                                        <p:attrNameLst>
                                          <p:attrName>style.visibility</p:attrName>
                                        </p:attrNameLst>
                                      </p:cBhvr>
                                      <p:to>
                                        <p:strVal val="hidden"/>
                                      </p:to>
                                    </p:set>
                                  </p:childTnLst>
                                </p:cTn>
                              </p:par>
                              <p:par>
                                <p:cTn id="130" presetID="55" presetClass="exit" presetSubtype="0" fill="hold" nodeType="withEffect">
                                  <p:stCondLst>
                                    <p:cond delay="0"/>
                                  </p:stCondLst>
                                  <p:childTnLst>
                                    <p:anim calcmode="lin" valueType="num">
                                      <p:cBhvr>
                                        <p:cTn id="131" dur="1000"/>
                                        <p:tgtEl>
                                          <p:spTgt spid="10"/>
                                        </p:tgtEl>
                                        <p:attrNameLst>
                                          <p:attrName>ppt_w</p:attrName>
                                        </p:attrNameLst>
                                      </p:cBhvr>
                                      <p:tavLst>
                                        <p:tav tm="0">
                                          <p:val>
                                            <p:strVal val="ppt_w"/>
                                          </p:val>
                                        </p:tav>
                                        <p:tav tm="100000">
                                          <p:val>
                                            <p:strVal val="ppt_w*0.70"/>
                                          </p:val>
                                        </p:tav>
                                      </p:tavLst>
                                    </p:anim>
                                    <p:anim calcmode="lin" valueType="num">
                                      <p:cBhvr>
                                        <p:cTn id="132" dur="1000"/>
                                        <p:tgtEl>
                                          <p:spTgt spid="10"/>
                                        </p:tgtEl>
                                        <p:attrNameLst>
                                          <p:attrName>ppt_h</p:attrName>
                                        </p:attrNameLst>
                                      </p:cBhvr>
                                      <p:tavLst>
                                        <p:tav tm="0">
                                          <p:val>
                                            <p:strVal val="ppt_h"/>
                                          </p:val>
                                        </p:tav>
                                        <p:tav tm="100000">
                                          <p:val>
                                            <p:strVal val="ppt_h"/>
                                          </p:val>
                                        </p:tav>
                                      </p:tavLst>
                                    </p:anim>
                                    <p:animEffect transition="out" filter="fade">
                                      <p:cBhvr>
                                        <p:cTn id="133" dur="1000"/>
                                        <p:tgtEl>
                                          <p:spTgt spid="10"/>
                                        </p:tgtEl>
                                      </p:cBhvr>
                                    </p:animEffect>
                                    <p:set>
                                      <p:cBhvr>
                                        <p:cTn id="1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58514"/>
                  </p:tgtEl>
                </p:cond>
              </p:nextCondLst>
            </p:seq>
            <p:seq concurrent="1" nextAc="seek">
              <p:cTn id="135" restart="whenNotActive" fill="hold" evtFilter="cancelBubble" nodeType="interactiveSeq">
                <p:stCondLst>
                  <p:cond evt="onClick" delay="0">
                    <p:tgtEl>
                      <p:spTgt spid="58515"/>
                    </p:tgtEl>
                  </p:cond>
                </p:stCondLst>
                <p:endSync evt="end" delay="0">
                  <p:rtn val="all"/>
                </p:endSync>
                <p:childTnLst>
                  <p:par>
                    <p:cTn id="136" fill="hold">
                      <p:stCondLst>
                        <p:cond delay="0"/>
                      </p:stCondLst>
                      <p:childTnLst>
                        <p:par>
                          <p:cTn id="137" fill="hold">
                            <p:stCondLst>
                              <p:cond delay="0"/>
                            </p:stCondLst>
                            <p:childTnLst>
                              <p:par>
                                <p:cTn id="138" presetID="55" presetClass="exit" presetSubtype="0" fill="hold" grpId="1" nodeType="withEffect">
                                  <p:stCondLst>
                                    <p:cond delay="0"/>
                                  </p:stCondLst>
                                  <p:childTnLst>
                                    <p:anim calcmode="lin" valueType="num">
                                      <p:cBhvr>
                                        <p:cTn id="139" dur="1000"/>
                                        <p:tgtEl>
                                          <p:spTgt spid="58492"/>
                                        </p:tgtEl>
                                        <p:attrNameLst>
                                          <p:attrName>ppt_w</p:attrName>
                                        </p:attrNameLst>
                                      </p:cBhvr>
                                      <p:tavLst>
                                        <p:tav tm="0">
                                          <p:val>
                                            <p:strVal val="ppt_w"/>
                                          </p:val>
                                        </p:tav>
                                        <p:tav tm="100000">
                                          <p:val>
                                            <p:strVal val="ppt_w*0.70"/>
                                          </p:val>
                                        </p:tav>
                                      </p:tavLst>
                                    </p:anim>
                                    <p:anim calcmode="lin" valueType="num">
                                      <p:cBhvr>
                                        <p:cTn id="140" dur="1000"/>
                                        <p:tgtEl>
                                          <p:spTgt spid="58492"/>
                                        </p:tgtEl>
                                        <p:attrNameLst>
                                          <p:attrName>ppt_h</p:attrName>
                                        </p:attrNameLst>
                                      </p:cBhvr>
                                      <p:tavLst>
                                        <p:tav tm="0">
                                          <p:val>
                                            <p:strVal val="ppt_h"/>
                                          </p:val>
                                        </p:tav>
                                        <p:tav tm="100000">
                                          <p:val>
                                            <p:strVal val="ppt_h"/>
                                          </p:val>
                                        </p:tav>
                                      </p:tavLst>
                                    </p:anim>
                                    <p:animEffect transition="out" filter="fade">
                                      <p:cBhvr>
                                        <p:cTn id="141" dur="1000"/>
                                        <p:tgtEl>
                                          <p:spTgt spid="58492"/>
                                        </p:tgtEl>
                                      </p:cBhvr>
                                    </p:animEffect>
                                    <p:set>
                                      <p:cBhvr>
                                        <p:cTn id="142" dur="1" fill="hold">
                                          <p:stCondLst>
                                            <p:cond delay="999"/>
                                          </p:stCondLst>
                                        </p:cTn>
                                        <p:tgtEl>
                                          <p:spTgt spid="58492"/>
                                        </p:tgtEl>
                                        <p:attrNameLst>
                                          <p:attrName>style.visibility</p:attrName>
                                        </p:attrNameLst>
                                      </p:cBhvr>
                                      <p:to>
                                        <p:strVal val="hidden"/>
                                      </p:to>
                                    </p:set>
                                  </p:childTnLst>
                                </p:cTn>
                              </p:par>
                              <p:par>
                                <p:cTn id="143" presetID="8" presetClass="exit" presetSubtype="16" fill="hold" grpId="1" nodeType="withEffect">
                                  <p:stCondLst>
                                    <p:cond delay="0"/>
                                  </p:stCondLst>
                                  <p:childTnLst>
                                    <p:animEffect transition="out" filter="diamond(in)">
                                      <p:cBhvr>
                                        <p:cTn id="144" dur="1000"/>
                                        <p:tgtEl>
                                          <p:spTgt spid="58515"/>
                                        </p:tgtEl>
                                      </p:cBhvr>
                                    </p:animEffect>
                                    <p:set>
                                      <p:cBhvr>
                                        <p:cTn id="145" dur="1" fill="hold">
                                          <p:stCondLst>
                                            <p:cond delay="999"/>
                                          </p:stCondLst>
                                        </p:cTn>
                                        <p:tgtEl>
                                          <p:spTgt spid="58515"/>
                                        </p:tgtEl>
                                        <p:attrNameLst>
                                          <p:attrName>style.visibility</p:attrName>
                                        </p:attrNameLst>
                                      </p:cBhvr>
                                      <p:to>
                                        <p:strVal val="hidden"/>
                                      </p:to>
                                    </p:set>
                                  </p:childTnLst>
                                </p:cTn>
                              </p:par>
                              <p:par>
                                <p:cTn id="146" presetID="55" presetClass="exit" presetSubtype="0" fill="hold" nodeType="withEffect">
                                  <p:stCondLst>
                                    <p:cond delay="0"/>
                                  </p:stCondLst>
                                  <p:childTnLst>
                                    <p:anim calcmode="lin" valueType="num">
                                      <p:cBhvr>
                                        <p:cTn id="147" dur="1000"/>
                                        <p:tgtEl>
                                          <p:spTgt spid="31"/>
                                        </p:tgtEl>
                                        <p:attrNameLst>
                                          <p:attrName>ppt_w</p:attrName>
                                        </p:attrNameLst>
                                      </p:cBhvr>
                                      <p:tavLst>
                                        <p:tav tm="0">
                                          <p:val>
                                            <p:strVal val="ppt_w"/>
                                          </p:val>
                                        </p:tav>
                                        <p:tav tm="100000">
                                          <p:val>
                                            <p:strVal val="ppt_w*0.70"/>
                                          </p:val>
                                        </p:tav>
                                      </p:tavLst>
                                    </p:anim>
                                    <p:anim calcmode="lin" valueType="num">
                                      <p:cBhvr>
                                        <p:cTn id="148" dur="1000"/>
                                        <p:tgtEl>
                                          <p:spTgt spid="31"/>
                                        </p:tgtEl>
                                        <p:attrNameLst>
                                          <p:attrName>ppt_h</p:attrName>
                                        </p:attrNameLst>
                                      </p:cBhvr>
                                      <p:tavLst>
                                        <p:tav tm="0">
                                          <p:val>
                                            <p:strVal val="ppt_h"/>
                                          </p:val>
                                        </p:tav>
                                        <p:tav tm="100000">
                                          <p:val>
                                            <p:strVal val="ppt_h"/>
                                          </p:val>
                                        </p:tav>
                                      </p:tavLst>
                                    </p:anim>
                                    <p:animEffect transition="out" filter="fade">
                                      <p:cBhvr>
                                        <p:cTn id="149" dur="1000"/>
                                        <p:tgtEl>
                                          <p:spTgt spid="31"/>
                                        </p:tgtEl>
                                      </p:cBhvr>
                                    </p:animEffect>
                                    <p:set>
                                      <p:cBhvr>
                                        <p:cTn id="150" dur="1" fill="hold">
                                          <p:stCondLst>
                                            <p:cond delay="999"/>
                                          </p:stCondLst>
                                        </p:cTn>
                                        <p:tgtEl>
                                          <p:spTgt spid="31"/>
                                        </p:tgtEl>
                                        <p:attrNameLst>
                                          <p:attrName>style.visibility</p:attrName>
                                        </p:attrNameLst>
                                      </p:cBhvr>
                                      <p:to>
                                        <p:strVal val="hidden"/>
                                      </p:to>
                                    </p:set>
                                  </p:childTnLst>
                                </p:cTn>
                              </p:par>
                              <p:par>
                                <p:cTn id="151" presetID="55" presetClass="exit" presetSubtype="0" fill="hold" nodeType="withEffect">
                                  <p:stCondLst>
                                    <p:cond delay="0"/>
                                  </p:stCondLst>
                                  <p:childTnLst>
                                    <p:anim calcmode="lin" valueType="num">
                                      <p:cBhvr>
                                        <p:cTn id="152" dur="1000"/>
                                        <p:tgtEl>
                                          <p:spTgt spid="28"/>
                                        </p:tgtEl>
                                        <p:attrNameLst>
                                          <p:attrName>ppt_w</p:attrName>
                                        </p:attrNameLst>
                                      </p:cBhvr>
                                      <p:tavLst>
                                        <p:tav tm="0">
                                          <p:val>
                                            <p:strVal val="ppt_w"/>
                                          </p:val>
                                        </p:tav>
                                        <p:tav tm="100000">
                                          <p:val>
                                            <p:strVal val="ppt_w*0.70"/>
                                          </p:val>
                                        </p:tav>
                                      </p:tavLst>
                                    </p:anim>
                                    <p:anim calcmode="lin" valueType="num">
                                      <p:cBhvr>
                                        <p:cTn id="153" dur="1000"/>
                                        <p:tgtEl>
                                          <p:spTgt spid="28"/>
                                        </p:tgtEl>
                                        <p:attrNameLst>
                                          <p:attrName>ppt_h</p:attrName>
                                        </p:attrNameLst>
                                      </p:cBhvr>
                                      <p:tavLst>
                                        <p:tav tm="0">
                                          <p:val>
                                            <p:strVal val="ppt_h"/>
                                          </p:val>
                                        </p:tav>
                                        <p:tav tm="100000">
                                          <p:val>
                                            <p:strVal val="ppt_h"/>
                                          </p:val>
                                        </p:tav>
                                      </p:tavLst>
                                    </p:anim>
                                    <p:animEffect transition="out" filter="fade">
                                      <p:cBhvr>
                                        <p:cTn id="154" dur="1000"/>
                                        <p:tgtEl>
                                          <p:spTgt spid="28"/>
                                        </p:tgtEl>
                                      </p:cBhvr>
                                    </p:animEffect>
                                    <p:set>
                                      <p:cBhvr>
                                        <p:cTn id="155" dur="1" fill="hold">
                                          <p:stCondLst>
                                            <p:cond delay="999"/>
                                          </p:stCondLst>
                                        </p:cTn>
                                        <p:tgtEl>
                                          <p:spTgt spid="28"/>
                                        </p:tgtEl>
                                        <p:attrNameLst>
                                          <p:attrName>style.visibility</p:attrName>
                                        </p:attrNameLst>
                                      </p:cBhvr>
                                      <p:to>
                                        <p:strVal val="hidden"/>
                                      </p:to>
                                    </p:set>
                                  </p:childTnLst>
                                </p:cTn>
                              </p:par>
                              <p:par>
                                <p:cTn id="156" presetID="55" presetClass="exit" presetSubtype="0" fill="hold" nodeType="withEffect">
                                  <p:stCondLst>
                                    <p:cond delay="0"/>
                                  </p:stCondLst>
                                  <p:childTnLst>
                                    <p:anim calcmode="lin" valueType="num">
                                      <p:cBhvr>
                                        <p:cTn id="157" dur="1000"/>
                                        <p:tgtEl>
                                          <p:spTgt spid="30"/>
                                        </p:tgtEl>
                                        <p:attrNameLst>
                                          <p:attrName>ppt_w</p:attrName>
                                        </p:attrNameLst>
                                      </p:cBhvr>
                                      <p:tavLst>
                                        <p:tav tm="0">
                                          <p:val>
                                            <p:strVal val="ppt_w"/>
                                          </p:val>
                                        </p:tav>
                                        <p:tav tm="100000">
                                          <p:val>
                                            <p:strVal val="ppt_w*0.70"/>
                                          </p:val>
                                        </p:tav>
                                      </p:tavLst>
                                    </p:anim>
                                    <p:anim calcmode="lin" valueType="num">
                                      <p:cBhvr>
                                        <p:cTn id="158" dur="1000"/>
                                        <p:tgtEl>
                                          <p:spTgt spid="30"/>
                                        </p:tgtEl>
                                        <p:attrNameLst>
                                          <p:attrName>ppt_h</p:attrName>
                                        </p:attrNameLst>
                                      </p:cBhvr>
                                      <p:tavLst>
                                        <p:tav tm="0">
                                          <p:val>
                                            <p:strVal val="ppt_h"/>
                                          </p:val>
                                        </p:tav>
                                        <p:tav tm="100000">
                                          <p:val>
                                            <p:strVal val="ppt_h"/>
                                          </p:val>
                                        </p:tav>
                                      </p:tavLst>
                                    </p:anim>
                                    <p:animEffect transition="out" filter="fade">
                                      <p:cBhvr>
                                        <p:cTn id="159" dur="1000"/>
                                        <p:tgtEl>
                                          <p:spTgt spid="30"/>
                                        </p:tgtEl>
                                      </p:cBhvr>
                                    </p:animEffect>
                                    <p:set>
                                      <p:cBhvr>
                                        <p:cTn id="160"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8515"/>
                  </p:tgtEl>
                </p:cond>
              </p:nextCondLst>
            </p:seq>
          </p:childTnLst>
        </p:cTn>
      </p:par>
    </p:tnLst>
    <p:bldLst>
      <p:bldP spid="58371" grpId="0" animBg="1"/>
      <p:bldP spid="58398" grpId="0" animBg="1"/>
      <p:bldP spid="58398" grpId="1" animBg="1"/>
      <p:bldP spid="58418" grpId="0" animBg="1"/>
      <p:bldP spid="58445" grpId="0" animBg="1"/>
      <p:bldP spid="58445" grpId="1" animBg="1"/>
      <p:bldP spid="58465" grpId="0" animBg="1"/>
      <p:bldP spid="58492" grpId="0" animBg="1"/>
      <p:bldP spid="58492" grpId="1" animBg="1"/>
      <p:bldP spid="58512" grpId="0" animBg="1"/>
      <p:bldP spid="58513" grpId="0" animBg="1"/>
      <p:bldP spid="58513" grpId="1" animBg="1"/>
      <p:bldP spid="58514" grpId="0" animBg="1"/>
      <p:bldP spid="58514" grpId="1" animBg="1"/>
      <p:bldP spid="58515" grpId="0" animBg="1"/>
      <p:bldP spid="585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3664" y="296596"/>
            <a:ext cx="7918141" cy="740725"/>
            <a:chOff x="203" y="1273"/>
            <a:chExt cx="4651" cy="112"/>
          </a:xfrm>
        </p:grpSpPr>
        <p:sp>
          <p:nvSpPr>
            <p:cNvPr id="64515" name="Rectangle 3"/>
            <p:cNvSpPr>
              <a:spLocks noChangeArrowheads="1"/>
            </p:cNvSpPr>
            <p:nvPr/>
          </p:nvSpPr>
          <p:spPr bwMode="auto">
            <a:xfrm>
              <a:off x="4569" y="1273"/>
              <a:ext cx="109" cy="56"/>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4516" name="AutoShape 4" descr="Purple mesh"/>
            <p:cNvSpPr>
              <a:spLocks noChangeArrowheads="1"/>
            </p:cNvSpPr>
            <p:nvPr/>
          </p:nvSpPr>
          <p:spPr bwMode="auto">
            <a:xfrm>
              <a:off x="203" y="1323"/>
              <a:ext cx="4651" cy="62"/>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a:effectLst/>
          </p:spPr>
          <p:txBody>
            <a:bodyPr anchor="ctr">
              <a:spAutoFit/>
            </a:bodyPr>
            <a:lstStyle/>
            <a:p>
              <a:pPr>
                <a:spcBef>
                  <a:spcPct val="50000"/>
                </a:spcBef>
              </a:pPr>
              <a:r>
                <a:rPr lang="en-US" b="1">
                  <a:solidFill>
                    <a:schemeClr val="bg1"/>
                  </a:solidFill>
                  <a:latin typeface="Times New Roman" pitchFamily="18" charset="0"/>
                  <a:cs typeface="Times New Roman" pitchFamily="18" charset="0"/>
                </a:rPr>
                <a:t>1. Phân tử nước có đặc tính nào sau đây?</a:t>
              </a:r>
            </a:p>
          </p:txBody>
        </p:sp>
      </p:grpSp>
      <p:grpSp>
        <p:nvGrpSpPr>
          <p:cNvPr id="3" name="Group 5"/>
          <p:cNvGrpSpPr>
            <a:grpSpLocks/>
          </p:cNvGrpSpPr>
          <p:nvPr/>
        </p:nvGrpSpPr>
        <p:grpSpPr bwMode="auto">
          <a:xfrm>
            <a:off x="152401" y="2006204"/>
            <a:ext cx="8141571" cy="851298"/>
            <a:chOff x="131" y="1757"/>
            <a:chExt cx="4818" cy="715"/>
          </a:xfrm>
        </p:grpSpPr>
        <p:sp>
          <p:nvSpPr>
            <p:cNvPr id="64518" name="Rectangle 6"/>
            <p:cNvSpPr>
              <a:spLocks noChangeArrowheads="1"/>
            </p:cNvSpPr>
            <p:nvPr/>
          </p:nvSpPr>
          <p:spPr bwMode="auto">
            <a:xfrm>
              <a:off x="4840" y="1914"/>
              <a:ext cx="109"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4519" name="AutoShape 7"/>
            <p:cNvSpPr>
              <a:spLocks noChangeArrowheads="1"/>
            </p:cNvSpPr>
            <p:nvPr/>
          </p:nvSpPr>
          <p:spPr bwMode="auto">
            <a:xfrm>
              <a:off x="131" y="1757"/>
              <a:ext cx="4779" cy="715"/>
            </a:xfrm>
            <a:prstGeom prst="roundRect">
              <a:avLst>
                <a:gd name="adj" fmla="val 16667"/>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chemeClr val="tx1"/>
              </a:solidFill>
              <a:round/>
              <a:headEnd/>
              <a:tailEnd/>
            </a:ln>
            <a:effectLst/>
          </p:spPr>
          <p:txBody>
            <a:bodyPr anchor="ctr">
              <a:spAutoFit/>
            </a:bodyPr>
            <a:lstStyle/>
            <a:p>
              <a:pPr marL="342900" indent="-342900" algn="just" eaLnBrk="0" hangingPunct="0"/>
              <a:r>
                <a:rPr lang="en-US" sz="2200" b="1">
                  <a:solidFill>
                    <a:srgbClr val="FF0000"/>
                  </a:solidFill>
                  <a:latin typeface="Times New Roman" pitchFamily="18" charset="0"/>
                  <a:cs typeface="Times New Roman" pitchFamily="18" charset="0"/>
                </a:rPr>
                <a:t>B. Phân tử nước có tính phân cực nên các phân tử nước có thể hút nhau và hút các phân tử phân cực khác.</a:t>
              </a:r>
              <a:r>
                <a:rPr lang="en-US" sz="2200">
                  <a:latin typeface="Times New Roman" pitchFamily="18" charset="0"/>
                  <a:cs typeface="Times New Roman" pitchFamily="18" charset="0"/>
                </a:rPr>
                <a:t> </a:t>
              </a:r>
            </a:p>
          </p:txBody>
        </p:sp>
      </p:grpSp>
      <p:grpSp>
        <p:nvGrpSpPr>
          <p:cNvPr id="4" name="Group 8"/>
          <p:cNvGrpSpPr>
            <a:grpSpLocks/>
          </p:cNvGrpSpPr>
          <p:nvPr/>
        </p:nvGrpSpPr>
        <p:grpSpPr bwMode="auto">
          <a:xfrm>
            <a:off x="152401" y="2797969"/>
            <a:ext cx="8145165" cy="507206"/>
            <a:chOff x="122" y="1798"/>
            <a:chExt cx="4829" cy="426"/>
          </a:xfrm>
        </p:grpSpPr>
        <p:sp>
          <p:nvSpPr>
            <p:cNvPr id="64521" name="Rectangle 9"/>
            <p:cNvSpPr>
              <a:spLocks noChangeArrowheads="1"/>
            </p:cNvSpPr>
            <p:nvPr/>
          </p:nvSpPr>
          <p:spPr bwMode="auto">
            <a:xfrm>
              <a:off x="4841" y="1914"/>
              <a:ext cx="110"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4522" name="AutoShape 10"/>
            <p:cNvSpPr>
              <a:spLocks noChangeArrowheads="1"/>
            </p:cNvSpPr>
            <p:nvPr/>
          </p:nvSpPr>
          <p:spPr bwMode="auto">
            <a:xfrm>
              <a:off x="122" y="1798"/>
              <a:ext cx="4796" cy="400"/>
            </a:xfrm>
            <a:prstGeom prst="roundRect">
              <a:avLst>
                <a:gd name="adj" fmla="val 16667"/>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chemeClr val="tx1"/>
              </a:solidFill>
              <a:round/>
              <a:headEnd/>
              <a:tailEnd/>
            </a:ln>
            <a:effectLst/>
          </p:spPr>
          <p:txBody>
            <a:bodyPr anchor="ctr">
              <a:spAutoFit/>
            </a:bodyPr>
            <a:lstStyle/>
            <a:p>
              <a:pPr algn="just" eaLnBrk="0" hangingPunct="0"/>
              <a:r>
                <a:rPr lang="en-US" sz="2200" b="1">
                  <a:solidFill>
                    <a:srgbClr val="FF0000"/>
                  </a:solidFill>
                  <a:latin typeface="Times New Roman" pitchFamily="18" charset="0"/>
                  <a:cs typeface="Times New Roman" pitchFamily="18" charset="0"/>
                </a:rPr>
                <a:t>C. Nước là môi trường của các phản ứng sinh hóa trong tế bào.</a:t>
              </a:r>
              <a:endParaRPr lang="en-US" sz="2200" b="1">
                <a:solidFill>
                  <a:srgbClr val="990099"/>
                </a:solidFill>
                <a:latin typeface="Times New Roman" pitchFamily="18" charset="0"/>
                <a:cs typeface="Times New Roman" pitchFamily="18" charset="0"/>
              </a:endParaRPr>
            </a:p>
          </p:txBody>
        </p:sp>
      </p:grpSp>
      <p:grpSp>
        <p:nvGrpSpPr>
          <p:cNvPr id="5" name="Group 11"/>
          <p:cNvGrpSpPr>
            <a:grpSpLocks/>
          </p:cNvGrpSpPr>
          <p:nvPr/>
        </p:nvGrpSpPr>
        <p:grpSpPr bwMode="auto">
          <a:xfrm>
            <a:off x="5562600" y="4226722"/>
            <a:ext cx="2533294" cy="578644"/>
            <a:chOff x="148" y="1871"/>
            <a:chExt cx="4743" cy="486"/>
          </a:xfrm>
        </p:grpSpPr>
        <p:sp>
          <p:nvSpPr>
            <p:cNvPr id="64524" name="Rectangle 12"/>
            <p:cNvSpPr>
              <a:spLocks noChangeArrowheads="1"/>
            </p:cNvSpPr>
            <p:nvPr/>
          </p:nvSpPr>
          <p:spPr bwMode="auto">
            <a:xfrm>
              <a:off x="4513" y="2002"/>
              <a:ext cx="346"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4525" name="AutoShape 13"/>
            <p:cNvSpPr>
              <a:spLocks noChangeArrowheads="1"/>
            </p:cNvSpPr>
            <p:nvPr/>
          </p:nvSpPr>
          <p:spPr bwMode="auto">
            <a:xfrm>
              <a:off x="148" y="1871"/>
              <a:ext cx="4743" cy="486"/>
            </a:xfrm>
            <a:prstGeom prst="roundRect">
              <a:avLst>
                <a:gd name="adj" fmla="val 16667"/>
              </a:avLst>
            </a:prstGeom>
            <a:gradFill rotWithShape="1">
              <a:gsLst>
                <a:gs pos="0">
                  <a:schemeClr val="tx1">
                    <a:gamma/>
                    <a:shade val="60392"/>
                    <a:invGamma/>
                  </a:schemeClr>
                </a:gs>
                <a:gs pos="50000">
                  <a:schemeClr val="tx1"/>
                </a:gs>
                <a:gs pos="100000">
                  <a:schemeClr val="tx1">
                    <a:gamma/>
                    <a:shade val="60392"/>
                    <a:invGamma/>
                  </a:schemeClr>
                </a:gs>
              </a:gsLst>
              <a:lin ang="5400000" scaled="1"/>
            </a:gradFill>
            <a:ln w="9525" algn="ctr">
              <a:solidFill>
                <a:schemeClr val="tx1"/>
              </a:solidFill>
              <a:round/>
              <a:headEnd/>
              <a:tailEnd/>
            </a:ln>
            <a:effectLst/>
          </p:spPr>
          <p:txBody>
            <a:bodyPr anchor="ctr">
              <a:spAutoFit/>
            </a:bodyPr>
            <a:lstStyle/>
            <a:p>
              <a:pPr eaLnBrk="0" hangingPunct="0"/>
              <a:r>
                <a:rPr lang="en-US" sz="2800" b="1">
                  <a:solidFill>
                    <a:srgbClr val="FF3300"/>
                  </a:solidFill>
                  <a:latin typeface="Times New Roman" pitchFamily="18" charset="0"/>
                  <a:cs typeface="Times New Roman" pitchFamily="18" charset="0"/>
                </a:rPr>
                <a:t>đáp án: B</a:t>
              </a:r>
            </a:p>
          </p:txBody>
        </p:sp>
      </p:grpSp>
      <p:grpSp>
        <p:nvGrpSpPr>
          <p:cNvPr id="6" name="Group 14"/>
          <p:cNvGrpSpPr>
            <a:grpSpLocks/>
          </p:cNvGrpSpPr>
          <p:nvPr/>
        </p:nvGrpSpPr>
        <p:grpSpPr bwMode="auto">
          <a:xfrm>
            <a:off x="104776" y="1312069"/>
            <a:ext cx="8192525" cy="504825"/>
            <a:chOff x="131" y="1800"/>
            <a:chExt cx="4819" cy="424"/>
          </a:xfrm>
        </p:grpSpPr>
        <p:sp>
          <p:nvSpPr>
            <p:cNvPr id="64527" name="Rectangle 15"/>
            <p:cNvSpPr>
              <a:spLocks noChangeArrowheads="1"/>
            </p:cNvSpPr>
            <p:nvPr/>
          </p:nvSpPr>
          <p:spPr bwMode="auto">
            <a:xfrm>
              <a:off x="4841" y="1914"/>
              <a:ext cx="109"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4528" name="AutoShape 16"/>
            <p:cNvSpPr>
              <a:spLocks noChangeArrowheads="1"/>
            </p:cNvSpPr>
            <p:nvPr/>
          </p:nvSpPr>
          <p:spPr bwMode="auto">
            <a:xfrm>
              <a:off x="131" y="1800"/>
              <a:ext cx="4780" cy="400"/>
            </a:xfrm>
            <a:prstGeom prst="roundRect">
              <a:avLst>
                <a:gd name="adj" fmla="val 16667"/>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chemeClr val="tx1"/>
              </a:solidFill>
              <a:round/>
              <a:headEnd/>
              <a:tailEnd/>
            </a:ln>
            <a:effectLst/>
          </p:spPr>
          <p:txBody>
            <a:bodyPr anchor="ctr">
              <a:spAutoFit/>
            </a:bodyPr>
            <a:lstStyle/>
            <a:p>
              <a:pPr algn="just" eaLnBrk="0" hangingPunct="0"/>
              <a:r>
                <a:rPr lang="en-US" sz="2200" b="1">
                  <a:solidFill>
                    <a:srgbClr val="FF0000"/>
                  </a:solidFill>
                  <a:latin typeface="Times New Roman" pitchFamily="18" charset="0"/>
                  <a:cs typeface="Times New Roman" pitchFamily="18" charset="0"/>
                </a:rPr>
                <a:t>A. </a:t>
              </a:r>
              <a:r>
                <a:rPr lang="en-US" sz="2200" b="1">
                  <a:solidFill>
                    <a:srgbClr val="990099"/>
                  </a:solidFill>
                  <a:latin typeface="Times New Roman" pitchFamily="18" charset="0"/>
                  <a:cs typeface="Times New Roman" pitchFamily="18" charset="0"/>
                </a:rPr>
                <a:t>Các phân tử nước luôn hút nhau và hút các phân tử khác.</a:t>
              </a:r>
            </a:p>
          </p:txBody>
        </p:sp>
      </p:grpSp>
      <p:sp>
        <p:nvSpPr>
          <p:cNvPr id="64529" name="Rectangle 17"/>
          <p:cNvSpPr>
            <a:spLocks noChangeArrowheads="1"/>
          </p:cNvSpPr>
          <p:nvPr/>
        </p:nvSpPr>
        <p:spPr bwMode="auto">
          <a:xfrm>
            <a:off x="6705600" y="4737647"/>
            <a:ext cx="1524000" cy="461665"/>
          </a:xfrm>
          <a:prstGeom prst="rect">
            <a:avLst/>
          </a:prstGeom>
          <a:solidFill>
            <a:schemeClr val="accent1"/>
          </a:solidFill>
          <a:ln w="9525" algn="ctr">
            <a:solidFill>
              <a:schemeClr val="tx1"/>
            </a:solidFill>
            <a:miter lim="800000"/>
            <a:headEnd/>
            <a:tailEnd/>
          </a:ln>
          <a:effectLst/>
        </p:spPr>
        <p:txBody>
          <a:bodyPr anchor="ctr">
            <a:spAutoFit/>
          </a:bodyPr>
          <a:lstStyle/>
          <a:p>
            <a:pPr algn="ctr" eaLnBrk="0" hangingPunct="0"/>
            <a:r>
              <a:rPr lang="en-US" sz="2400" b="1">
                <a:latin typeface="Times New Roman" pitchFamily="18" charset="0"/>
                <a:cs typeface="Times New Roman" pitchFamily="18" charset="0"/>
              </a:rPr>
              <a:t>đáp án</a:t>
            </a:r>
          </a:p>
        </p:txBody>
      </p:sp>
      <p:grpSp>
        <p:nvGrpSpPr>
          <p:cNvPr id="7" name="Group 18"/>
          <p:cNvGrpSpPr>
            <a:grpSpLocks/>
          </p:cNvGrpSpPr>
          <p:nvPr/>
        </p:nvGrpSpPr>
        <p:grpSpPr bwMode="auto">
          <a:xfrm>
            <a:off x="139701" y="3505201"/>
            <a:ext cx="7979445" cy="851298"/>
            <a:chOff x="141" y="1757"/>
            <a:chExt cx="4759" cy="715"/>
          </a:xfrm>
        </p:grpSpPr>
        <p:sp>
          <p:nvSpPr>
            <p:cNvPr id="64531" name="Rectangle 19"/>
            <p:cNvSpPr>
              <a:spLocks noChangeArrowheads="1"/>
            </p:cNvSpPr>
            <p:nvPr/>
          </p:nvSpPr>
          <p:spPr bwMode="auto">
            <a:xfrm>
              <a:off x="4513" y="2002"/>
              <a:ext cx="110"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4532" name="AutoShape 20"/>
            <p:cNvSpPr>
              <a:spLocks noChangeArrowheads="1"/>
            </p:cNvSpPr>
            <p:nvPr/>
          </p:nvSpPr>
          <p:spPr bwMode="auto">
            <a:xfrm>
              <a:off x="141" y="1757"/>
              <a:ext cx="4759" cy="715"/>
            </a:xfrm>
            <a:prstGeom prst="roundRect">
              <a:avLst>
                <a:gd name="adj" fmla="val 16667"/>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chemeClr val="tx1"/>
              </a:solidFill>
              <a:round/>
              <a:headEnd/>
              <a:tailEnd/>
            </a:ln>
            <a:effectLst/>
          </p:spPr>
          <p:txBody>
            <a:bodyPr anchor="ctr">
              <a:spAutoFit/>
            </a:bodyPr>
            <a:lstStyle/>
            <a:p>
              <a:pPr marL="342900" indent="-342900" eaLnBrk="0" hangingPunct="0"/>
              <a:r>
                <a:rPr lang="en-US" sz="2200" b="1">
                  <a:solidFill>
                    <a:srgbClr val="FF0000"/>
                  </a:solidFill>
                  <a:latin typeface="Times New Roman" pitchFamily="18" charset="0"/>
                  <a:cs typeface="Times New Roman" pitchFamily="18" charset="0"/>
                </a:rPr>
                <a:t>D. Phân tử nước có tính phân cực nên chúng có thể đẩy, hút nhau và hút các phân tử khác.</a:t>
              </a:r>
              <a:r>
                <a:rPr lang="en-US" sz="2200">
                  <a:latin typeface="Times New Roman" pitchFamily="18" charset="0"/>
                  <a:cs typeface="Times New Roman" pitchFamily="18" charset="0"/>
                </a:rPr>
                <a:t> </a:t>
              </a:r>
            </a:p>
          </p:txBody>
        </p:sp>
      </p:grpSp>
      <p:sp>
        <p:nvSpPr>
          <p:cNvPr id="64533" name="Rectangle 21"/>
          <p:cNvSpPr>
            <a:spLocks noChangeArrowheads="1"/>
          </p:cNvSpPr>
          <p:nvPr/>
        </p:nvSpPr>
        <p:spPr bwMode="auto">
          <a:xfrm>
            <a:off x="8305800" y="527715"/>
            <a:ext cx="533400" cy="369332"/>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0" scaled="1"/>
          </a:gradFill>
          <a:ln w="9525" algn="ctr">
            <a:solidFill>
              <a:schemeClr val="tx1"/>
            </a:solidFill>
            <a:miter lim="800000"/>
            <a:headEnd/>
            <a:tailEnd/>
          </a:ln>
          <a:effectLst/>
        </p:spPr>
        <p:txBody>
          <a:bodyPr anchor="ctr">
            <a:spAutoFit/>
          </a:bodyPr>
          <a:lstStyle/>
          <a:p>
            <a:pPr algn="ctr"/>
            <a:endParaRPr lang="en-US">
              <a:latin typeface="Times New Roman" pitchFamily="18" charset="0"/>
              <a:cs typeface="Times New Roman" pitchFamily="18" charset="0"/>
            </a:endParaRPr>
          </a:p>
        </p:txBody>
      </p:sp>
      <p:sp>
        <p:nvSpPr>
          <p:cNvPr id="64534" name="Oval 22"/>
          <p:cNvSpPr>
            <a:spLocks noChangeArrowheads="1"/>
          </p:cNvSpPr>
          <p:nvPr/>
        </p:nvSpPr>
        <p:spPr bwMode="auto">
          <a:xfrm>
            <a:off x="7893050" y="19050"/>
            <a:ext cx="1187450" cy="864394"/>
          </a:xfrm>
          <a:prstGeom prst="ellipse">
            <a:avLst/>
          </a:prstGeom>
          <a:gradFill rotWithShape="1">
            <a:gsLst>
              <a:gs pos="0">
                <a:srgbClr val="66FF33"/>
              </a:gs>
              <a:gs pos="100000">
                <a:srgbClr val="66FF33">
                  <a:gamma/>
                  <a:shade val="46275"/>
                  <a:invGamma/>
                </a:srgbClr>
              </a:gs>
            </a:gsLst>
            <a:path path="shape">
              <a:fillToRect l="50000" t="50000" r="50000" b="50000"/>
            </a:path>
          </a:gradFill>
          <a:ln w="9525">
            <a:solidFill>
              <a:schemeClr val="tx1"/>
            </a:solidFill>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64535" name="WordArt 23">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0</a:t>
            </a:r>
          </a:p>
        </p:txBody>
      </p:sp>
      <p:sp>
        <p:nvSpPr>
          <p:cNvPr id="64536" name="WordArt 24">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1</a:t>
            </a:r>
          </a:p>
        </p:txBody>
      </p:sp>
      <p:sp>
        <p:nvSpPr>
          <p:cNvPr id="64537" name="WordArt 25">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48841"/>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2</a:t>
            </a:r>
          </a:p>
        </p:txBody>
      </p:sp>
      <p:sp>
        <p:nvSpPr>
          <p:cNvPr id="64538" name="WordArt 26">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3</a:t>
            </a:r>
          </a:p>
        </p:txBody>
      </p:sp>
      <p:sp>
        <p:nvSpPr>
          <p:cNvPr id="64539" name="WordArt 27">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4</a:t>
            </a:r>
          </a:p>
        </p:txBody>
      </p:sp>
      <p:sp>
        <p:nvSpPr>
          <p:cNvPr id="64540" name="WordArt 28">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5</a:t>
            </a:r>
          </a:p>
        </p:txBody>
      </p:sp>
      <p:sp>
        <p:nvSpPr>
          <p:cNvPr id="64541" name="WordArt 29">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6</a:t>
            </a:r>
          </a:p>
        </p:txBody>
      </p:sp>
      <p:sp>
        <p:nvSpPr>
          <p:cNvPr id="64542" name="WordArt 30">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316914"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7</a:t>
            </a:r>
          </a:p>
        </p:txBody>
      </p:sp>
      <p:sp>
        <p:nvSpPr>
          <p:cNvPr id="64543" name="WordArt 31">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8</a:t>
            </a:r>
          </a:p>
        </p:txBody>
      </p:sp>
      <p:sp>
        <p:nvSpPr>
          <p:cNvPr id="64544" name="WordArt 32">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9</a:t>
            </a:r>
          </a:p>
        </p:txBody>
      </p:sp>
      <p:sp>
        <p:nvSpPr>
          <p:cNvPr id="64545" name="WordArt 33">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172450" y="250032"/>
            <a:ext cx="647700"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Times New Roman" pitchFamily="18" charset="0"/>
                <a:cs typeface="Times New Roman" pitchFamily="18" charset="0"/>
              </a:rPr>
              <a:t>10</a:t>
            </a:r>
          </a:p>
        </p:txBody>
      </p:sp>
      <p:sp>
        <p:nvSpPr>
          <p:cNvPr id="46101" name="AutoShape 21">
            <a:hlinkClick r:id="" action="ppaction://noaction"/>
          </p:cNvPr>
          <p:cNvSpPr>
            <a:spLocks noChangeArrowheads="1"/>
          </p:cNvSpPr>
          <p:nvPr/>
        </p:nvSpPr>
        <p:spPr bwMode="auto">
          <a:xfrm>
            <a:off x="533400" y="4572000"/>
            <a:ext cx="762000" cy="3429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ja-JP" altLang="en-US" sz="1800" b="1">
              <a:latin typeface="Times New Roman" pitchFamily="18" charset="0"/>
              <a:ea typeface="ＭＳ Ｐゴシック" pitchFamily="34" charset="-128"/>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par>
                          <p:cTn id="36" fill="hold">
                            <p:stCondLst>
                              <p:cond delay="1500"/>
                            </p:stCondLst>
                            <p:childTnLst>
                              <p:par>
                                <p:cTn id="37" presetID="3" presetClass="entr" presetSubtype="0" fill="hold" grpId="0" nodeType="afterEffect">
                                  <p:stCondLst>
                                    <p:cond delay="0"/>
                                  </p:stCondLst>
                                  <p:childTnLst>
                                    <p:set>
                                      <p:cBhvr>
                                        <p:cTn id="38" dur="1" fill="hold">
                                          <p:stCondLst>
                                            <p:cond delay="0"/>
                                          </p:stCondLst>
                                        </p:cTn>
                                        <p:tgtEl>
                                          <p:spTgt spid="6454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time.wav"/>
                                        </p:tgtEl>
                                      </p:cMediaNode>
                                    </p:audio>
                                  </p:subTnLst>
                                </p:cTn>
                              </p:par>
                            </p:childTnLst>
                          </p:cTn>
                        </p:par>
                        <p:par>
                          <p:cTn id="39" fill="hold">
                            <p:stCondLst>
                              <p:cond delay="1500"/>
                            </p:stCondLst>
                            <p:childTnLst>
                              <p:par>
                                <p:cTn id="40" presetID="3" presetClass="exit" presetSubtype="0" fill="hold" grpId="1" nodeType="afterEffect">
                                  <p:stCondLst>
                                    <p:cond delay="1000"/>
                                  </p:stCondLst>
                                  <p:childTnLst>
                                    <p:set>
                                      <p:cBhvr>
                                        <p:cTn id="41" dur="1" fill="hold">
                                          <p:stCondLst>
                                            <p:cond delay="0"/>
                                          </p:stCondLst>
                                        </p:cTn>
                                        <p:tgtEl>
                                          <p:spTgt spid="64545"/>
                                        </p:tgtEl>
                                        <p:attrNameLst>
                                          <p:attrName>style.visibility</p:attrName>
                                        </p:attrNameLst>
                                      </p:cBhvr>
                                      <p:to>
                                        <p:strVal val="hidden"/>
                                      </p:to>
                                    </p:set>
                                  </p:childTnLst>
                                </p:cTn>
                              </p:par>
                            </p:childTnLst>
                          </p:cTn>
                        </p:par>
                        <p:par>
                          <p:cTn id="42" fill="hold">
                            <p:stCondLst>
                              <p:cond delay="2500"/>
                            </p:stCondLst>
                            <p:childTnLst>
                              <p:par>
                                <p:cTn id="43" presetID="3" presetClass="entr" presetSubtype="0" fill="hold" grpId="0" nodeType="afterEffect">
                                  <p:stCondLst>
                                    <p:cond delay="0"/>
                                  </p:stCondLst>
                                  <p:childTnLst>
                                    <p:set>
                                      <p:cBhvr>
                                        <p:cTn id="44" dur="1" fill="hold">
                                          <p:stCondLst>
                                            <p:cond delay="0"/>
                                          </p:stCondLst>
                                        </p:cTn>
                                        <p:tgtEl>
                                          <p:spTgt spid="64544"/>
                                        </p:tgtEl>
                                        <p:attrNameLst>
                                          <p:attrName>style.visibility</p:attrName>
                                        </p:attrNameLst>
                                      </p:cBhvr>
                                      <p:to>
                                        <p:strVal val="visible"/>
                                      </p:to>
                                    </p:set>
                                  </p:childTnLst>
                                </p:cTn>
                              </p:par>
                            </p:childTnLst>
                          </p:cTn>
                        </p:par>
                        <p:par>
                          <p:cTn id="45" fill="hold">
                            <p:stCondLst>
                              <p:cond delay="2500"/>
                            </p:stCondLst>
                            <p:childTnLst>
                              <p:par>
                                <p:cTn id="46" presetID="3" presetClass="exit" presetSubtype="0" fill="hold" grpId="1" nodeType="afterEffect">
                                  <p:stCondLst>
                                    <p:cond delay="1000"/>
                                  </p:stCondLst>
                                  <p:childTnLst>
                                    <p:set>
                                      <p:cBhvr>
                                        <p:cTn id="47" dur="1" fill="hold">
                                          <p:stCondLst>
                                            <p:cond delay="0"/>
                                          </p:stCondLst>
                                        </p:cTn>
                                        <p:tgtEl>
                                          <p:spTgt spid="64544"/>
                                        </p:tgtEl>
                                        <p:attrNameLst>
                                          <p:attrName>style.visibility</p:attrName>
                                        </p:attrNameLst>
                                      </p:cBhvr>
                                      <p:to>
                                        <p:strVal val="hidden"/>
                                      </p:to>
                                    </p:set>
                                  </p:childTnLst>
                                </p:cTn>
                              </p:par>
                            </p:childTnLst>
                          </p:cTn>
                        </p:par>
                        <p:par>
                          <p:cTn id="48" fill="hold">
                            <p:stCondLst>
                              <p:cond delay="3500"/>
                            </p:stCondLst>
                            <p:childTnLst>
                              <p:par>
                                <p:cTn id="49" presetID="3" presetClass="entr" presetSubtype="0" fill="hold" grpId="0" nodeType="afterEffect">
                                  <p:stCondLst>
                                    <p:cond delay="0"/>
                                  </p:stCondLst>
                                  <p:childTnLst>
                                    <p:set>
                                      <p:cBhvr>
                                        <p:cTn id="50" dur="1" fill="hold">
                                          <p:stCondLst>
                                            <p:cond delay="0"/>
                                          </p:stCondLst>
                                        </p:cTn>
                                        <p:tgtEl>
                                          <p:spTgt spid="64543"/>
                                        </p:tgtEl>
                                        <p:attrNameLst>
                                          <p:attrName>style.visibility</p:attrName>
                                        </p:attrNameLst>
                                      </p:cBhvr>
                                      <p:to>
                                        <p:strVal val="visible"/>
                                      </p:to>
                                    </p:set>
                                  </p:childTnLst>
                                </p:cTn>
                              </p:par>
                            </p:childTnLst>
                          </p:cTn>
                        </p:par>
                        <p:par>
                          <p:cTn id="51" fill="hold">
                            <p:stCondLst>
                              <p:cond delay="3500"/>
                            </p:stCondLst>
                            <p:childTnLst>
                              <p:par>
                                <p:cTn id="52" presetID="3" presetClass="exit" presetSubtype="0" fill="hold" grpId="1" nodeType="afterEffect">
                                  <p:stCondLst>
                                    <p:cond delay="1000"/>
                                  </p:stCondLst>
                                  <p:childTnLst>
                                    <p:set>
                                      <p:cBhvr>
                                        <p:cTn id="53" dur="1" fill="hold">
                                          <p:stCondLst>
                                            <p:cond delay="0"/>
                                          </p:stCondLst>
                                        </p:cTn>
                                        <p:tgtEl>
                                          <p:spTgt spid="64543"/>
                                        </p:tgtEl>
                                        <p:attrNameLst>
                                          <p:attrName>style.visibility</p:attrName>
                                        </p:attrNameLst>
                                      </p:cBhvr>
                                      <p:to>
                                        <p:strVal val="hidden"/>
                                      </p:to>
                                    </p:set>
                                  </p:childTnLst>
                                </p:cTn>
                              </p:par>
                            </p:childTnLst>
                          </p:cTn>
                        </p:par>
                        <p:par>
                          <p:cTn id="54" fill="hold">
                            <p:stCondLst>
                              <p:cond delay="4500"/>
                            </p:stCondLst>
                            <p:childTnLst>
                              <p:par>
                                <p:cTn id="55" presetID="3" presetClass="entr" presetSubtype="0" fill="hold" grpId="0" nodeType="afterEffect">
                                  <p:stCondLst>
                                    <p:cond delay="0"/>
                                  </p:stCondLst>
                                  <p:childTnLst>
                                    <p:set>
                                      <p:cBhvr>
                                        <p:cTn id="56" dur="1" fill="hold">
                                          <p:stCondLst>
                                            <p:cond delay="0"/>
                                          </p:stCondLst>
                                        </p:cTn>
                                        <p:tgtEl>
                                          <p:spTgt spid="64542"/>
                                        </p:tgtEl>
                                        <p:attrNameLst>
                                          <p:attrName>style.visibility</p:attrName>
                                        </p:attrNameLst>
                                      </p:cBhvr>
                                      <p:to>
                                        <p:strVal val="visible"/>
                                      </p:to>
                                    </p:set>
                                  </p:childTnLst>
                                </p:cTn>
                              </p:par>
                            </p:childTnLst>
                          </p:cTn>
                        </p:par>
                        <p:par>
                          <p:cTn id="57" fill="hold">
                            <p:stCondLst>
                              <p:cond delay="4500"/>
                            </p:stCondLst>
                            <p:childTnLst>
                              <p:par>
                                <p:cTn id="58" presetID="3" presetClass="exit" presetSubtype="0" fill="hold" grpId="1" nodeType="afterEffect">
                                  <p:stCondLst>
                                    <p:cond delay="1000"/>
                                  </p:stCondLst>
                                  <p:childTnLst>
                                    <p:set>
                                      <p:cBhvr>
                                        <p:cTn id="59" dur="1" fill="hold">
                                          <p:stCondLst>
                                            <p:cond delay="0"/>
                                          </p:stCondLst>
                                        </p:cTn>
                                        <p:tgtEl>
                                          <p:spTgt spid="64542"/>
                                        </p:tgtEl>
                                        <p:attrNameLst>
                                          <p:attrName>style.visibility</p:attrName>
                                        </p:attrNameLst>
                                      </p:cBhvr>
                                      <p:to>
                                        <p:strVal val="hidden"/>
                                      </p:to>
                                    </p:set>
                                  </p:childTnLst>
                                </p:cTn>
                              </p:par>
                            </p:childTnLst>
                          </p:cTn>
                        </p:par>
                        <p:par>
                          <p:cTn id="60" fill="hold">
                            <p:stCondLst>
                              <p:cond delay="5500"/>
                            </p:stCondLst>
                            <p:childTnLst>
                              <p:par>
                                <p:cTn id="61" presetID="3" presetClass="entr" presetSubtype="0" fill="hold" grpId="0" nodeType="afterEffect">
                                  <p:stCondLst>
                                    <p:cond delay="0"/>
                                  </p:stCondLst>
                                  <p:childTnLst>
                                    <p:set>
                                      <p:cBhvr>
                                        <p:cTn id="62" dur="1" fill="hold">
                                          <p:stCondLst>
                                            <p:cond delay="0"/>
                                          </p:stCondLst>
                                        </p:cTn>
                                        <p:tgtEl>
                                          <p:spTgt spid="64541"/>
                                        </p:tgtEl>
                                        <p:attrNameLst>
                                          <p:attrName>style.visibility</p:attrName>
                                        </p:attrNameLst>
                                      </p:cBhvr>
                                      <p:to>
                                        <p:strVal val="visible"/>
                                      </p:to>
                                    </p:set>
                                  </p:childTnLst>
                                </p:cTn>
                              </p:par>
                            </p:childTnLst>
                          </p:cTn>
                        </p:par>
                        <p:par>
                          <p:cTn id="63" fill="hold">
                            <p:stCondLst>
                              <p:cond delay="5500"/>
                            </p:stCondLst>
                            <p:childTnLst>
                              <p:par>
                                <p:cTn id="64" presetID="3" presetClass="exit" presetSubtype="0" fill="hold" grpId="1" nodeType="afterEffect">
                                  <p:stCondLst>
                                    <p:cond delay="1000"/>
                                  </p:stCondLst>
                                  <p:childTnLst>
                                    <p:set>
                                      <p:cBhvr>
                                        <p:cTn id="65" dur="1" fill="hold">
                                          <p:stCondLst>
                                            <p:cond delay="0"/>
                                          </p:stCondLst>
                                        </p:cTn>
                                        <p:tgtEl>
                                          <p:spTgt spid="64541"/>
                                        </p:tgtEl>
                                        <p:attrNameLst>
                                          <p:attrName>style.visibility</p:attrName>
                                        </p:attrNameLst>
                                      </p:cBhvr>
                                      <p:to>
                                        <p:strVal val="hidden"/>
                                      </p:to>
                                    </p:set>
                                  </p:childTnLst>
                                </p:cTn>
                              </p:par>
                            </p:childTnLst>
                          </p:cTn>
                        </p:par>
                        <p:par>
                          <p:cTn id="66" fill="hold">
                            <p:stCondLst>
                              <p:cond delay="6500"/>
                            </p:stCondLst>
                            <p:childTnLst>
                              <p:par>
                                <p:cTn id="67" presetID="3" presetClass="entr" presetSubtype="0" fill="hold" grpId="0" nodeType="afterEffect">
                                  <p:stCondLst>
                                    <p:cond delay="0"/>
                                  </p:stCondLst>
                                  <p:childTnLst>
                                    <p:set>
                                      <p:cBhvr>
                                        <p:cTn id="68" dur="1" fill="hold">
                                          <p:stCondLst>
                                            <p:cond delay="0"/>
                                          </p:stCondLst>
                                        </p:cTn>
                                        <p:tgtEl>
                                          <p:spTgt spid="64540"/>
                                        </p:tgtEl>
                                        <p:attrNameLst>
                                          <p:attrName>style.visibility</p:attrName>
                                        </p:attrNameLst>
                                      </p:cBhvr>
                                      <p:to>
                                        <p:strVal val="visible"/>
                                      </p:to>
                                    </p:set>
                                  </p:childTnLst>
                                </p:cTn>
                              </p:par>
                            </p:childTnLst>
                          </p:cTn>
                        </p:par>
                        <p:par>
                          <p:cTn id="69" fill="hold">
                            <p:stCondLst>
                              <p:cond delay="6500"/>
                            </p:stCondLst>
                            <p:childTnLst>
                              <p:par>
                                <p:cTn id="70" presetID="3" presetClass="exit" presetSubtype="0" fill="hold" grpId="1" nodeType="afterEffect">
                                  <p:stCondLst>
                                    <p:cond delay="1000"/>
                                  </p:stCondLst>
                                  <p:childTnLst>
                                    <p:set>
                                      <p:cBhvr>
                                        <p:cTn id="71" dur="1" fill="hold">
                                          <p:stCondLst>
                                            <p:cond delay="0"/>
                                          </p:stCondLst>
                                        </p:cTn>
                                        <p:tgtEl>
                                          <p:spTgt spid="64540"/>
                                        </p:tgtEl>
                                        <p:attrNameLst>
                                          <p:attrName>style.visibility</p:attrName>
                                        </p:attrNameLst>
                                      </p:cBhvr>
                                      <p:to>
                                        <p:strVal val="hidden"/>
                                      </p:to>
                                    </p:set>
                                  </p:childTnLst>
                                </p:cTn>
                              </p:par>
                            </p:childTnLst>
                          </p:cTn>
                        </p:par>
                        <p:par>
                          <p:cTn id="72" fill="hold">
                            <p:stCondLst>
                              <p:cond delay="7500"/>
                            </p:stCondLst>
                            <p:childTnLst>
                              <p:par>
                                <p:cTn id="73" presetID="3" presetClass="entr" presetSubtype="0" fill="hold" grpId="0" nodeType="afterEffect">
                                  <p:stCondLst>
                                    <p:cond delay="0"/>
                                  </p:stCondLst>
                                  <p:childTnLst>
                                    <p:set>
                                      <p:cBhvr>
                                        <p:cTn id="74" dur="1" fill="hold">
                                          <p:stCondLst>
                                            <p:cond delay="0"/>
                                          </p:stCondLst>
                                        </p:cTn>
                                        <p:tgtEl>
                                          <p:spTgt spid="64539"/>
                                        </p:tgtEl>
                                        <p:attrNameLst>
                                          <p:attrName>style.visibility</p:attrName>
                                        </p:attrNameLst>
                                      </p:cBhvr>
                                      <p:to>
                                        <p:strVal val="visible"/>
                                      </p:to>
                                    </p:set>
                                  </p:childTnLst>
                                </p:cTn>
                              </p:par>
                            </p:childTnLst>
                          </p:cTn>
                        </p:par>
                        <p:par>
                          <p:cTn id="75" fill="hold">
                            <p:stCondLst>
                              <p:cond delay="7500"/>
                            </p:stCondLst>
                            <p:childTnLst>
                              <p:par>
                                <p:cTn id="76" presetID="3" presetClass="exit" presetSubtype="0" fill="hold" grpId="1" nodeType="afterEffect">
                                  <p:stCondLst>
                                    <p:cond delay="1000"/>
                                  </p:stCondLst>
                                  <p:childTnLst>
                                    <p:set>
                                      <p:cBhvr>
                                        <p:cTn id="77" dur="1" fill="hold">
                                          <p:stCondLst>
                                            <p:cond delay="0"/>
                                          </p:stCondLst>
                                        </p:cTn>
                                        <p:tgtEl>
                                          <p:spTgt spid="64539"/>
                                        </p:tgtEl>
                                        <p:attrNameLst>
                                          <p:attrName>style.visibility</p:attrName>
                                        </p:attrNameLst>
                                      </p:cBhvr>
                                      <p:to>
                                        <p:strVal val="hidden"/>
                                      </p:to>
                                    </p:set>
                                  </p:childTnLst>
                                </p:cTn>
                              </p:par>
                            </p:childTnLst>
                          </p:cTn>
                        </p:par>
                        <p:par>
                          <p:cTn id="78" fill="hold">
                            <p:stCondLst>
                              <p:cond delay="8500"/>
                            </p:stCondLst>
                            <p:childTnLst>
                              <p:par>
                                <p:cTn id="79" presetID="3" presetClass="entr" presetSubtype="0" fill="hold" grpId="0" nodeType="afterEffect">
                                  <p:stCondLst>
                                    <p:cond delay="0"/>
                                  </p:stCondLst>
                                  <p:childTnLst>
                                    <p:set>
                                      <p:cBhvr>
                                        <p:cTn id="80" dur="1" fill="hold">
                                          <p:stCondLst>
                                            <p:cond delay="0"/>
                                          </p:stCondLst>
                                        </p:cTn>
                                        <p:tgtEl>
                                          <p:spTgt spid="64538"/>
                                        </p:tgtEl>
                                        <p:attrNameLst>
                                          <p:attrName>style.visibility</p:attrName>
                                        </p:attrNameLst>
                                      </p:cBhvr>
                                      <p:to>
                                        <p:strVal val="visible"/>
                                      </p:to>
                                    </p:set>
                                  </p:childTnLst>
                                </p:cTn>
                              </p:par>
                            </p:childTnLst>
                          </p:cTn>
                        </p:par>
                        <p:par>
                          <p:cTn id="81" fill="hold">
                            <p:stCondLst>
                              <p:cond delay="8500"/>
                            </p:stCondLst>
                            <p:childTnLst>
                              <p:par>
                                <p:cTn id="82" presetID="3" presetClass="exit" presetSubtype="0" fill="hold" grpId="1" nodeType="afterEffect">
                                  <p:stCondLst>
                                    <p:cond delay="1000"/>
                                  </p:stCondLst>
                                  <p:childTnLst>
                                    <p:set>
                                      <p:cBhvr>
                                        <p:cTn id="83" dur="1" fill="hold">
                                          <p:stCondLst>
                                            <p:cond delay="0"/>
                                          </p:stCondLst>
                                        </p:cTn>
                                        <p:tgtEl>
                                          <p:spTgt spid="64538"/>
                                        </p:tgtEl>
                                        <p:attrNameLst>
                                          <p:attrName>style.visibility</p:attrName>
                                        </p:attrNameLst>
                                      </p:cBhvr>
                                      <p:to>
                                        <p:strVal val="hidden"/>
                                      </p:to>
                                    </p:set>
                                  </p:childTnLst>
                                </p:cTn>
                              </p:par>
                            </p:childTnLst>
                          </p:cTn>
                        </p:par>
                        <p:par>
                          <p:cTn id="84" fill="hold">
                            <p:stCondLst>
                              <p:cond delay="9500"/>
                            </p:stCondLst>
                            <p:childTnLst>
                              <p:par>
                                <p:cTn id="85" presetID="3" presetClass="entr" presetSubtype="0" fill="hold" grpId="0" nodeType="afterEffect">
                                  <p:stCondLst>
                                    <p:cond delay="0"/>
                                  </p:stCondLst>
                                  <p:childTnLst>
                                    <p:set>
                                      <p:cBhvr>
                                        <p:cTn id="86" dur="1" fill="hold">
                                          <p:stCondLst>
                                            <p:cond delay="0"/>
                                          </p:stCondLst>
                                        </p:cTn>
                                        <p:tgtEl>
                                          <p:spTgt spid="64537"/>
                                        </p:tgtEl>
                                        <p:attrNameLst>
                                          <p:attrName>style.visibility</p:attrName>
                                        </p:attrNameLst>
                                      </p:cBhvr>
                                      <p:to>
                                        <p:strVal val="visible"/>
                                      </p:to>
                                    </p:set>
                                  </p:childTnLst>
                                </p:cTn>
                              </p:par>
                            </p:childTnLst>
                          </p:cTn>
                        </p:par>
                        <p:par>
                          <p:cTn id="87" fill="hold">
                            <p:stCondLst>
                              <p:cond delay="9500"/>
                            </p:stCondLst>
                            <p:childTnLst>
                              <p:par>
                                <p:cTn id="88" presetID="3" presetClass="exit" presetSubtype="0" fill="hold" grpId="1" nodeType="afterEffect">
                                  <p:stCondLst>
                                    <p:cond delay="1000"/>
                                  </p:stCondLst>
                                  <p:childTnLst>
                                    <p:set>
                                      <p:cBhvr>
                                        <p:cTn id="89" dur="1" fill="hold">
                                          <p:stCondLst>
                                            <p:cond delay="0"/>
                                          </p:stCondLst>
                                        </p:cTn>
                                        <p:tgtEl>
                                          <p:spTgt spid="64537"/>
                                        </p:tgtEl>
                                        <p:attrNameLst>
                                          <p:attrName>style.visibility</p:attrName>
                                        </p:attrNameLst>
                                      </p:cBhvr>
                                      <p:to>
                                        <p:strVal val="hidden"/>
                                      </p:to>
                                    </p:set>
                                  </p:childTnLst>
                                </p:cTn>
                              </p:par>
                            </p:childTnLst>
                          </p:cTn>
                        </p:par>
                        <p:par>
                          <p:cTn id="90" fill="hold">
                            <p:stCondLst>
                              <p:cond delay="10500"/>
                            </p:stCondLst>
                            <p:childTnLst>
                              <p:par>
                                <p:cTn id="91" presetID="3" presetClass="entr" presetSubtype="0" fill="hold" grpId="0" nodeType="afterEffect">
                                  <p:stCondLst>
                                    <p:cond delay="0"/>
                                  </p:stCondLst>
                                  <p:childTnLst>
                                    <p:set>
                                      <p:cBhvr>
                                        <p:cTn id="92" dur="1" fill="hold">
                                          <p:stCondLst>
                                            <p:cond delay="0"/>
                                          </p:stCondLst>
                                        </p:cTn>
                                        <p:tgtEl>
                                          <p:spTgt spid="64536"/>
                                        </p:tgtEl>
                                        <p:attrNameLst>
                                          <p:attrName>style.visibility</p:attrName>
                                        </p:attrNameLst>
                                      </p:cBhvr>
                                      <p:to>
                                        <p:strVal val="visible"/>
                                      </p:to>
                                    </p:set>
                                  </p:childTnLst>
                                </p:cTn>
                              </p:par>
                            </p:childTnLst>
                          </p:cTn>
                        </p:par>
                        <p:par>
                          <p:cTn id="93" fill="hold">
                            <p:stCondLst>
                              <p:cond delay="10500"/>
                            </p:stCondLst>
                            <p:childTnLst>
                              <p:par>
                                <p:cTn id="94" presetID="3" presetClass="exit" presetSubtype="0" fill="hold" grpId="1" nodeType="afterEffect">
                                  <p:stCondLst>
                                    <p:cond delay="1000"/>
                                  </p:stCondLst>
                                  <p:childTnLst>
                                    <p:set>
                                      <p:cBhvr>
                                        <p:cTn id="95" dur="1" fill="hold">
                                          <p:stCondLst>
                                            <p:cond delay="0"/>
                                          </p:stCondLst>
                                        </p:cTn>
                                        <p:tgtEl>
                                          <p:spTgt spid="64536"/>
                                        </p:tgtEl>
                                        <p:attrNameLst>
                                          <p:attrName>style.visibility</p:attrName>
                                        </p:attrNameLst>
                                      </p:cBhvr>
                                      <p:to>
                                        <p:strVal val="hidden"/>
                                      </p:to>
                                    </p:set>
                                  </p:childTnLst>
                                </p:cTn>
                              </p:par>
                            </p:childTnLst>
                          </p:cTn>
                        </p:par>
                        <p:par>
                          <p:cTn id="96" fill="hold">
                            <p:stCondLst>
                              <p:cond delay="11500"/>
                            </p:stCondLst>
                            <p:childTnLst>
                              <p:par>
                                <p:cTn id="97" presetID="3" presetClass="entr" presetSubtype="0" fill="hold" grpId="0" nodeType="afterEffect">
                                  <p:stCondLst>
                                    <p:cond delay="0"/>
                                  </p:stCondLst>
                                  <p:childTnLst>
                                    <p:set>
                                      <p:cBhvr>
                                        <p:cTn id="98" dur="1" fill="hold">
                                          <p:stCondLst>
                                            <p:cond delay="0"/>
                                          </p:stCondLst>
                                        </p:cTn>
                                        <p:tgtEl>
                                          <p:spTgt spid="64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64529"/>
                    </p:tgtEl>
                  </p:cond>
                </p:stCondLst>
                <p:endSync evt="end" delay="0">
                  <p:rtn val="all"/>
                </p:endSync>
                <p:childTnLst>
                  <p:par>
                    <p:cTn id="100" fill="hold">
                      <p:stCondLst>
                        <p:cond delay="0"/>
                      </p:stCondLst>
                      <p:childTnLst>
                        <p:par>
                          <p:cTn id="101" fill="hold">
                            <p:stCondLst>
                              <p:cond delay="0"/>
                            </p:stCondLst>
                            <p:childTnLst>
                              <p:par>
                                <p:cTn id="102" presetID="17" presetClass="entr" presetSubtype="2" fill="hold" nodeType="click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ppt_x</p:attrName>
                                        </p:attrNameLst>
                                      </p:cBhvr>
                                      <p:tavLst>
                                        <p:tav tm="0">
                                          <p:val>
                                            <p:strVal val="#ppt_x+#ppt_w/2"/>
                                          </p:val>
                                        </p:tav>
                                        <p:tav tm="100000">
                                          <p:val>
                                            <p:strVal val="#ppt_x"/>
                                          </p:val>
                                        </p:tav>
                                      </p:tavLst>
                                    </p:anim>
                                    <p:anim calcmode="lin" valueType="num">
                                      <p:cBhvr>
                                        <p:cTn id="105" dur="500" fill="hold"/>
                                        <p:tgtEl>
                                          <p:spTgt spid="5"/>
                                        </p:tgtEl>
                                        <p:attrNameLst>
                                          <p:attrName>ppt_y</p:attrName>
                                        </p:attrNameLst>
                                      </p:cBhvr>
                                      <p:tavLst>
                                        <p:tav tm="0">
                                          <p:val>
                                            <p:strVal val="#ppt_y"/>
                                          </p:val>
                                        </p:tav>
                                        <p:tav tm="100000">
                                          <p:val>
                                            <p:strVal val="#ppt_y"/>
                                          </p:val>
                                        </p:tav>
                                      </p:tavLst>
                                    </p:anim>
                                    <p:anim calcmode="lin" valueType="num">
                                      <p:cBhvr>
                                        <p:cTn id="106" dur="500" fill="hold"/>
                                        <p:tgtEl>
                                          <p:spTgt spid="5"/>
                                        </p:tgtEl>
                                        <p:attrNameLst>
                                          <p:attrName>ppt_w</p:attrName>
                                        </p:attrNameLst>
                                      </p:cBhvr>
                                      <p:tavLst>
                                        <p:tav tm="0">
                                          <p:val>
                                            <p:fltVal val="0"/>
                                          </p:val>
                                        </p:tav>
                                        <p:tav tm="100000">
                                          <p:val>
                                            <p:strVal val="#ppt_w"/>
                                          </p:val>
                                        </p:tav>
                                      </p:tavLst>
                                    </p:anim>
                                    <p:anim calcmode="lin" valueType="num">
                                      <p:cBhvr>
                                        <p:cTn id="107"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2"/>
                                            </p:cond>
                                          </p:stCondLst>
                                          <p:endCondLst>
                                            <p:cond evt="onStopAudio" delay="0">
                                              <p:tgtEl>
                                                <p:sldTgt/>
                                              </p:tgtEl>
                                            </p:cond>
                                          </p:endCondLst>
                                        </p:cTn>
                                        <p:tgtEl>
                                          <p:sndTgt r:embed="rId5" name="dapan.WAV"/>
                                        </p:tgtEl>
                                      </p:cMediaNode>
                                    </p:audio>
                                  </p:subTnLst>
                                </p:cTn>
                              </p:par>
                            </p:childTnLst>
                          </p:cTn>
                        </p:par>
                      </p:childTnLst>
                    </p:cTn>
                  </p:par>
                </p:childTnLst>
              </p:cTn>
              <p:nextCondLst>
                <p:cond evt="onClick" delay="0">
                  <p:tgtEl>
                    <p:spTgt spid="64529"/>
                  </p:tgtEl>
                </p:cond>
              </p:nextCondLst>
            </p:seq>
          </p:childTnLst>
        </p:cTn>
      </p:par>
    </p:tnLst>
    <p:bldLst>
      <p:bldP spid="64535" grpId="0" animBg="1"/>
      <p:bldP spid="64536" grpId="0" animBg="1"/>
      <p:bldP spid="64536" grpId="1" animBg="1"/>
      <p:bldP spid="64537" grpId="0" animBg="1"/>
      <p:bldP spid="64537" grpId="1" animBg="1"/>
      <p:bldP spid="64538" grpId="0" animBg="1"/>
      <p:bldP spid="64538" grpId="1" animBg="1"/>
      <p:bldP spid="64539" grpId="0" animBg="1"/>
      <p:bldP spid="64539" grpId="1" animBg="1"/>
      <p:bldP spid="64540" grpId="0" animBg="1"/>
      <p:bldP spid="64540" grpId="1" animBg="1"/>
      <p:bldP spid="64541" grpId="0" animBg="1"/>
      <p:bldP spid="64541" grpId="1" animBg="1"/>
      <p:bldP spid="64542" grpId="0" animBg="1"/>
      <p:bldP spid="64542" grpId="1" animBg="1"/>
      <p:bldP spid="64543" grpId="0" animBg="1"/>
      <p:bldP spid="64543" grpId="1" animBg="1"/>
      <p:bldP spid="64544" grpId="0" animBg="1"/>
      <p:bldP spid="64544" grpId="1" animBg="1"/>
      <p:bldP spid="64545" grpId="0" animBg="1"/>
      <p:bldP spid="6454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khung_nen_dep"/>
          <p:cNvPicPr>
            <a:picLocks noChangeAspect="1" noChangeArrowheads="1"/>
          </p:cNvPicPr>
          <p:nvPr/>
        </p:nvPicPr>
        <p:blipFill>
          <a:blip r:embed="rId3">
            <a:lum bright="10000"/>
          </a:blip>
          <a:srcRect l="20900" t="14667"/>
          <a:stretch>
            <a:fillRect/>
          </a:stretch>
        </p:blipFill>
        <p:spPr bwMode="auto">
          <a:xfrm>
            <a:off x="1" y="285750"/>
            <a:ext cx="9294813" cy="5311379"/>
          </a:xfrm>
          <a:prstGeom prst="rect">
            <a:avLst/>
          </a:prstGeom>
          <a:solidFill>
            <a:srgbClr val="00FFFF"/>
          </a:solidFill>
        </p:spPr>
      </p:pic>
      <p:sp>
        <p:nvSpPr>
          <p:cNvPr id="60419" name="AutoShape 3"/>
          <p:cNvSpPr>
            <a:spLocks noChangeArrowheads="1"/>
          </p:cNvSpPr>
          <p:nvPr/>
        </p:nvSpPr>
        <p:spPr bwMode="auto">
          <a:xfrm>
            <a:off x="0" y="0"/>
            <a:ext cx="9906000" cy="1828800"/>
          </a:xfrm>
          <a:prstGeom prst="irregularSeal2">
            <a:avLst/>
          </a:prstGeom>
          <a:solidFill>
            <a:srgbClr val="CCFF99"/>
          </a:solidFill>
          <a:ln w="9525">
            <a:solidFill>
              <a:srgbClr val="FF0000"/>
            </a:solidFill>
            <a:miter lim="800000"/>
            <a:headEnd/>
            <a:tailEnd/>
          </a:ln>
          <a:effectLst/>
        </p:spPr>
        <p:txBody>
          <a:bodyPr wrap="none" anchor="ctr"/>
          <a:lstStyle/>
          <a:p>
            <a:pPr algn="ctr"/>
            <a:r>
              <a:rPr lang="en-US" sz="2200" b="1" dirty="0">
                <a:solidFill>
                  <a:schemeClr val="accent2"/>
                </a:solidFill>
                <a:latin typeface="Times New Roman" pitchFamily="18" charset="0"/>
                <a:cs typeface="Times New Roman" pitchFamily="18" charset="0"/>
              </a:rPr>
              <a:t>2. </a:t>
            </a:r>
            <a:r>
              <a:rPr lang="en-US" sz="2200" b="1" dirty="0" err="1">
                <a:solidFill>
                  <a:schemeClr val="accent2"/>
                </a:solidFill>
                <a:latin typeface="Times New Roman" pitchFamily="18" charset="0"/>
                <a:cs typeface="Times New Roman" pitchFamily="18" charset="0"/>
              </a:rPr>
              <a:t>Phân</a:t>
            </a:r>
            <a:r>
              <a:rPr lang="en-US" sz="2200" b="1" dirty="0">
                <a:solidFill>
                  <a:schemeClr val="accent2"/>
                </a:solidFill>
                <a:latin typeface="Times New Roman" pitchFamily="18" charset="0"/>
                <a:cs typeface="Times New Roman" pitchFamily="18" charset="0"/>
              </a:rPr>
              <a:t> </a:t>
            </a:r>
            <a:r>
              <a:rPr lang="en-US" sz="2200" b="1" dirty="0" err="1">
                <a:solidFill>
                  <a:schemeClr val="accent2"/>
                </a:solidFill>
                <a:latin typeface="Times New Roman" pitchFamily="18" charset="0"/>
                <a:cs typeface="Times New Roman" pitchFamily="18" charset="0"/>
              </a:rPr>
              <a:t>tử</a:t>
            </a:r>
            <a:r>
              <a:rPr lang="en-US" sz="2200" b="1" dirty="0">
                <a:solidFill>
                  <a:schemeClr val="accent2"/>
                </a:solidFill>
                <a:latin typeface="Times New Roman" pitchFamily="18" charset="0"/>
                <a:cs typeface="Times New Roman" pitchFamily="18" charset="0"/>
              </a:rPr>
              <a:t> </a:t>
            </a:r>
            <a:r>
              <a:rPr lang="en-US" sz="2200" b="1" dirty="0" err="1">
                <a:solidFill>
                  <a:schemeClr val="accent2"/>
                </a:solidFill>
                <a:latin typeface="Times New Roman" pitchFamily="18" charset="0"/>
                <a:cs typeface="Times New Roman" pitchFamily="18" charset="0"/>
              </a:rPr>
              <a:t>nước</a:t>
            </a:r>
            <a:r>
              <a:rPr lang="en-US" sz="2200" b="1" dirty="0">
                <a:solidFill>
                  <a:schemeClr val="accent2"/>
                </a:solidFill>
                <a:latin typeface="Times New Roman" pitchFamily="18" charset="0"/>
                <a:cs typeface="Times New Roman" pitchFamily="18" charset="0"/>
              </a:rPr>
              <a:t> </a:t>
            </a:r>
            <a:r>
              <a:rPr lang="en-US" sz="2200" b="1" dirty="0" err="1">
                <a:solidFill>
                  <a:schemeClr val="accent2"/>
                </a:solidFill>
                <a:latin typeface="Times New Roman" pitchFamily="18" charset="0"/>
                <a:cs typeface="Times New Roman" pitchFamily="18" charset="0"/>
              </a:rPr>
              <a:t>được</a:t>
            </a:r>
            <a:r>
              <a:rPr lang="en-US" sz="2200" b="1" dirty="0">
                <a:solidFill>
                  <a:schemeClr val="accent2"/>
                </a:solidFill>
                <a:latin typeface="Times New Roman" pitchFamily="18" charset="0"/>
                <a:cs typeface="Times New Roman" pitchFamily="18" charset="0"/>
              </a:rPr>
              <a:t> </a:t>
            </a:r>
            <a:r>
              <a:rPr lang="en-US" sz="2200" b="1" dirty="0" err="1">
                <a:solidFill>
                  <a:schemeClr val="accent2"/>
                </a:solidFill>
                <a:latin typeface="Times New Roman" pitchFamily="18" charset="0"/>
                <a:cs typeface="Times New Roman" pitchFamily="18" charset="0"/>
              </a:rPr>
              <a:t>cấu</a:t>
            </a:r>
            <a:r>
              <a:rPr lang="en-US" sz="2200" b="1" dirty="0">
                <a:solidFill>
                  <a:schemeClr val="accent2"/>
                </a:solidFill>
                <a:latin typeface="Times New Roman" pitchFamily="18" charset="0"/>
                <a:cs typeface="Times New Roman" pitchFamily="18" charset="0"/>
              </a:rPr>
              <a:t> </a:t>
            </a:r>
            <a:r>
              <a:rPr lang="en-US" sz="2200" b="1" dirty="0" err="1">
                <a:solidFill>
                  <a:schemeClr val="accent2"/>
                </a:solidFill>
                <a:latin typeface="Times New Roman" pitchFamily="18" charset="0"/>
                <a:cs typeface="Times New Roman" pitchFamily="18" charset="0"/>
              </a:rPr>
              <a:t>tạo</a:t>
            </a:r>
            <a:r>
              <a:rPr lang="en-US" sz="2200" b="1" dirty="0">
                <a:solidFill>
                  <a:schemeClr val="accent2"/>
                </a:solidFill>
                <a:latin typeface="Times New Roman" pitchFamily="18" charset="0"/>
                <a:cs typeface="Times New Roman" pitchFamily="18" charset="0"/>
              </a:rPr>
              <a:t> </a:t>
            </a:r>
            <a:r>
              <a:rPr lang="en-US" sz="2200" b="1" dirty="0" err="1">
                <a:solidFill>
                  <a:schemeClr val="accent2"/>
                </a:solidFill>
                <a:latin typeface="Times New Roman" pitchFamily="18" charset="0"/>
                <a:cs typeface="Times New Roman" pitchFamily="18" charset="0"/>
              </a:rPr>
              <a:t>từ</a:t>
            </a:r>
            <a:r>
              <a:rPr lang="en-US" sz="2200" b="1" dirty="0">
                <a:solidFill>
                  <a:schemeClr val="accent2"/>
                </a:solidFill>
                <a:latin typeface="Times New Roman" pitchFamily="18" charset="0"/>
                <a:cs typeface="Times New Roman" pitchFamily="18" charset="0"/>
              </a:rPr>
              <a:t> </a:t>
            </a:r>
            <a:r>
              <a:rPr lang="en-US" sz="2200" b="1" dirty="0" err="1">
                <a:solidFill>
                  <a:schemeClr val="accent2"/>
                </a:solidFill>
                <a:latin typeface="Times New Roman" pitchFamily="18" charset="0"/>
                <a:cs typeface="Times New Roman" pitchFamily="18" charset="0"/>
              </a:rPr>
              <a:t>những</a:t>
            </a:r>
            <a:r>
              <a:rPr lang="en-US" sz="2200" b="1" dirty="0">
                <a:solidFill>
                  <a:schemeClr val="accent2"/>
                </a:solidFill>
                <a:latin typeface="Times New Roman" pitchFamily="18" charset="0"/>
                <a:cs typeface="Times New Roman" pitchFamily="18" charset="0"/>
              </a:rPr>
              <a:t> </a:t>
            </a:r>
            <a:r>
              <a:rPr lang="en-US" sz="2200" b="1" dirty="0" err="1">
                <a:solidFill>
                  <a:schemeClr val="accent2"/>
                </a:solidFill>
                <a:latin typeface="Times New Roman" pitchFamily="18" charset="0"/>
                <a:cs typeface="Times New Roman" pitchFamily="18" charset="0"/>
              </a:rPr>
              <a:t>nguyên</a:t>
            </a:r>
            <a:r>
              <a:rPr lang="en-US" sz="2200" b="1" dirty="0">
                <a:solidFill>
                  <a:schemeClr val="accent2"/>
                </a:solidFill>
                <a:latin typeface="Times New Roman" pitchFamily="18" charset="0"/>
                <a:cs typeface="Times New Roman" pitchFamily="18" charset="0"/>
              </a:rPr>
              <a:t> </a:t>
            </a:r>
          </a:p>
          <a:p>
            <a:pPr algn="ctr"/>
            <a:r>
              <a:rPr lang="en-US" sz="2200" b="1" dirty="0" err="1">
                <a:solidFill>
                  <a:schemeClr val="accent2"/>
                </a:solidFill>
                <a:latin typeface="Times New Roman" pitchFamily="18" charset="0"/>
                <a:cs typeface="Times New Roman" pitchFamily="18" charset="0"/>
              </a:rPr>
              <a:t>tố</a:t>
            </a:r>
            <a:r>
              <a:rPr lang="en-US" sz="2200" b="1" dirty="0">
                <a:solidFill>
                  <a:schemeClr val="accent2"/>
                </a:solidFill>
                <a:latin typeface="Times New Roman" pitchFamily="18" charset="0"/>
                <a:cs typeface="Times New Roman" pitchFamily="18" charset="0"/>
              </a:rPr>
              <a:t> </a:t>
            </a:r>
            <a:r>
              <a:rPr lang="en-US" sz="2200" b="1" dirty="0" err="1">
                <a:solidFill>
                  <a:schemeClr val="accent2"/>
                </a:solidFill>
                <a:latin typeface="Times New Roman" pitchFamily="18" charset="0"/>
                <a:cs typeface="Times New Roman" pitchFamily="18" charset="0"/>
              </a:rPr>
              <a:t>nào</a:t>
            </a:r>
            <a:r>
              <a:rPr lang="en-US" sz="2200" b="1" dirty="0">
                <a:solidFill>
                  <a:schemeClr val="accent2"/>
                </a:solidFill>
                <a:latin typeface="Times New Roman" pitchFamily="18" charset="0"/>
                <a:cs typeface="Times New Roman" pitchFamily="18" charset="0"/>
              </a:rPr>
              <a:t>?</a:t>
            </a:r>
            <a:r>
              <a:rPr lang="en-US" sz="1800" dirty="0">
                <a:latin typeface="Times New Roman" pitchFamily="18" charset="0"/>
                <a:cs typeface="Times New Roman" pitchFamily="18" charset="0"/>
              </a:rPr>
              <a:t>	</a:t>
            </a:r>
          </a:p>
        </p:txBody>
      </p:sp>
      <p:sp>
        <p:nvSpPr>
          <p:cNvPr id="60420" name="Text Box 4"/>
          <p:cNvSpPr txBox="1">
            <a:spLocks noChangeArrowheads="1"/>
          </p:cNvSpPr>
          <p:nvPr/>
        </p:nvSpPr>
        <p:spPr bwMode="auto">
          <a:xfrm>
            <a:off x="304800" y="1812132"/>
            <a:ext cx="7086600" cy="523220"/>
          </a:xfrm>
          <a:prstGeom prst="rect">
            <a:avLst/>
          </a:prstGeom>
          <a:noFill/>
          <a:ln w="9525">
            <a:noFill/>
            <a:miter lim="800000"/>
            <a:headEnd/>
            <a:tailEnd/>
          </a:ln>
          <a:effectLst/>
        </p:spPr>
        <p:txBody>
          <a:bodyPr>
            <a:spAutoFit/>
          </a:bodyPr>
          <a:lstStyle/>
          <a:p>
            <a:pPr marL="457200" indent="-457200" eaLnBrk="0" hangingPunct="0"/>
            <a:r>
              <a:rPr lang="en-US" sz="2800">
                <a:solidFill>
                  <a:srgbClr val="FF3737"/>
                </a:solidFill>
                <a:latin typeface="Times New Roman" pitchFamily="18" charset="0"/>
                <a:cs typeface="Times New Roman" pitchFamily="18" charset="0"/>
              </a:rPr>
              <a:t>A. Từ C, H và O.</a:t>
            </a:r>
          </a:p>
        </p:txBody>
      </p:sp>
      <p:pic>
        <p:nvPicPr>
          <p:cNvPr id="60421" name="Picture 5" descr="Mautam"/>
          <p:cNvPicPr>
            <a:picLocks noChangeAspect="1" noChangeArrowheads="1"/>
          </p:cNvPicPr>
          <p:nvPr/>
        </p:nvPicPr>
        <p:blipFill>
          <a:blip r:embed="rId4"/>
          <a:srcRect/>
          <a:stretch>
            <a:fillRect/>
          </a:stretch>
        </p:blipFill>
        <p:spPr bwMode="auto">
          <a:xfrm>
            <a:off x="8316913" y="627460"/>
            <a:ext cx="622300" cy="164306"/>
          </a:xfrm>
          <a:prstGeom prst="rect">
            <a:avLst/>
          </a:prstGeom>
          <a:noFill/>
        </p:spPr>
      </p:pic>
      <p:pic>
        <p:nvPicPr>
          <p:cNvPr id="60422" name="Picture 6" descr="V2"/>
          <p:cNvPicPr>
            <a:picLocks noChangeAspect="1" noChangeArrowheads="1"/>
          </p:cNvPicPr>
          <p:nvPr/>
        </p:nvPicPr>
        <p:blipFill>
          <a:blip r:embed="rId5"/>
          <a:srcRect/>
          <a:stretch>
            <a:fillRect/>
          </a:stretch>
        </p:blipFill>
        <p:spPr bwMode="auto">
          <a:xfrm>
            <a:off x="7772400" y="3771900"/>
            <a:ext cx="285750" cy="214313"/>
          </a:xfrm>
          <a:prstGeom prst="rect">
            <a:avLst/>
          </a:prstGeom>
          <a:noFill/>
        </p:spPr>
      </p:pic>
      <p:grpSp>
        <p:nvGrpSpPr>
          <p:cNvPr id="2" name="Group 7"/>
          <p:cNvGrpSpPr>
            <a:grpSpLocks/>
          </p:cNvGrpSpPr>
          <p:nvPr/>
        </p:nvGrpSpPr>
        <p:grpSpPr bwMode="auto">
          <a:xfrm>
            <a:off x="6370638" y="4085036"/>
            <a:ext cx="1441450" cy="834547"/>
            <a:chOff x="3832" y="3312"/>
            <a:chExt cx="908" cy="996"/>
          </a:xfrm>
        </p:grpSpPr>
        <p:pic>
          <p:nvPicPr>
            <p:cNvPr id="60424" name="Picture 8" descr="Lamlai"/>
            <p:cNvPicPr>
              <a:picLocks noChangeAspect="1" noChangeArrowheads="1"/>
            </p:cNvPicPr>
            <p:nvPr/>
          </p:nvPicPr>
          <p:blipFill>
            <a:blip r:embed="rId6"/>
            <a:srcRect/>
            <a:stretch>
              <a:fillRect/>
            </a:stretch>
          </p:blipFill>
          <p:spPr bwMode="auto">
            <a:xfrm>
              <a:off x="4015" y="3312"/>
              <a:ext cx="453" cy="399"/>
            </a:xfrm>
            <a:prstGeom prst="rect">
              <a:avLst/>
            </a:prstGeom>
            <a:noFill/>
          </p:spPr>
        </p:pic>
        <p:sp>
          <p:nvSpPr>
            <p:cNvPr id="60425" name="Text Box 9"/>
            <p:cNvSpPr txBox="1">
              <a:spLocks noChangeArrowheads="1"/>
            </p:cNvSpPr>
            <p:nvPr/>
          </p:nvSpPr>
          <p:spPr bwMode="auto">
            <a:xfrm>
              <a:off x="3832" y="3757"/>
              <a:ext cx="908" cy="551"/>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cs typeface="Times New Roman" pitchFamily="18" charset="0"/>
                </a:rPr>
                <a:t>Làm lại</a:t>
              </a:r>
            </a:p>
          </p:txBody>
        </p:sp>
      </p:grpSp>
      <p:grpSp>
        <p:nvGrpSpPr>
          <p:cNvPr id="3" name="Group 10"/>
          <p:cNvGrpSpPr>
            <a:grpSpLocks/>
          </p:cNvGrpSpPr>
          <p:nvPr/>
        </p:nvGrpSpPr>
        <p:grpSpPr bwMode="auto">
          <a:xfrm>
            <a:off x="7739064" y="3943350"/>
            <a:ext cx="1296987" cy="972317"/>
            <a:chOff x="4830" y="3158"/>
            <a:chExt cx="817" cy="1131"/>
          </a:xfrm>
        </p:grpSpPr>
        <p:pic>
          <p:nvPicPr>
            <p:cNvPr id="60427" name="Picture 11" descr="Ketqua"/>
            <p:cNvPicPr>
              <a:picLocks noChangeAspect="1" noChangeArrowheads="1"/>
            </p:cNvPicPr>
            <p:nvPr/>
          </p:nvPicPr>
          <p:blipFill>
            <a:blip r:embed="rId7"/>
            <a:srcRect/>
            <a:stretch>
              <a:fillRect/>
            </a:stretch>
          </p:blipFill>
          <p:spPr bwMode="auto">
            <a:xfrm>
              <a:off x="5012" y="3158"/>
              <a:ext cx="443" cy="564"/>
            </a:xfrm>
            <a:prstGeom prst="rect">
              <a:avLst/>
            </a:prstGeom>
            <a:noFill/>
          </p:spPr>
        </p:pic>
        <p:sp>
          <p:nvSpPr>
            <p:cNvPr id="60428" name="Text Box 12"/>
            <p:cNvSpPr txBox="1">
              <a:spLocks noChangeArrowheads="1"/>
            </p:cNvSpPr>
            <p:nvPr/>
          </p:nvSpPr>
          <p:spPr bwMode="auto">
            <a:xfrm>
              <a:off x="4830" y="3752"/>
              <a:ext cx="817" cy="537"/>
            </a:xfrm>
            <a:prstGeom prst="rect">
              <a:avLst/>
            </a:prstGeom>
            <a:noFill/>
            <a:ln w="9525">
              <a:noFill/>
              <a:miter lim="800000"/>
              <a:headEnd/>
              <a:tailEnd/>
            </a:ln>
            <a:effectLst/>
          </p:spPr>
          <p:txBody>
            <a:bodyPr>
              <a:spAutoFit/>
            </a:bodyPr>
            <a:lstStyle/>
            <a:p>
              <a:pPr>
                <a:spcBef>
                  <a:spcPct val="50000"/>
                </a:spcBef>
              </a:pPr>
              <a:r>
                <a:rPr lang="en-US" sz="2400" b="1">
                  <a:solidFill>
                    <a:srgbClr val="FF0066"/>
                  </a:solidFill>
                  <a:latin typeface="Times New Roman" pitchFamily="18" charset="0"/>
                  <a:cs typeface="Times New Roman" pitchFamily="18" charset="0"/>
                </a:rPr>
                <a:t>Đáp án</a:t>
              </a:r>
            </a:p>
          </p:txBody>
        </p:sp>
      </p:grpSp>
      <p:pic>
        <p:nvPicPr>
          <p:cNvPr id="60429" name="Picture 13" descr="V1"/>
          <p:cNvPicPr>
            <a:picLocks noChangeAspect="1" noChangeArrowheads="1"/>
          </p:cNvPicPr>
          <p:nvPr/>
        </p:nvPicPr>
        <p:blipFill>
          <a:blip r:embed="rId5"/>
          <a:srcRect/>
          <a:stretch>
            <a:fillRect/>
          </a:stretch>
        </p:blipFill>
        <p:spPr bwMode="auto">
          <a:xfrm>
            <a:off x="7772400" y="2000250"/>
            <a:ext cx="285750" cy="214313"/>
          </a:xfrm>
          <a:prstGeom prst="rect">
            <a:avLst/>
          </a:prstGeom>
          <a:noFill/>
        </p:spPr>
      </p:pic>
      <p:pic>
        <p:nvPicPr>
          <p:cNvPr id="60430" name="Picture 14" descr="D1"/>
          <p:cNvPicPr>
            <a:picLocks noChangeAspect="1" noChangeArrowheads="1"/>
          </p:cNvPicPr>
          <p:nvPr/>
        </p:nvPicPr>
        <p:blipFill>
          <a:blip r:embed="rId8"/>
          <a:srcRect/>
          <a:stretch>
            <a:fillRect/>
          </a:stretch>
        </p:blipFill>
        <p:spPr bwMode="auto">
          <a:xfrm>
            <a:off x="7848601" y="2019300"/>
            <a:ext cx="142875" cy="121444"/>
          </a:xfrm>
          <a:prstGeom prst="rect">
            <a:avLst/>
          </a:prstGeom>
          <a:noFill/>
        </p:spPr>
      </p:pic>
      <p:pic>
        <p:nvPicPr>
          <p:cNvPr id="60431" name="Picture 15" descr="D2"/>
          <p:cNvPicPr>
            <a:picLocks noChangeAspect="1" noChangeArrowheads="1"/>
          </p:cNvPicPr>
          <p:nvPr/>
        </p:nvPicPr>
        <p:blipFill>
          <a:blip r:embed="rId8"/>
          <a:srcRect/>
          <a:stretch>
            <a:fillRect/>
          </a:stretch>
        </p:blipFill>
        <p:spPr bwMode="auto">
          <a:xfrm>
            <a:off x="7848601" y="3829050"/>
            <a:ext cx="142875" cy="121444"/>
          </a:xfrm>
          <a:prstGeom prst="rect">
            <a:avLst/>
          </a:prstGeom>
          <a:noFill/>
        </p:spPr>
      </p:pic>
      <p:pic>
        <p:nvPicPr>
          <p:cNvPr id="60432" name="Picture 16" descr="V3"/>
          <p:cNvPicPr>
            <a:picLocks noChangeAspect="1" noChangeArrowheads="1"/>
          </p:cNvPicPr>
          <p:nvPr/>
        </p:nvPicPr>
        <p:blipFill>
          <a:blip r:embed="rId5"/>
          <a:srcRect/>
          <a:stretch>
            <a:fillRect/>
          </a:stretch>
        </p:blipFill>
        <p:spPr bwMode="auto">
          <a:xfrm>
            <a:off x="7778750" y="2914650"/>
            <a:ext cx="285750" cy="214313"/>
          </a:xfrm>
          <a:prstGeom prst="rect">
            <a:avLst/>
          </a:prstGeom>
          <a:noFill/>
        </p:spPr>
      </p:pic>
      <p:pic>
        <p:nvPicPr>
          <p:cNvPr id="60433" name="Picture 17" descr="D3"/>
          <p:cNvPicPr>
            <a:picLocks noChangeAspect="1" noChangeArrowheads="1"/>
          </p:cNvPicPr>
          <p:nvPr/>
        </p:nvPicPr>
        <p:blipFill>
          <a:blip r:embed="rId8"/>
          <a:srcRect/>
          <a:stretch>
            <a:fillRect/>
          </a:stretch>
        </p:blipFill>
        <p:spPr bwMode="auto">
          <a:xfrm>
            <a:off x="7858126" y="2957513"/>
            <a:ext cx="142875" cy="121444"/>
          </a:xfrm>
          <a:prstGeom prst="rect">
            <a:avLst/>
          </a:prstGeom>
          <a:noFill/>
        </p:spPr>
      </p:pic>
      <p:grpSp>
        <p:nvGrpSpPr>
          <p:cNvPr id="4" name="Group 18"/>
          <p:cNvGrpSpPr>
            <a:grpSpLocks/>
          </p:cNvGrpSpPr>
          <p:nvPr/>
        </p:nvGrpSpPr>
        <p:grpSpPr bwMode="auto">
          <a:xfrm>
            <a:off x="800101" y="4204098"/>
            <a:ext cx="5832475" cy="882253"/>
            <a:chOff x="68" y="2614"/>
            <a:chExt cx="3674" cy="741"/>
          </a:xfrm>
        </p:grpSpPr>
        <p:pic>
          <p:nvPicPr>
            <p:cNvPr id="60435" name="Picture 19" descr="Hoacuoi1"/>
            <p:cNvPicPr>
              <a:picLocks noChangeAspect="1" noChangeArrowheads="1"/>
            </p:cNvPicPr>
            <p:nvPr/>
          </p:nvPicPr>
          <p:blipFill>
            <a:blip r:embed="rId9"/>
            <a:srcRect/>
            <a:stretch>
              <a:fillRect/>
            </a:stretch>
          </p:blipFill>
          <p:spPr bwMode="auto">
            <a:xfrm>
              <a:off x="68" y="2614"/>
              <a:ext cx="817" cy="741"/>
            </a:xfrm>
            <a:prstGeom prst="rect">
              <a:avLst/>
            </a:prstGeom>
            <a:noFill/>
          </p:spPr>
        </p:pic>
        <p:sp>
          <p:nvSpPr>
            <p:cNvPr id="60436" name="Text Box 20"/>
            <p:cNvSpPr txBox="1">
              <a:spLocks noChangeArrowheads="1"/>
            </p:cNvSpPr>
            <p:nvPr/>
          </p:nvSpPr>
          <p:spPr bwMode="auto">
            <a:xfrm>
              <a:off x="794" y="2870"/>
              <a:ext cx="2948" cy="388"/>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cs typeface="Times New Roman" pitchFamily="18" charset="0"/>
                </a:rPr>
                <a:t>Hoan hô …! Đúng rồi …!</a:t>
              </a:r>
            </a:p>
          </p:txBody>
        </p:sp>
      </p:grpSp>
      <p:grpSp>
        <p:nvGrpSpPr>
          <p:cNvPr id="5" name="Group 21"/>
          <p:cNvGrpSpPr>
            <a:grpSpLocks/>
          </p:cNvGrpSpPr>
          <p:nvPr/>
        </p:nvGrpSpPr>
        <p:grpSpPr bwMode="auto">
          <a:xfrm>
            <a:off x="990601" y="4287441"/>
            <a:ext cx="5832475" cy="798909"/>
            <a:chOff x="204" y="3475"/>
            <a:chExt cx="3674" cy="671"/>
          </a:xfrm>
        </p:grpSpPr>
        <p:pic>
          <p:nvPicPr>
            <p:cNvPr id="60438" name="Picture 22" descr="Hoabuon1"/>
            <p:cNvPicPr>
              <a:picLocks noChangeAspect="1" noChangeArrowheads="1"/>
            </p:cNvPicPr>
            <p:nvPr/>
          </p:nvPicPr>
          <p:blipFill>
            <a:blip r:embed="rId10"/>
            <a:srcRect/>
            <a:stretch>
              <a:fillRect/>
            </a:stretch>
          </p:blipFill>
          <p:spPr bwMode="auto">
            <a:xfrm>
              <a:off x="204" y="3475"/>
              <a:ext cx="606" cy="671"/>
            </a:xfrm>
            <a:prstGeom prst="rect">
              <a:avLst/>
            </a:prstGeom>
            <a:noFill/>
          </p:spPr>
        </p:pic>
        <p:sp>
          <p:nvSpPr>
            <p:cNvPr id="60439" name="Text Box 23"/>
            <p:cNvSpPr txBox="1">
              <a:spLocks noChangeArrowheads="1"/>
            </p:cNvSpPr>
            <p:nvPr/>
          </p:nvSpPr>
          <p:spPr bwMode="auto">
            <a:xfrm>
              <a:off x="793" y="3702"/>
              <a:ext cx="3085" cy="388"/>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cs typeface="Times New Roman" pitchFamily="18" charset="0"/>
                </a:rPr>
                <a:t>Tiếc quá …! Bạn chọn sai rồi …!</a:t>
              </a:r>
            </a:p>
          </p:txBody>
        </p:sp>
      </p:grpSp>
      <p:pic>
        <p:nvPicPr>
          <p:cNvPr id="60440" name="Picture 24" descr="V3"/>
          <p:cNvPicPr>
            <a:picLocks noChangeAspect="1" noChangeArrowheads="1"/>
          </p:cNvPicPr>
          <p:nvPr/>
        </p:nvPicPr>
        <p:blipFill>
          <a:blip r:embed="rId5"/>
          <a:srcRect/>
          <a:stretch>
            <a:fillRect/>
          </a:stretch>
        </p:blipFill>
        <p:spPr bwMode="auto">
          <a:xfrm>
            <a:off x="7766050" y="2400300"/>
            <a:ext cx="285750" cy="214313"/>
          </a:xfrm>
          <a:prstGeom prst="rect">
            <a:avLst/>
          </a:prstGeom>
          <a:noFill/>
        </p:spPr>
      </p:pic>
      <p:pic>
        <p:nvPicPr>
          <p:cNvPr id="60441" name="Picture 25" descr="D3"/>
          <p:cNvPicPr>
            <a:picLocks noChangeAspect="1" noChangeArrowheads="1"/>
          </p:cNvPicPr>
          <p:nvPr/>
        </p:nvPicPr>
        <p:blipFill>
          <a:blip r:embed="rId8"/>
          <a:srcRect/>
          <a:stretch>
            <a:fillRect/>
          </a:stretch>
        </p:blipFill>
        <p:spPr bwMode="auto">
          <a:xfrm>
            <a:off x="7835901" y="2447925"/>
            <a:ext cx="142875" cy="121444"/>
          </a:xfrm>
          <a:prstGeom prst="rect">
            <a:avLst/>
          </a:prstGeom>
          <a:noFill/>
        </p:spPr>
      </p:pic>
      <p:pic>
        <p:nvPicPr>
          <p:cNvPr id="60442" name="Picture 26" descr="26"/>
          <p:cNvPicPr>
            <a:picLocks noChangeAspect="1" noChangeArrowheads="1" noCrop="1"/>
          </p:cNvPicPr>
          <p:nvPr/>
        </p:nvPicPr>
        <p:blipFill>
          <a:blip r:embed="rId11"/>
          <a:srcRect/>
          <a:stretch>
            <a:fillRect/>
          </a:stretch>
        </p:blipFill>
        <p:spPr bwMode="auto">
          <a:xfrm rot="21100171" flipH="1">
            <a:off x="533400" y="-228600"/>
            <a:ext cx="433388" cy="1170385"/>
          </a:xfrm>
          <a:prstGeom prst="rect">
            <a:avLst/>
          </a:prstGeom>
          <a:noFill/>
        </p:spPr>
      </p:pic>
      <p:pic>
        <p:nvPicPr>
          <p:cNvPr id="60443" name="Picture 27" descr="31"/>
          <p:cNvPicPr>
            <a:picLocks noChangeAspect="1" noChangeArrowheads="1" noCrop="1"/>
          </p:cNvPicPr>
          <p:nvPr/>
        </p:nvPicPr>
        <p:blipFill>
          <a:blip r:embed="rId12"/>
          <a:srcRect/>
          <a:stretch>
            <a:fillRect/>
          </a:stretch>
        </p:blipFill>
        <p:spPr bwMode="auto">
          <a:xfrm>
            <a:off x="381001" y="514350"/>
            <a:ext cx="1000125" cy="492919"/>
          </a:xfrm>
          <a:prstGeom prst="rect">
            <a:avLst/>
          </a:prstGeom>
          <a:noFill/>
        </p:spPr>
      </p:pic>
      <p:pic>
        <p:nvPicPr>
          <p:cNvPr id="60444" name="Picture 28" descr="a1"/>
          <p:cNvPicPr>
            <a:picLocks noChangeAspect="1" noChangeArrowheads="1" noCrop="1"/>
          </p:cNvPicPr>
          <p:nvPr/>
        </p:nvPicPr>
        <p:blipFill>
          <a:blip r:embed="rId13"/>
          <a:srcRect/>
          <a:stretch>
            <a:fillRect/>
          </a:stretch>
        </p:blipFill>
        <p:spPr bwMode="auto">
          <a:xfrm>
            <a:off x="457200" y="228600"/>
            <a:ext cx="488950" cy="685800"/>
          </a:xfrm>
          <a:prstGeom prst="rect">
            <a:avLst/>
          </a:prstGeom>
          <a:noFill/>
        </p:spPr>
      </p:pic>
      <p:pic>
        <p:nvPicPr>
          <p:cNvPr id="60445" name="Picture 29" descr="animated%20%20two%20roses">
            <a:hlinkClick r:id="" action="ppaction://noaction"/>
          </p:cNvPr>
          <p:cNvPicPr>
            <a:picLocks noChangeAspect="1" noChangeArrowheads="1" noCrop="1"/>
          </p:cNvPicPr>
          <p:nvPr/>
        </p:nvPicPr>
        <p:blipFill>
          <a:blip r:embed="rId14"/>
          <a:srcRect/>
          <a:stretch>
            <a:fillRect/>
          </a:stretch>
        </p:blipFill>
        <p:spPr bwMode="auto">
          <a:xfrm>
            <a:off x="685801" y="114300"/>
            <a:ext cx="639763" cy="914400"/>
          </a:xfrm>
          <a:prstGeom prst="rect">
            <a:avLst/>
          </a:prstGeom>
          <a:noFill/>
        </p:spPr>
      </p:pic>
      <p:sp>
        <p:nvSpPr>
          <p:cNvPr id="60446" name="Rectangle 30"/>
          <p:cNvSpPr>
            <a:spLocks noChangeArrowheads="1"/>
          </p:cNvSpPr>
          <p:nvPr/>
        </p:nvSpPr>
        <p:spPr bwMode="auto">
          <a:xfrm>
            <a:off x="304801" y="2381250"/>
            <a:ext cx="6121419" cy="461665"/>
          </a:xfrm>
          <a:prstGeom prst="rect">
            <a:avLst/>
          </a:prstGeom>
          <a:noFill/>
          <a:ln w="9525" algn="ctr">
            <a:noFill/>
            <a:miter lim="800000"/>
            <a:headEnd/>
            <a:tailEnd/>
          </a:ln>
          <a:effectLst/>
        </p:spPr>
        <p:txBody>
          <a:bodyPr wrap="none">
            <a:spAutoFit/>
          </a:bodyPr>
          <a:lstStyle/>
          <a:p>
            <a:pPr eaLnBrk="0" hangingPunct="0"/>
            <a:r>
              <a:rPr lang="en-US" sz="2400">
                <a:solidFill>
                  <a:schemeClr val="accent2"/>
                </a:solidFill>
                <a:latin typeface="Times New Roman" pitchFamily="18" charset="0"/>
                <a:cs typeface="Times New Roman" pitchFamily="18" charset="0"/>
              </a:rPr>
              <a:t>B. Từ 2 nguyên tử H liên kết với 1 nguyên tử H </a:t>
            </a:r>
          </a:p>
        </p:txBody>
      </p:sp>
      <p:sp>
        <p:nvSpPr>
          <p:cNvPr id="60447" name="Rectangle 31"/>
          <p:cNvSpPr>
            <a:spLocks noChangeArrowheads="1"/>
          </p:cNvSpPr>
          <p:nvPr/>
        </p:nvSpPr>
        <p:spPr bwMode="auto">
          <a:xfrm>
            <a:off x="304800" y="2895600"/>
            <a:ext cx="6554230" cy="830997"/>
          </a:xfrm>
          <a:prstGeom prst="rect">
            <a:avLst/>
          </a:prstGeom>
          <a:noFill/>
          <a:ln w="9525" algn="ctr">
            <a:noFill/>
            <a:miter lim="800000"/>
            <a:headEnd/>
            <a:tailEnd/>
          </a:ln>
          <a:effectLst/>
        </p:spPr>
        <p:txBody>
          <a:bodyPr wrap="none">
            <a:spAutoFit/>
          </a:bodyPr>
          <a:lstStyle/>
          <a:p>
            <a:pPr eaLnBrk="0" hangingPunct="0"/>
            <a:r>
              <a:rPr lang="en-US" sz="2400">
                <a:solidFill>
                  <a:srgbClr val="FF0000"/>
                </a:solidFill>
                <a:latin typeface="Times New Roman" pitchFamily="18" charset="0"/>
                <a:cs typeface="Times New Roman" pitchFamily="18" charset="0"/>
              </a:rPr>
              <a:t>C. Từ các nguyên tử O liên kết với các nguyên tử H</a:t>
            </a:r>
          </a:p>
          <a:p>
            <a:pPr eaLnBrk="0" hangingPunct="0"/>
            <a:r>
              <a:rPr lang="en-US" sz="2400">
                <a:solidFill>
                  <a:srgbClr val="FF0000"/>
                </a:solidFill>
                <a:latin typeface="Times New Roman" pitchFamily="18" charset="0"/>
                <a:cs typeface="Times New Roman" pitchFamily="18" charset="0"/>
              </a:rPr>
              <a:t>          cấu tạo nên cơ thể sống.</a:t>
            </a:r>
            <a:r>
              <a:rPr lang="en-US">
                <a:solidFill>
                  <a:srgbClr val="FF6600"/>
                </a:solidFill>
                <a:latin typeface="Times New Roman" pitchFamily="18" charset="0"/>
                <a:cs typeface="Times New Roman" pitchFamily="18" charset="0"/>
              </a:rPr>
              <a:t> </a:t>
            </a:r>
            <a:endParaRPr lang="en-US" sz="2400">
              <a:solidFill>
                <a:srgbClr val="FF6600"/>
              </a:solidFill>
              <a:latin typeface="Times New Roman" pitchFamily="18" charset="0"/>
              <a:cs typeface="Times New Roman" pitchFamily="18" charset="0"/>
            </a:endParaRPr>
          </a:p>
        </p:txBody>
      </p:sp>
      <p:sp>
        <p:nvSpPr>
          <p:cNvPr id="60448" name="Rectangle 32"/>
          <p:cNvSpPr>
            <a:spLocks noChangeArrowheads="1"/>
          </p:cNvSpPr>
          <p:nvPr/>
        </p:nvSpPr>
        <p:spPr bwMode="auto">
          <a:xfrm>
            <a:off x="304800" y="3699273"/>
            <a:ext cx="6416372" cy="461665"/>
          </a:xfrm>
          <a:prstGeom prst="rect">
            <a:avLst/>
          </a:prstGeom>
          <a:noFill/>
          <a:ln w="9525" algn="ctr">
            <a:noFill/>
            <a:miter lim="800000"/>
            <a:headEnd/>
            <a:tailEnd/>
          </a:ln>
          <a:effectLst/>
        </p:spPr>
        <p:txBody>
          <a:bodyPr wrap="none">
            <a:spAutoFit/>
          </a:bodyPr>
          <a:lstStyle/>
          <a:p>
            <a:pPr eaLnBrk="0" hangingPunct="0"/>
            <a:r>
              <a:rPr lang="en-US" sz="2400">
                <a:solidFill>
                  <a:schemeClr val="accent2"/>
                </a:solidFill>
                <a:latin typeface="Times New Roman" pitchFamily="18" charset="0"/>
                <a:cs typeface="Times New Roman" pitchFamily="18" charset="0"/>
              </a:rPr>
              <a:t>D. Từ 2 nguyên tố H và liên kết với 1 nguyên tử H</a:t>
            </a:r>
            <a:endParaRPr lang="en-US" sz="2800">
              <a:solidFill>
                <a:schemeClr val="accent2"/>
              </a:solidFill>
              <a:latin typeface="Times New Roman" pitchFamily="18" charset="0"/>
              <a:cs typeface="Times New Roman" pitchFamily="18" charset="0"/>
            </a:endParaRPr>
          </a:p>
        </p:txBody>
      </p:sp>
      <p:sp>
        <p:nvSpPr>
          <p:cNvPr id="60449" name="AutoShape 33">
            <a:hlinkClick r:id="rId15" action="ppaction://hlinksldjump" highlightClick="1"/>
          </p:cNvPr>
          <p:cNvSpPr>
            <a:spLocks noChangeArrowheads="1"/>
          </p:cNvSpPr>
          <p:nvPr/>
        </p:nvSpPr>
        <p:spPr bwMode="auto">
          <a:xfrm>
            <a:off x="228600" y="4343400"/>
            <a:ext cx="381000" cy="171450"/>
          </a:xfrm>
          <a:prstGeom prst="actionButtonBackPrevious">
            <a:avLst/>
          </a:prstGeom>
          <a:solidFill>
            <a:schemeClr val="accent1"/>
          </a:solidFill>
          <a:ln w="9525">
            <a:noFill/>
            <a:miter lim="800000"/>
            <a:headEnd/>
            <a:tailEnd/>
          </a:ln>
          <a:effectLst/>
        </p:spPr>
        <p:txBody>
          <a:bodyPr wrap="none" anchor="ctr"/>
          <a:lstStyle/>
          <a:p>
            <a:endParaRPr lang="en-US">
              <a:latin typeface="Times New Roman" pitchFamily="18" charset="0"/>
              <a:cs typeface="Times New Roman"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043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043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4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044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044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04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044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044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04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60421"/>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withEffect">
                                  <p:stCondLst>
                                    <p:cond delay="0"/>
                                  </p:stCondLst>
                                  <p:childTnLst>
                                    <p:set>
                                      <p:cBhvr>
                                        <p:cTn id="33" dur="1" fill="hold">
                                          <p:stCondLst>
                                            <p:cond delay="0"/>
                                          </p:stCondLst>
                                        </p:cTn>
                                        <p:tgtEl>
                                          <p:spTgt spid="6043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043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60421"/>
                  </p:tgtEl>
                </p:cond>
              </p:nextCondLst>
            </p:seq>
            <p:seq concurrent="1" nextAc="seek">
              <p:cTn id="40" restart="whenNotActive" fill="hold" evtFilter="cancelBubble" nodeType="interactiveSeq">
                <p:stCondLst>
                  <p:cond evt="onClick" delay="0">
                    <p:tgtEl>
                      <p:spTgt spid="6042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04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6043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043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044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0429"/>
                  </p:tgtEl>
                </p:cond>
              </p:nextCondLst>
            </p:seq>
            <p:seq concurrent="1" nextAc="seek">
              <p:cTn id="55" restart="whenNotActive" fill="hold" evtFilter="cancelBubble" nodeType="interactiveSeq">
                <p:stCondLst>
                  <p:cond evt="onClick" delay="0">
                    <p:tgtEl>
                      <p:spTgt spid="60422"/>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043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applause.wav"/>
                                        </p:tgtEl>
                                      </p:cMediaNode>
                                    </p:audio>
                                  </p:subTnLst>
                                </p:cTn>
                              </p:par>
                              <p:par>
                                <p:cTn id="62" presetID="1" presetClass="exit" presetSubtype="0" fill="hold" nodeType="withEffect">
                                  <p:stCondLst>
                                    <p:cond delay="0"/>
                                  </p:stCondLst>
                                  <p:childTnLst>
                                    <p:set>
                                      <p:cBhvr>
                                        <p:cTn id="63" dur="1" fill="hold">
                                          <p:stCondLst>
                                            <p:cond delay="0"/>
                                          </p:stCondLst>
                                        </p:cTn>
                                        <p:tgtEl>
                                          <p:spTgt spid="60433"/>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0430"/>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5"/>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0441"/>
                                        </p:tgtEl>
                                        <p:attrNameLst>
                                          <p:attrName>style.visibility</p:attrName>
                                        </p:attrNameLst>
                                      </p:cBhvr>
                                      <p:to>
                                        <p:strVal val="hidden"/>
                                      </p:to>
                                    </p:set>
                                  </p:childTnLst>
                                </p:cTn>
                              </p:par>
                            </p:childTnLst>
                          </p:cTn>
                        </p:par>
                      </p:childTnLst>
                    </p:cTn>
                  </p:par>
                </p:childTnLst>
              </p:cTn>
              <p:nextCondLst>
                <p:cond evt="onClick" delay="0">
                  <p:tgtEl>
                    <p:spTgt spid="60422"/>
                  </p:tgtEl>
                </p:cond>
              </p:nextCondLst>
            </p:seq>
            <p:seq concurrent="1" nextAc="seek">
              <p:cTn id="70" restart="whenNotActive" fill="hold" evtFilter="cancelBubble" nodeType="interactiveSeq">
                <p:stCondLst>
                  <p:cond evt="onClick" delay="0">
                    <p:tgtEl>
                      <p:spTgt spid="60432"/>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043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60431"/>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4"/>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0430"/>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60441"/>
                                        </p:tgtEl>
                                        <p:attrNameLst>
                                          <p:attrName>style.visibility</p:attrName>
                                        </p:attrNameLst>
                                      </p:cBhvr>
                                      <p:to>
                                        <p:strVal val="hidden"/>
                                      </p:to>
                                    </p:set>
                                  </p:childTnLst>
                                </p:cTn>
                              </p:par>
                            </p:childTnLst>
                          </p:cTn>
                        </p:par>
                      </p:childTnLst>
                    </p:cTn>
                  </p:par>
                </p:childTnLst>
              </p:cTn>
              <p:nextCondLst>
                <p:cond evt="onClick" delay="0">
                  <p:tgtEl>
                    <p:spTgt spid="60432"/>
                  </p:tgtEl>
                </p:cond>
              </p:nextCondLst>
            </p:seq>
            <p:seq concurrent="1" nextAc="seek">
              <p:cTn id="85" restart="whenNotActive" fill="hold" evtFilter="cancelBubble" nodeType="interactiveSeq">
                <p:stCondLst>
                  <p:cond evt="onClick" delay="0">
                    <p:tgtEl>
                      <p:spTgt spid="3"/>
                    </p:tgtEl>
                  </p:cond>
                </p:stCondLst>
                <p:endSync evt="end" delay="0">
                  <p:rtn val="all"/>
                </p:endSync>
                <p:childTnLst>
                  <p:par>
                    <p:cTn id="86" fill="hold">
                      <p:stCondLst>
                        <p:cond delay="0"/>
                      </p:stCondLst>
                      <p:childTnLst>
                        <p:par>
                          <p:cTn id="87" fill="hold">
                            <p:stCondLst>
                              <p:cond delay="0"/>
                            </p:stCondLst>
                            <p:childTnLst>
                              <p:par>
                                <p:cTn id="88" presetID="1" presetClass="entr" presetSubtype="0" fill="hold" nodeType="withEffect">
                                  <p:stCondLst>
                                    <p:cond delay="0"/>
                                  </p:stCondLst>
                                  <p:childTnLst>
                                    <p:set>
                                      <p:cBhvr>
                                        <p:cTn id="89" dur="1" fill="hold">
                                          <p:stCondLst>
                                            <p:cond delay="0"/>
                                          </p:stCondLst>
                                        </p:cTn>
                                        <p:tgtEl>
                                          <p:spTgt spid="60431"/>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applause.wav"/>
                                        </p:tgtEl>
                                      </p:cMediaNode>
                                    </p:audio>
                                  </p:subTnLst>
                                </p:cTn>
                              </p:par>
                              <p:par>
                                <p:cTn id="92" presetID="1" presetClass="exit" presetSubtype="0" fill="hold" nodeType="withEffect">
                                  <p:stCondLst>
                                    <p:cond delay="0"/>
                                  </p:stCondLst>
                                  <p:childTnLst>
                                    <p:set>
                                      <p:cBhvr>
                                        <p:cTn id="93" dur="1" fill="hold">
                                          <p:stCondLst>
                                            <p:cond delay="0"/>
                                          </p:stCondLst>
                                        </p:cTn>
                                        <p:tgtEl>
                                          <p:spTgt spid="60430"/>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60433"/>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6044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0" restart="whenNotActive" fill="hold" evtFilter="cancelBubble" nodeType="interactiveSeq">
                <p:stCondLst>
                  <p:cond evt="onClick" delay="0">
                    <p:tgtEl>
                      <p:spTgt spid="2"/>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60430"/>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60431"/>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60433"/>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5"/>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4"/>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6044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5" restart="whenNotActive" fill="hold" evtFilter="cancelBubble" nodeType="interactiveSeq">
                <p:stCondLst>
                  <p:cond evt="onClick" delay="0">
                    <p:tgtEl>
                      <p:spTgt spid="60430"/>
                    </p:tgtEl>
                  </p:cond>
                </p:stCondLst>
                <p:endSync evt="end" delay="0">
                  <p:rtn val="all"/>
                </p:endSync>
                <p:childTnLst>
                  <p:par>
                    <p:cTn id="116" fill="hold">
                      <p:stCondLst>
                        <p:cond delay="0"/>
                      </p:stCondLst>
                      <p:childTnLst>
                        <p:par>
                          <p:cTn id="117" fill="hold">
                            <p:stCondLst>
                              <p:cond delay="0"/>
                            </p:stCondLst>
                            <p:childTnLst>
                              <p:par>
                                <p:cTn id="118" presetID="1" presetClass="exit" presetSubtype="0" fill="hold" nodeType="clickEffect">
                                  <p:stCondLst>
                                    <p:cond delay="0"/>
                                  </p:stCondLst>
                                  <p:childTnLst>
                                    <p:set>
                                      <p:cBhvr>
                                        <p:cTn id="119" dur="1" fill="hold">
                                          <p:stCondLst>
                                            <p:cond delay="0"/>
                                          </p:stCondLst>
                                        </p:cTn>
                                        <p:tgtEl>
                                          <p:spTgt spid="60430"/>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0430"/>
                  </p:tgtEl>
                </p:cond>
              </p:nextCondLst>
            </p:seq>
            <p:seq concurrent="1" nextAc="seek">
              <p:cTn id="122" restart="whenNotActive" fill="hold" evtFilter="cancelBubble" nodeType="interactiveSeq">
                <p:stCondLst>
                  <p:cond evt="onClick" delay="0">
                    <p:tgtEl>
                      <p:spTgt spid="60431"/>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6043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0431"/>
                  </p:tgtEl>
                </p:cond>
              </p:nextCondLst>
            </p:seq>
            <p:seq concurrent="1" nextAc="seek">
              <p:cTn id="129" restart="whenNotActive" fill="hold" evtFilter="cancelBubble" nodeType="interactiveSeq">
                <p:stCondLst>
                  <p:cond evt="onClick" delay="0">
                    <p:tgtEl>
                      <p:spTgt spid="60433"/>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60433"/>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0433"/>
                  </p:tgtEl>
                </p:cond>
              </p:nextCondLst>
            </p:seq>
            <p:seq concurrent="1" nextAc="seek">
              <p:cTn id="136" restart="whenNotActive" fill="hold" evtFilter="cancelBubble" nodeType="interactiveSeq">
                <p:stCondLst>
                  <p:cond evt="onClick" delay="0">
                    <p:tgtEl>
                      <p:spTgt spid="60440"/>
                    </p:tgtEl>
                  </p:cond>
                </p:stCondLst>
                <p:endSync evt="end" delay="0">
                  <p:rtn val="all"/>
                </p:endSync>
                <p:childTnLst>
                  <p:par>
                    <p:cTn id="137" fill="hold">
                      <p:stCondLst>
                        <p:cond delay="0"/>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6044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5"/>
                                        </p:tgtEl>
                                        <p:attrNameLst>
                                          <p:attrName>style.visibility</p:attrName>
                                        </p:attrNameLst>
                                      </p:cBhvr>
                                      <p:to>
                                        <p:strVal val="visible"/>
                                      </p:to>
                                    </p:set>
                                  </p:childTnLst>
                                </p:cTn>
                              </p:par>
                              <p:par>
                                <p:cTn id="143" presetID="1" presetClass="exit" presetSubtype="0" fill="hold" nodeType="withEffect">
                                  <p:stCondLst>
                                    <p:cond delay="0"/>
                                  </p:stCondLst>
                                  <p:childTnLst>
                                    <p:set>
                                      <p:cBhvr>
                                        <p:cTn id="144" dur="1" fill="hold">
                                          <p:stCondLst>
                                            <p:cond delay="0"/>
                                          </p:stCondLst>
                                        </p:cTn>
                                        <p:tgtEl>
                                          <p:spTgt spid="60430"/>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6043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60433"/>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0440"/>
                  </p:tgtEl>
                </p:cond>
              </p:nextCondLst>
            </p:seq>
            <p:seq concurrent="1" nextAc="seek">
              <p:cTn id="151" restart="whenNotActive" fill="hold" evtFilter="cancelBubble" nodeType="interactiveSeq">
                <p:stCondLst>
                  <p:cond evt="onClick" delay="0">
                    <p:tgtEl>
                      <p:spTgt spid="60441"/>
                    </p:tgtEl>
                  </p:cond>
                </p:stCondLst>
                <p:endSync evt="end" delay="0">
                  <p:rtn val="all"/>
                </p:endSync>
                <p:childTnLst>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441"/>
                                        </p:tgtEl>
                                        <p:attrNameLst>
                                          <p:attrName>style.visibility</p:attrName>
                                        </p:attrNameLst>
                                      </p:cBhvr>
                                      <p:to>
                                        <p:strVal val="hidden"/>
                                      </p:to>
                                    </p:set>
                                  </p:childTnLst>
                                </p:cTn>
                              </p:par>
                            </p:childTnLst>
                          </p:cTn>
                        </p:par>
                      </p:childTnLst>
                    </p:cTn>
                  </p:par>
                </p:childTnLst>
              </p:cTn>
              <p:nextCondLst>
                <p:cond evt="onClick" delay="0">
                  <p:tgtEl>
                    <p:spTgt spid="6044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1143000" y="0"/>
            <a:ext cx="8001000" cy="1828800"/>
          </a:xfrm>
          <a:prstGeom prst="irregularSeal2">
            <a:avLst/>
          </a:prstGeom>
          <a:solidFill>
            <a:srgbClr val="CCFF99"/>
          </a:solidFill>
          <a:ln w="9525">
            <a:solidFill>
              <a:srgbClr val="FF0000"/>
            </a:solidFill>
            <a:miter lim="800000"/>
            <a:headEnd/>
            <a:tailEnd/>
          </a:ln>
          <a:effectLst/>
        </p:spPr>
        <p:txBody>
          <a:bodyPr wrap="none" anchor="ctr"/>
          <a:lstStyle/>
          <a:p>
            <a:pPr algn="ctr" eaLnBrk="0" hangingPunct="0"/>
            <a:r>
              <a:rPr lang="en-US" sz="2400" dirty="0">
                <a:latin typeface="Times New Roman" pitchFamily="18" charset="0"/>
                <a:cs typeface="Times New Roman" pitchFamily="18" charset="0"/>
              </a:rPr>
              <a:t>3.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p>
          <a:p>
            <a:pPr algn="ctr" eaLnBrk="0" hangingPunct="0"/>
            <a:r>
              <a:rPr lang="en-US" sz="2400" b="1" dirty="0" err="1">
                <a:latin typeface="Times New Roman" pitchFamily="18" charset="0"/>
                <a:cs typeface="Times New Roman" pitchFamily="18" charset="0"/>
              </a:rPr>
              <a:t>vai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trò</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a:t>
            </a:r>
          </a:p>
        </p:txBody>
      </p:sp>
      <p:sp>
        <p:nvSpPr>
          <p:cNvPr id="61443" name="Text Box 3"/>
          <p:cNvSpPr txBox="1">
            <a:spLocks noChangeArrowheads="1"/>
          </p:cNvSpPr>
          <p:nvPr/>
        </p:nvSpPr>
        <p:spPr bwMode="auto">
          <a:xfrm>
            <a:off x="228600" y="1771650"/>
            <a:ext cx="7239000" cy="2739211"/>
          </a:xfrm>
          <a:prstGeom prst="rect">
            <a:avLst/>
          </a:prstGeom>
          <a:noFill/>
          <a:ln w="9525">
            <a:noFill/>
            <a:miter lim="800000"/>
            <a:headEnd/>
            <a:tailEnd/>
          </a:ln>
          <a:effectLst/>
        </p:spPr>
        <p:txBody>
          <a:bodyPr>
            <a:spAutoFit/>
          </a:bodyPr>
          <a:lstStyle/>
          <a:p>
            <a:pPr marL="457200" indent="-457200" eaLnBrk="0" hangingPunct="0"/>
            <a:r>
              <a:rPr lang="en-US" sz="2800">
                <a:latin typeface="Times New Roman" pitchFamily="18" charset="0"/>
                <a:cs typeface="Times New Roman" pitchFamily="18" charset="0"/>
              </a:rPr>
              <a:t>a. Cấu tạo nên các phân tử hữu cơ.</a:t>
            </a:r>
          </a:p>
          <a:p>
            <a:pPr marL="457200" indent="-457200" eaLnBrk="0" hangingPunct="0"/>
            <a:endParaRPr lang="en-US" sz="1200">
              <a:latin typeface="Times New Roman" pitchFamily="18" charset="0"/>
              <a:cs typeface="Times New Roman" pitchFamily="18" charset="0"/>
            </a:endParaRPr>
          </a:p>
          <a:p>
            <a:pPr marL="457200" indent="-457200" eaLnBrk="0" hangingPunct="0"/>
            <a:r>
              <a:rPr lang="en-US" sz="2800">
                <a:latin typeface="Times New Roman" pitchFamily="18" charset="0"/>
                <a:cs typeface="Times New Roman" pitchFamily="18" charset="0"/>
              </a:rPr>
              <a:t>b. Cấu tạo nên các en zim, các vitamin.</a:t>
            </a:r>
          </a:p>
          <a:p>
            <a:pPr marL="457200" indent="-457200" eaLnBrk="0" hangingPunct="0"/>
            <a:endParaRPr lang="en-US" sz="1200">
              <a:latin typeface="Times New Roman" pitchFamily="18" charset="0"/>
              <a:cs typeface="Times New Roman" pitchFamily="18" charset="0"/>
            </a:endParaRPr>
          </a:p>
          <a:p>
            <a:pPr marL="457200" indent="-457200" eaLnBrk="0" hangingPunct="0"/>
            <a:r>
              <a:rPr lang="en-US" sz="2800">
                <a:latin typeface="Times New Roman" pitchFamily="18" charset="0"/>
                <a:cs typeface="Times New Roman" pitchFamily="18" charset="0"/>
              </a:rPr>
              <a:t>c. Cấu tạo các chất sống của tế bào.</a:t>
            </a:r>
          </a:p>
          <a:p>
            <a:pPr marL="457200" indent="-457200" eaLnBrk="0" hangingPunct="0"/>
            <a:endParaRPr lang="en-US" sz="1200">
              <a:latin typeface="Times New Roman" pitchFamily="18" charset="0"/>
              <a:cs typeface="Times New Roman" pitchFamily="18" charset="0"/>
            </a:endParaRPr>
          </a:p>
          <a:p>
            <a:pPr marL="457200" indent="-457200" eaLnBrk="0" hangingPunct="0"/>
            <a:r>
              <a:rPr lang="en-US" sz="2800">
                <a:latin typeface="Times New Roman" pitchFamily="18" charset="0"/>
                <a:cs typeface="Times New Roman" pitchFamily="18" charset="0"/>
              </a:rPr>
              <a:t>d. Cấu tạo nên các đại phân tử hữu cơ.</a:t>
            </a:r>
          </a:p>
          <a:p>
            <a:pPr marL="457200" indent="-457200" eaLnBrk="0" hangingPunct="0"/>
            <a:r>
              <a:rPr lang="en-US" sz="2400">
                <a:latin typeface="Times New Roman" pitchFamily="18" charset="0"/>
                <a:cs typeface="Times New Roman" pitchFamily="18" charset="0"/>
              </a:rPr>
              <a:t>	</a:t>
            </a:r>
          </a:p>
        </p:txBody>
      </p:sp>
      <p:pic>
        <p:nvPicPr>
          <p:cNvPr id="61444" name="Picture 4" descr="Mautam"/>
          <p:cNvPicPr>
            <a:picLocks noChangeAspect="1" noChangeArrowheads="1"/>
          </p:cNvPicPr>
          <p:nvPr/>
        </p:nvPicPr>
        <p:blipFill>
          <a:blip r:embed="rId3"/>
          <a:srcRect/>
          <a:stretch>
            <a:fillRect/>
          </a:stretch>
        </p:blipFill>
        <p:spPr bwMode="auto">
          <a:xfrm>
            <a:off x="8316913" y="627460"/>
            <a:ext cx="622300" cy="164306"/>
          </a:xfrm>
          <a:prstGeom prst="rect">
            <a:avLst/>
          </a:prstGeom>
          <a:noFill/>
        </p:spPr>
      </p:pic>
      <p:pic>
        <p:nvPicPr>
          <p:cNvPr id="61445" name="Picture 5" descr="V2"/>
          <p:cNvPicPr>
            <a:picLocks noChangeAspect="1" noChangeArrowheads="1"/>
          </p:cNvPicPr>
          <p:nvPr/>
        </p:nvPicPr>
        <p:blipFill>
          <a:blip r:embed="rId4"/>
          <a:srcRect/>
          <a:stretch>
            <a:fillRect/>
          </a:stretch>
        </p:blipFill>
        <p:spPr bwMode="auto">
          <a:xfrm>
            <a:off x="6958013" y="3271837"/>
            <a:ext cx="285750" cy="214313"/>
          </a:xfrm>
          <a:prstGeom prst="rect">
            <a:avLst/>
          </a:prstGeom>
          <a:noFill/>
        </p:spPr>
      </p:pic>
      <p:grpSp>
        <p:nvGrpSpPr>
          <p:cNvPr id="2" name="Group 6"/>
          <p:cNvGrpSpPr>
            <a:grpSpLocks/>
          </p:cNvGrpSpPr>
          <p:nvPr/>
        </p:nvGrpSpPr>
        <p:grpSpPr bwMode="auto">
          <a:xfrm>
            <a:off x="6400800" y="4057650"/>
            <a:ext cx="1441450" cy="834548"/>
            <a:chOff x="3832" y="3312"/>
            <a:chExt cx="908" cy="996"/>
          </a:xfrm>
        </p:grpSpPr>
        <p:pic>
          <p:nvPicPr>
            <p:cNvPr id="61447" name="Picture 7" descr="Lamlai"/>
            <p:cNvPicPr>
              <a:picLocks noChangeAspect="1" noChangeArrowheads="1"/>
            </p:cNvPicPr>
            <p:nvPr/>
          </p:nvPicPr>
          <p:blipFill>
            <a:blip r:embed="rId5"/>
            <a:srcRect/>
            <a:stretch>
              <a:fillRect/>
            </a:stretch>
          </p:blipFill>
          <p:spPr bwMode="auto">
            <a:xfrm>
              <a:off x="4015" y="3312"/>
              <a:ext cx="453" cy="399"/>
            </a:xfrm>
            <a:prstGeom prst="rect">
              <a:avLst/>
            </a:prstGeom>
            <a:noFill/>
          </p:spPr>
        </p:pic>
        <p:sp>
          <p:nvSpPr>
            <p:cNvPr id="61448" name="Text Box 8"/>
            <p:cNvSpPr txBox="1">
              <a:spLocks noChangeArrowheads="1"/>
            </p:cNvSpPr>
            <p:nvPr/>
          </p:nvSpPr>
          <p:spPr bwMode="auto">
            <a:xfrm>
              <a:off x="3832" y="3757"/>
              <a:ext cx="908" cy="551"/>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Times New Roman" pitchFamily="18" charset="0"/>
                  <a:cs typeface="Times New Roman" pitchFamily="18" charset="0"/>
                </a:rPr>
                <a:t>Làm lại</a:t>
              </a:r>
            </a:p>
          </p:txBody>
        </p:sp>
      </p:grpSp>
      <p:grpSp>
        <p:nvGrpSpPr>
          <p:cNvPr id="3" name="Group 9"/>
          <p:cNvGrpSpPr>
            <a:grpSpLocks/>
          </p:cNvGrpSpPr>
          <p:nvPr/>
        </p:nvGrpSpPr>
        <p:grpSpPr bwMode="auto">
          <a:xfrm>
            <a:off x="7739064" y="3943350"/>
            <a:ext cx="1296987" cy="972317"/>
            <a:chOff x="4830" y="3158"/>
            <a:chExt cx="817" cy="1131"/>
          </a:xfrm>
        </p:grpSpPr>
        <p:pic>
          <p:nvPicPr>
            <p:cNvPr id="61450" name="Picture 10" descr="Ketqua"/>
            <p:cNvPicPr>
              <a:picLocks noChangeAspect="1" noChangeArrowheads="1"/>
            </p:cNvPicPr>
            <p:nvPr/>
          </p:nvPicPr>
          <p:blipFill>
            <a:blip r:embed="rId6"/>
            <a:srcRect/>
            <a:stretch>
              <a:fillRect/>
            </a:stretch>
          </p:blipFill>
          <p:spPr bwMode="auto">
            <a:xfrm>
              <a:off x="5012" y="3158"/>
              <a:ext cx="443" cy="564"/>
            </a:xfrm>
            <a:prstGeom prst="rect">
              <a:avLst/>
            </a:prstGeom>
            <a:noFill/>
          </p:spPr>
        </p:pic>
        <p:sp>
          <p:nvSpPr>
            <p:cNvPr id="61451" name="Text Box 11"/>
            <p:cNvSpPr txBox="1">
              <a:spLocks noChangeArrowheads="1"/>
            </p:cNvSpPr>
            <p:nvPr/>
          </p:nvSpPr>
          <p:spPr bwMode="auto">
            <a:xfrm>
              <a:off x="4830" y="3752"/>
              <a:ext cx="817" cy="537"/>
            </a:xfrm>
            <a:prstGeom prst="rect">
              <a:avLst/>
            </a:prstGeom>
            <a:noFill/>
            <a:ln w="9525">
              <a:noFill/>
              <a:miter lim="800000"/>
              <a:headEnd/>
              <a:tailEnd/>
            </a:ln>
            <a:effectLst/>
          </p:spPr>
          <p:txBody>
            <a:bodyPr>
              <a:spAutoFit/>
            </a:bodyPr>
            <a:lstStyle/>
            <a:p>
              <a:pPr>
                <a:spcBef>
                  <a:spcPct val="50000"/>
                </a:spcBef>
              </a:pPr>
              <a:r>
                <a:rPr lang="en-US" sz="2400" b="1">
                  <a:solidFill>
                    <a:srgbClr val="FF0066"/>
                  </a:solidFill>
                  <a:latin typeface="Times New Roman" pitchFamily="18" charset="0"/>
                  <a:cs typeface="Times New Roman" pitchFamily="18" charset="0"/>
                </a:rPr>
                <a:t>Đáp án</a:t>
              </a:r>
            </a:p>
          </p:txBody>
        </p:sp>
      </p:grpSp>
      <p:pic>
        <p:nvPicPr>
          <p:cNvPr id="61452" name="Picture 12" descr="V1"/>
          <p:cNvPicPr>
            <a:picLocks noChangeAspect="1" noChangeArrowheads="1"/>
          </p:cNvPicPr>
          <p:nvPr/>
        </p:nvPicPr>
        <p:blipFill>
          <a:blip r:embed="rId4"/>
          <a:srcRect/>
          <a:stretch>
            <a:fillRect/>
          </a:stretch>
        </p:blipFill>
        <p:spPr bwMode="auto">
          <a:xfrm>
            <a:off x="6958013" y="2000250"/>
            <a:ext cx="285750" cy="214313"/>
          </a:xfrm>
          <a:prstGeom prst="rect">
            <a:avLst/>
          </a:prstGeom>
          <a:noFill/>
        </p:spPr>
      </p:pic>
      <p:pic>
        <p:nvPicPr>
          <p:cNvPr id="61453" name="Picture 13" descr="D1"/>
          <p:cNvPicPr>
            <a:picLocks noChangeAspect="1" noChangeArrowheads="1"/>
          </p:cNvPicPr>
          <p:nvPr/>
        </p:nvPicPr>
        <p:blipFill>
          <a:blip r:embed="rId7"/>
          <a:srcRect/>
          <a:stretch>
            <a:fillRect/>
          </a:stretch>
        </p:blipFill>
        <p:spPr bwMode="auto">
          <a:xfrm>
            <a:off x="7034214" y="2019300"/>
            <a:ext cx="142875" cy="121444"/>
          </a:xfrm>
          <a:prstGeom prst="rect">
            <a:avLst/>
          </a:prstGeom>
          <a:noFill/>
        </p:spPr>
      </p:pic>
      <p:pic>
        <p:nvPicPr>
          <p:cNvPr id="61454" name="Picture 14" descr="D2"/>
          <p:cNvPicPr>
            <a:picLocks noChangeAspect="1" noChangeArrowheads="1"/>
          </p:cNvPicPr>
          <p:nvPr/>
        </p:nvPicPr>
        <p:blipFill>
          <a:blip r:embed="rId7"/>
          <a:srcRect/>
          <a:stretch>
            <a:fillRect/>
          </a:stretch>
        </p:blipFill>
        <p:spPr bwMode="auto">
          <a:xfrm>
            <a:off x="7034214" y="3328988"/>
            <a:ext cx="142875" cy="121444"/>
          </a:xfrm>
          <a:prstGeom prst="rect">
            <a:avLst/>
          </a:prstGeom>
          <a:noFill/>
        </p:spPr>
      </p:pic>
      <p:pic>
        <p:nvPicPr>
          <p:cNvPr id="61455" name="Picture 15" descr="V3"/>
          <p:cNvPicPr>
            <a:picLocks noChangeAspect="1" noChangeArrowheads="1"/>
          </p:cNvPicPr>
          <p:nvPr/>
        </p:nvPicPr>
        <p:blipFill>
          <a:blip r:embed="rId4"/>
          <a:srcRect/>
          <a:stretch>
            <a:fillRect/>
          </a:stretch>
        </p:blipFill>
        <p:spPr bwMode="auto">
          <a:xfrm>
            <a:off x="6954838" y="2839641"/>
            <a:ext cx="285750" cy="214313"/>
          </a:xfrm>
          <a:prstGeom prst="rect">
            <a:avLst/>
          </a:prstGeom>
          <a:noFill/>
        </p:spPr>
      </p:pic>
      <p:pic>
        <p:nvPicPr>
          <p:cNvPr id="61456" name="Picture 16" descr="D3"/>
          <p:cNvPicPr>
            <a:picLocks noChangeAspect="1" noChangeArrowheads="1"/>
          </p:cNvPicPr>
          <p:nvPr/>
        </p:nvPicPr>
        <p:blipFill>
          <a:blip r:embed="rId7"/>
          <a:srcRect/>
          <a:stretch>
            <a:fillRect/>
          </a:stretch>
        </p:blipFill>
        <p:spPr bwMode="auto">
          <a:xfrm>
            <a:off x="7034214" y="2882504"/>
            <a:ext cx="142875" cy="121444"/>
          </a:xfrm>
          <a:prstGeom prst="rect">
            <a:avLst/>
          </a:prstGeom>
          <a:noFill/>
        </p:spPr>
      </p:pic>
      <p:grpSp>
        <p:nvGrpSpPr>
          <p:cNvPr id="4" name="Group 17"/>
          <p:cNvGrpSpPr>
            <a:grpSpLocks/>
          </p:cNvGrpSpPr>
          <p:nvPr/>
        </p:nvGrpSpPr>
        <p:grpSpPr bwMode="auto">
          <a:xfrm>
            <a:off x="800101" y="4204098"/>
            <a:ext cx="5832475" cy="882253"/>
            <a:chOff x="68" y="2614"/>
            <a:chExt cx="3674" cy="741"/>
          </a:xfrm>
        </p:grpSpPr>
        <p:pic>
          <p:nvPicPr>
            <p:cNvPr id="61458" name="Picture 18" descr="Hoacuoi1"/>
            <p:cNvPicPr>
              <a:picLocks noChangeAspect="1" noChangeArrowheads="1"/>
            </p:cNvPicPr>
            <p:nvPr/>
          </p:nvPicPr>
          <p:blipFill>
            <a:blip r:embed="rId8"/>
            <a:srcRect/>
            <a:stretch>
              <a:fillRect/>
            </a:stretch>
          </p:blipFill>
          <p:spPr bwMode="auto">
            <a:xfrm>
              <a:off x="68" y="2614"/>
              <a:ext cx="817" cy="741"/>
            </a:xfrm>
            <a:prstGeom prst="rect">
              <a:avLst/>
            </a:prstGeom>
            <a:noFill/>
          </p:spPr>
        </p:pic>
        <p:sp>
          <p:nvSpPr>
            <p:cNvPr id="61459" name="Text Box 19"/>
            <p:cNvSpPr txBox="1">
              <a:spLocks noChangeArrowheads="1"/>
            </p:cNvSpPr>
            <p:nvPr/>
          </p:nvSpPr>
          <p:spPr bwMode="auto">
            <a:xfrm>
              <a:off x="794" y="2870"/>
              <a:ext cx="2948" cy="388"/>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cs typeface="Times New Roman" pitchFamily="18" charset="0"/>
                </a:rPr>
                <a:t>Hoan hô …! Đúng rồi …!</a:t>
              </a:r>
            </a:p>
          </p:txBody>
        </p:sp>
      </p:grpSp>
      <p:grpSp>
        <p:nvGrpSpPr>
          <p:cNvPr id="5" name="Group 20"/>
          <p:cNvGrpSpPr>
            <a:grpSpLocks/>
          </p:cNvGrpSpPr>
          <p:nvPr/>
        </p:nvGrpSpPr>
        <p:grpSpPr bwMode="auto">
          <a:xfrm>
            <a:off x="990601" y="4287441"/>
            <a:ext cx="5832475" cy="798909"/>
            <a:chOff x="204" y="3475"/>
            <a:chExt cx="3674" cy="671"/>
          </a:xfrm>
        </p:grpSpPr>
        <p:pic>
          <p:nvPicPr>
            <p:cNvPr id="61461" name="Picture 21" descr="Hoabuon1"/>
            <p:cNvPicPr>
              <a:picLocks noChangeAspect="1" noChangeArrowheads="1"/>
            </p:cNvPicPr>
            <p:nvPr/>
          </p:nvPicPr>
          <p:blipFill>
            <a:blip r:embed="rId9"/>
            <a:srcRect/>
            <a:stretch>
              <a:fillRect/>
            </a:stretch>
          </p:blipFill>
          <p:spPr bwMode="auto">
            <a:xfrm>
              <a:off x="204" y="3475"/>
              <a:ext cx="606" cy="671"/>
            </a:xfrm>
            <a:prstGeom prst="rect">
              <a:avLst/>
            </a:prstGeom>
            <a:noFill/>
          </p:spPr>
        </p:pic>
        <p:sp>
          <p:nvSpPr>
            <p:cNvPr id="61462" name="Text Box 22"/>
            <p:cNvSpPr txBox="1">
              <a:spLocks noChangeArrowheads="1"/>
            </p:cNvSpPr>
            <p:nvPr/>
          </p:nvSpPr>
          <p:spPr bwMode="auto">
            <a:xfrm>
              <a:off x="793" y="3702"/>
              <a:ext cx="3085" cy="388"/>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cs typeface="Times New Roman" pitchFamily="18" charset="0"/>
                </a:rPr>
                <a:t>Tiếc quá …! Bạn chọn sai rồi …!</a:t>
              </a:r>
            </a:p>
          </p:txBody>
        </p:sp>
      </p:grpSp>
      <p:pic>
        <p:nvPicPr>
          <p:cNvPr id="61463" name="Picture 23" descr="V3"/>
          <p:cNvPicPr>
            <a:picLocks noChangeAspect="1" noChangeArrowheads="1"/>
          </p:cNvPicPr>
          <p:nvPr/>
        </p:nvPicPr>
        <p:blipFill>
          <a:blip r:embed="rId4"/>
          <a:srcRect/>
          <a:stretch>
            <a:fillRect/>
          </a:stretch>
        </p:blipFill>
        <p:spPr bwMode="auto">
          <a:xfrm>
            <a:off x="6958013" y="2425303"/>
            <a:ext cx="285750" cy="214313"/>
          </a:xfrm>
          <a:prstGeom prst="rect">
            <a:avLst/>
          </a:prstGeom>
          <a:noFill/>
        </p:spPr>
      </p:pic>
      <p:pic>
        <p:nvPicPr>
          <p:cNvPr id="61464" name="Picture 24" descr="D3"/>
          <p:cNvPicPr>
            <a:picLocks noChangeAspect="1" noChangeArrowheads="1"/>
          </p:cNvPicPr>
          <p:nvPr/>
        </p:nvPicPr>
        <p:blipFill>
          <a:blip r:embed="rId7"/>
          <a:srcRect/>
          <a:stretch>
            <a:fillRect/>
          </a:stretch>
        </p:blipFill>
        <p:spPr bwMode="auto">
          <a:xfrm>
            <a:off x="7034214" y="2482454"/>
            <a:ext cx="142875" cy="121444"/>
          </a:xfrm>
          <a:prstGeom prst="rect">
            <a:avLst/>
          </a:prstGeom>
          <a:noFill/>
        </p:spPr>
      </p:pic>
      <p:pic>
        <p:nvPicPr>
          <p:cNvPr id="61465" name="Picture 25" descr="26"/>
          <p:cNvPicPr>
            <a:picLocks noChangeAspect="1" noChangeArrowheads="1" noCrop="1"/>
          </p:cNvPicPr>
          <p:nvPr/>
        </p:nvPicPr>
        <p:blipFill>
          <a:blip r:embed="rId10"/>
          <a:srcRect/>
          <a:stretch>
            <a:fillRect/>
          </a:stretch>
        </p:blipFill>
        <p:spPr bwMode="auto">
          <a:xfrm rot="-499829">
            <a:off x="504826" y="477441"/>
            <a:ext cx="442913" cy="760809"/>
          </a:xfrm>
          <a:prstGeom prst="rect">
            <a:avLst/>
          </a:prstGeom>
          <a:noFill/>
        </p:spPr>
      </p:pic>
      <p:pic>
        <p:nvPicPr>
          <p:cNvPr id="61466" name="Picture 26" descr="31"/>
          <p:cNvPicPr>
            <a:picLocks noChangeAspect="1" noChangeArrowheads="1" noCrop="1"/>
          </p:cNvPicPr>
          <p:nvPr/>
        </p:nvPicPr>
        <p:blipFill>
          <a:blip r:embed="rId11"/>
          <a:srcRect/>
          <a:stretch>
            <a:fillRect/>
          </a:stretch>
        </p:blipFill>
        <p:spPr bwMode="auto">
          <a:xfrm>
            <a:off x="533400" y="857250"/>
            <a:ext cx="685800" cy="338138"/>
          </a:xfrm>
          <a:prstGeom prst="rect">
            <a:avLst/>
          </a:prstGeom>
          <a:noFill/>
        </p:spPr>
      </p:pic>
      <p:pic>
        <p:nvPicPr>
          <p:cNvPr id="61467" name="Picture 27" descr="a1"/>
          <p:cNvPicPr>
            <a:picLocks noChangeAspect="1" noChangeArrowheads="1" noCrop="1"/>
          </p:cNvPicPr>
          <p:nvPr/>
        </p:nvPicPr>
        <p:blipFill>
          <a:blip r:embed="rId12"/>
          <a:srcRect/>
          <a:stretch>
            <a:fillRect/>
          </a:stretch>
        </p:blipFill>
        <p:spPr bwMode="auto">
          <a:xfrm>
            <a:off x="828676" y="628650"/>
            <a:ext cx="650875" cy="914400"/>
          </a:xfrm>
          <a:prstGeom prst="rect">
            <a:avLst/>
          </a:prstGeom>
          <a:noFill/>
        </p:spPr>
      </p:pic>
      <p:pic>
        <p:nvPicPr>
          <p:cNvPr id="61468" name="Picture 28" descr="animated%20%20two%20roses">
            <a:hlinkClick r:id="" action="ppaction://noaction"/>
          </p:cNvPr>
          <p:cNvPicPr>
            <a:picLocks noChangeAspect="1" noChangeArrowheads="1" noCrop="1"/>
          </p:cNvPicPr>
          <p:nvPr/>
        </p:nvPicPr>
        <p:blipFill>
          <a:blip r:embed="rId13"/>
          <a:srcRect/>
          <a:stretch>
            <a:fillRect/>
          </a:stretch>
        </p:blipFill>
        <p:spPr bwMode="auto">
          <a:xfrm>
            <a:off x="762000" y="571500"/>
            <a:ext cx="484188" cy="692944"/>
          </a:xfrm>
          <a:prstGeom prst="rect">
            <a:avLst/>
          </a:prstGeom>
          <a:noFill/>
        </p:spPr>
      </p:pic>
      <p:sp>
        <p:nvSpPr>
          <p:cNvPr id="61470" name="AutoShape 30">
            <a:hlinkClick r:id="rId14" action="ppaction://hlinksldjump" highlightClick="1"/>
          </p:cNvPr>
          <p:cNvSpPr>
            <a:spLocks noChangeArrowheads="1"/>
          </p:cNvSpPr>
          <p:nvPr/>
        </p:nvSpPr>
        <p:spPr bwMode="auto">
          <a:xfrm>
            <a:off x="533400" y="3943350"/>
            <a:ext cx="381000" cy="228600"/>
          </a:xfrm>
          <a:prstGeom prst="actionButtonHome">
            <a:avLst/>
          </a:prstGeom>
          <a:solidFill>
            <a:schemeClr val="accent1"/>
          </a:solidFill>
          <a:ln w="9525">
            <a:noFill/>
            <a:miter lim="800000"/>
            <a:headEnd/>
            <a:tailEnd/>
          </a:ln>
          <a:effectLst/>
        </p:spPr>
        <p:txBody>
          <a:bodyPr wrap="none" anchor="ctr"/>
          <a:lstStyle/>
          <a:p>
            <a:endParaRPr lang="en-US">
              <a:latin typeface="Times New Roman" pitchFamily="18" charset="0"/>
              <a:cs typeface="Times New Roman"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145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145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145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146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146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146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146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146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14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6144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withEffect">
                                  <p:stCondLst>
                                    <p:cond delay="0"/>
                                  </p:stCondLst>
                                  <p:childTnLst>
                                    <p:set>
                                      <p:cBhvr>
                                        <p:cTn id="33" dur="1" fill="hold">
                                          <p:stCondLst>
                                            <p:cond delay="0"/>
                                          </p:stCondLst>
                                        </p:cTn>
                                        <p:tgtEl>
                                          <p:spTgt spid="6145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145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61444"/>
                  </p:tgtEl>
                </p:cond>
              </p:nextCondLst>
            </p:seq>
            <p:seq concurrent="1" nextAc="seek">
              <p:cTn id="40" restart="whenNotActive" fill="hold" evtFilter="cancelBubble" nodeType="interactiveSeq">
                <p:stCondLst>
                  <p:cond evt="onClick" delay="0">
                    <p:tgtEl>
                      <p:spTgt spid="6145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4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6145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145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146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1452"/>
                  </p:tgtEl>
                </p:cond>
              </p:nextCondLst>
            </p:seq>
            <p:seq concurrent="1" nextAc="seek">
              <p:cTn id="55" restart="whenNotActive" fill="hold" evtFilter="cancelBubble" nodeType="interactiveSeq">
                <p:stCondLst>
                  <p:cond evt="onClick" delay="0">
                    <p:tgtEl>
                      <p:spTgt spid="61445"/>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145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applause.wav"/>
                                        </p:tgtEl>
                                      </p:cMediaNode>
                                    </p:audio>
                                  </p:subTnLst>
                                </p:cTn>
                              </p:par>
                              <p:par>
                                <p:cTn id="62" presetID="1" presetClass="exit" presetSubtype="0" fill="hold" nodeType="withEffect">
                                  <p:stCondLst>
                                    <p:cond delay="0"/>
                                  </p:stCondLst>
                                  <p:childTnLst>
                                    <p:set>
                                      <p:cBhvr>
                                        <p:cTn id="63" dur="1" fill="hold">
                                          <p:stCondLst>
                                            <p:cond delay="0"/>
                                          </p:stCondLst>
                                        </p:cTn>
                                        <p:tgtEl>
                                          <p:spTgt spid="61456"/>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1453"/>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5"/>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1464"/>
                                        </p:tgtEl>
                                        <p:attrNameLst>
                                          <p:attrName>style.visibility</p:attrName>
                                        </p:attrNameLst>
                                      </p:cBhvr>
                                      <p:to>
                                        <p:strVal val="hidden"/>
                                      </p:to>
                                    </p:set>
                                  </p:childTnLst>
                                </p:cTn>
                              </p:par>
                            </p:childTnLst>
                          </p:cTn>
                        </p:par>
                      </p:childTnLst>
                    </p:cTn>
                  </p:par>
                </p:childTnLst>
              </p:cTn>
              <p:nextCondLst>
                <p:cond evt="onClick" delay="0">
                  <p:tgtEl>
                    <p:spTgt spid="61445"/>
                  </p:tgtEl>
                </p:cond>
              </p:nextCondLst>
            </p:seq>
            <p:seq concurrent="1" nextAc="seek">
              <p:cTn id="70" restart="whenNotActive" fill="hold" evtFilter="cancelBubble" nodeType="interactiveSeq">
                <p:stCondLst>
                  <p:cond evt="onClick" delay="0">
                    <p:tgtEl>
                      <p:spTgt spid="61455"/>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145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61454"/>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4"/>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1453"/>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61464"/>
                                        </p:tgtEl>
                                        <p:attrNameLst>
                                          <p:attrName>style.visibility</p:attrName>
                                        </p:attrNameLst>
                                      </p:cBhvr>
                                      <p:to>
                                        <p:strVal val="hidden"/>
                                      </p:to>
                                    </p:set>
                                  </p:childTnLst>
                                </p:cTn>
                              </p:par>
                            </p:childTnLst>
                          </p:cTn>
                        </p:par>
                      </p:childTnLst>
                    </p:cTn>
                  </p:par>
                </p:childTnLst>
              </p:cTn>
              <p:nextCondLst>
                <p:cond evt="onClick" delay="0">
                  <p:tgtEl>
                    <p:spTgt spid="61455"/>
                  </p:tgtEl>
                </p:cond>
              </p:nextCondLst>
            </p:seq>
            <p:seq concurrent="1" nextAc="seek">
              <p:cTn id="85" restart="whenNotActive" fill="hold" evtFilter="cancelBubble" nodeType="interactiveSeq">
                <p:stCondLst>
                  <p:cond evt="onClick" delay="0">
                    <p:tgtEl>
                      <p:spTgt spid="3"/>
                    </p:tgtEl>
                  </p:cond>
                </p:stCondLst>
                <p:endSync evt="end" delay="0">
                  <p:rtn val="all"/>
                </p:endSync>
                <p:childTnLst>
                  <p:par>
                    <p:cTn id="86" fill="hold">
                      <p:stCondLst>
                        <p:cond delay="0"/>
                      </p:stCondLst>
                      <p:childTnLst>
                        <p:par>
                          <p:cTn id="87" fill="hold">
                            <p:stCondLst>
                              <p:cond delay="0"/>
                            </p:stCondLst>
                            <p:childTnLst>
                              <p:par>
                                <p:cTn id="88" presetID="1" presetClass="entr" presetSubtype="0" fill="hold" nodeType="withEffect">
                                  <p:stCondLst>
                                    <p:cond delay="0"/>
                                  </p:stCondLst>
                                  <p:childTnLst>
                                    <p:set>
                                      <p:cBhvr>
                                        <p:cTn id="89" dur="1" fill="hold">
                                          <p:stCondLst>
                                            <p:cond delay="0"/>
                                          </p:stCondLst>
                                        </p:cTn>
                                        <p:tgtEl>
                                          <p:spTgt spid="6145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applause.wav"/>
                                        </p:tgtEl>
                                      </p:cMediaNode>
                                    </p:audio>
                                  </p:subTnLst>
                                </p:cTn>
                              </p:par>
                              <p:par>
                                <p:cTn id="92" presetID="1" presetClass="exit" presetSubtype="0" fill="hold" nodeType="withEffect">
                                  <p:stCondLst>
                                    <p:cond delay="0"/>
                                  </p:stCondLst>
                                  <p:childTnLst>
                                    <p:set>
                                      <p:cBhvr>
                                        <p:cTn id="93" dur="1" fill="hold">
                                          <p:stCondLst>
                                            <p:cond delay="0"/>
                                          </p:stCondLst>
                                        </p:cTn>
                                        <p:tgtEl>
                                          <p:spTgt spid="61453"/>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61456"/>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6146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0" restart="whenNotActive" fill="hold" evtFilter="cancelBubble" nodeType="interactiveSeq">
                <p:stCondLst>
                  <p:cond evt="onClick" delay="0">
                    <p:tgtEl>
                      <p:spTgt spid="2"/>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6145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6145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61456"/>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5"/>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4"/>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6146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5" restart="whenNotActive" fill="hold" evtFilter="cancelBubble" nodeType="interactiveSeq">
                <p:stCondLst>
                  <p:cond evt="onClick" delay="0">
                    <p:tgtEl>
                      <p:spTgt spid="61453"/>
                    </p:tgtEl>
                  </p:cond>
                </p:stCondLst>
                <p:endSync evt="end" delay="0">
                  <p:rtn val="all"/>
                </p:endSync>
                <p:childTnLst>
                  <p:par>
                    <p:cTn id="116" fill="hold">
                      <p:stCondLst>
                        <p:cond delay="0"/>
                      </p:stCondLst>
                      <p:childTnLst>
                        <p:par>
                          <p:cTn id="117" fill="hold">
                            <p:stCondLst>
                              <p:cond delay="0"/>
                            </p:stCondLst>
                            <p:childTnLst>
                              <p:par>
                                <p:cTn id="118" presetID="1" presetClass="exit" presetSubtype="0" fill="hold" nodeType="clickEffect">
                                  <p:stCondLst>
                                    <p:cond delay="0"/>
                                  </p:stCondLst>
                                  <p:childTnLst>
                                    <p:set>
                                      <p:cBhvr>
                                        <p:cTn id="119" dur="1" fill="hold">
                                          <p:stCondLst>
                                            <p:cond delay="0"/>
                                          </p:stCondLst>
                                        </p:cTn>
                                        <p:tgtEl>
                                          <p:spTgt spid="61453"/>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1453"/>
                  </p:tgtEl>
                </p:cond>
              </p:nextCondLst>
            </p:seq>
            <p:seq concurrent="1" nextAc="seek">
              <p:cTn id="122" restart="whenNotActive" fill="hold" evtFilter="cancelBubble" nodeType="interactiveSeq">
                <p:stCondLst>
                  <p:cond evt="onClick" delay="0">
                    <p:tgtEl>
                      <p:spTgt spid="61454"/>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61454"/>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1454"/>
                  </p:tgtEl>
                </p:cond>
              </p:nextCondLst>
            </p:seq>
            <p:seq concurrent="1" nextAc="seek">
              <p:cTn id="129" restart="whenNotActive" fill="hold" evtFilter="cancelBubble" nodeType="interactiveSeq">
                <p:stCondLst>
                  <p:cond evt="onClick" delay="0">
                    <p:tgtEl>
                      <p:spTgt spid="61456"/>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61456"/>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1456"/>
                  </p:tgtEl>
                </p:cond>
              </p:nextCondLst>
            </p:seq>
            <p:seq concurrent="1" nextAc="seek">
              <p:cTn id="136" restart="whenNotActive" fill="hold" evtFilter="cancelBubble" nodeType="interactiveSeq">
                <p:stCondLst>
                  <p:cond evt="onClick" delay="0">
                    <p:tgtEl>
                      <p:spTgt spid="61463"/>
                    </p:tgtEl>
                  </p:cond>
                </p:stCondLst>
                <p:endSync evt="end" delay="0">
                  <p:rtn val="all"/>
                </p:endSync>
                <p:childTnLst>
                  <p:par>
                    <p:cTn id="137" fill="hold">
                      <p:stCondLst>
                        <p:cond delay="0"/>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6146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5"/>
                                        </p:tgtEl>
                                        <p:attrNameLst>
                                          <p:attrName>style.visibility</p:attrName>
                                        </p:attrNameLst>
                                      </p:cBhvr>
                                      <p:to>
                                        <p:strVal val="visible"/>
                                      </p:to>
                                    </p:set>
                                  </p:childTnLst>
                                </p:cTn>
                              </p:par>
                              <p:par>
                                <p:cTn id="143" presetID="1" presetClass="exit" presetSubtype="0" fill="hold" nodeType="withEffect">
                                  <p:stCondLst>
                                    <p:cond delay="0"/>
                                  </p:stCondLst>
                                  <p:childTnLst>
                                    <p:set>
                                      <p:cBhvr>
                                        <p:cTn id="144" dur="1" fill="hold">
                                          <p:stCondLst>
                                            <p:cond delay="0"/>
                                          </p:stCondLst>
                                        </p:cTn>
                                        <p:tgtEl>
                                          <p:spTgt spid="61453"/>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61454"/>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61456"/>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1463"/>
                  </p:tgtEl>
                </p:cond>
              </p:nextCondLst>
            </p:seq>
            <p:seq concurrent="1" nextAc="seek">
              <p:cTn id="151" restart="whenNotActive" fill="hold" evtFilter="cancelBubble" nodeType="interactiveSeq">
                <p:stCondLst>
                  <p:cond evt="onClick" delay="0">
                    <p:tgtEl>
                      <p:spTgt spid="61464"/>
                    </p:tgtEl>
                  </p:cond>
                </p:stCondLst>
                <p:endSync evt="end" delay="0">
                  <p:rtn val="all"/>
                </p:endSync>
                <p:childTnLst>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1464"/>
                                        </p:tgtEl>
                                        <p:attrNameLst>
                                          <p:attrName>style.visibility</p:attrName>
                                        </p:attrNameLst>
                                      </p:cBhvr>
                                      <p:to>
                                        <p:strVal val="hidden"/>
                                      </p:to>
                                    </p:set>
                                  </p:childTnLst>
                                </p:cTn>
                              </p:par>
                            </p:childTnLst>
                          </p:cTn>
                        </p:par>
                      </p:childTnLst>
                    </p:cTn>
                  </p:par>
                </p:childTnLst>
              </p:cTn>
              <p:nextCondLst>
                <p:cond evt="onClick" delay="0">
                  <p:tgtEl>
                    <p:spTgt spid="6146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52550"/>
            <a:ext cx="7467600" cy="1676400"/>
          </a:xfrm>
          <a:prstGeom prst="rect">
            <a:avLst/>
          </a:prstGeom>
          <a:noFill/>
          <a:ln>
            <a:noFill/>
          </a:ln>
        </p:spPr>
      </p:pic>
      <p:sp>
        <p:nvSpPr>
          <p:cNvPr id="5" name="Rectangle 4"/>
          <p:cNvSpPr/>
          <p:nvPr/>
        </p:nvSpPr>
        <p:spPr>
          <a:xfrm>
            <a:off x="762000" y="438150"/>
            <a:ext cx="1219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t>BT VỀ NHÀ</a:t>
            </a:r>
          </a:p>
        </p:txBody>
      </p:sp>
    </p:spTree>
    <p:extLst>
      <p:ext uri="{BB962C8B-B14F-4D97-AF65-F5344CB8AC3E}">
        <p14:creationId xmlns:p14="http://schemas.microsoft.com/office/powerpoint/2010/main" val="276825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581150"/>
            <a:ext cx="8534400" cy="2923877"/>
          </a:xfrm>
          <a:prstGeom prst="rect">
            <a:avLst/>
          </a:prstGeom>
        </p:spPr>
        <p:txBody>
          <a:bodyPr wrap="square">
            <a:spAutoFit/>
          </a:bodyPr>
          <a:lstStyle/>
          <a:p>
            <a:pPr>
              <a:lnSpc>
                <a:spcPct val="115000"/>
              </a:lnSpc>
            </a:pPr>
            <a:r>
              <a:rPr lang="fr-FR" b="1">
                <a:latin typeface="Times New Roman" panose="02020603050405020304" pitchFamily="18" charset="0"/>
                <a:ea typeface="Calibri" panose="020F0502020204030204" pitchFamily="34" charset="0"/>
                <a:cs typeface="Times New Roman" panose="02020603050405020304" pitchFamily="18" charset="0"/>
              </a:rPr>
              <a:t>Câu 1.</a:t>
            </a:r>
            <a:r>
              <a:rPr lang="fr-FR">
                <a:latin typeface="Times New Roman" panose="02020603050405020304" pitchFamily="18" charset="0"/>
                <a:ea typeface="Calibri" panose="020F0502020204030204" pitchFamily="34" charset="0"/>
                <a:cs typeface="Times New Roman" panose="02020603050405020304" pitchFamily="18" charset="0"/>
              </a:rPr>
              <a:t> Hiện nay, người ta biết được có  khoảng bao nhiêu  nguyên tố hoá học cần thiết cấu thành  các cơ thể  sống?</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b="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25</a:t>
            </a:r>
            <a:r>
              <a:rPr lang="fr-FR">
                <a:latin typeface="Times New Roman" panose="02020603050405020304" pitchFamily="18" charset="0"/>
                <a:ea typeface="Calibri" panose="020F0502020204030204" pitchFamily="34" charset="0"/>
                <a:cs typeface="Times New Roman" panose="02020603050405020304" pitchFamily="18" charset="0"/>
              </a:rPr>
              <a:t>            	B. 35	                  C. 45	                  D. 55</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b="1">
                <a:latin typeface="Times New Roman" panose="02020603050405020304" pitchFamily="18" charset="0"/>
                <a:ea typeface="Calibri" panose="020F0502020204030204" pitchFamily="34" charset="0"/>
                <a:cs typeface="Times New Roman" panose="02020603050405020304" pitchFamily="18" charset="0"/>
              </a:rPr>
              <a:t>Câu 2</a:t>
            </a:r>
            <a:r>
              <a:rPr lang="fr-FR">
                <a:latin typeface="Times New Roman" panose="02020603050405020304" pitchFamily="18" charset="0"/>
                <a:ea typeface="Calibri" panose="020F0502020204030204" pitchFamily="34" charset="0"/>
                <a:cs typeface="Times New Roman" panose="02020603050405020304" pitchFamily="18" charset="0"/>
              </a:rPr>
              <a:t>. Nhóm các nguyên tố  nào sau đây  là nhóm  nguyên tố chiếm khoảng 96,3% khối lượng khô của tế bào?</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A. Ca, H, O, Ni	B. C, He, O, N.	C. Ca, H, N, P		</a:t>
            </a:r>
            <a:r>
              <a:rPr lang="fr-FR" b="1" u="sng">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t>
            </a:r>
            <a:r>
              <a:rPr lang="fr-FR">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 H, O, 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b="1">
                <a:latin typeface="Times New Roman" panose="02020603050405020304" pitchFamily="18" charset="0"/>
                <a:ea typeface="Calibri" panose="020F0502020204030204" pitchFamily="34" charset="0"/>
                <a:cs typeface="Times New Roman" panose="02020603050405020304" pitchFamily="18" charset="0"/>
              </a:rPr>
              <a:t>Câu 3.</a:t>
            </a:r>
            <a:r>
              <a:rPr lang="fr-FR">
                <a:latin typeface="Times New Roman" panose="02020603050405020304" pitchFamily="18" charset="0"/>
                <a:ea typeface="Calibri" panose="020F0502020204030204" pitchFamily="34" charset="0"/>
                <a:cs typeface="Times New Roman" panose="02020603050405020304" pitchFamily="18" charset="0"/>
              </a:rPr>
              <a:t> Tỷ lệ  của nguyên tố carbon (C)  có trong cơ thể người  là khoảng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             A. 65%.	         	B. 9,5%.	        	</a:t>
            </a:r>
            <a:r>
              <a:rPr lang="fr-FR" u="sng">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fr-FR">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18,5%</a:t>
            </a:r>
            <a:r>
              <a:rPr lang="fr-FR">
                <a:latin typeface="Times New Roman" panose="02020603050405020304" pitchFamily="18" charset="0"/>
                <a:ea typeface="Calibri" panose="020F0502020204030204" pitchFamily="34" charset="0"/>
                <a:cs typeface="Times New Roman" panose="02020603050405020304" pitchFamily="18" charset="0"/>
              </a:rPr>
              <a:t>	       		D. 1,5%</a:t>
            </a:r>
          </a:p>
          <a:p>
            <a:pPr>
              <a:lnSpc>
                <a:spcPct val="115000"/>
              </a:lnSpc>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62000" y="514350"/>
            <a:ext cx="22860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BT TN RÈN LUYỆN</a:t>
            </a:r>
          </a:p>
        </p:txBody>
      </p:sp>
    </p:spTree>
    <p:extLst>
      <p:ext uri="{BB962C8B-B14F-4D97-AF65-F5344CB8AC3E}">
        <p14:creationId xmlns:p14="http://schemas.microsoft.com/office/powerpoint/2010/main" val="192367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Cloud Callout 1"/>
          <p:cNvSpPr/>
          <p:nvPr/>
        </p:nvSpPr>
        <p:spPr>
          <a:xfrm>
            <a:off x="228600" y="685800"/>
            <a:ext cx="5410200" cy="19431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a:solidFill>
                  <a:srgbClr val="FF0000"/>
                </a:solidFill>
                <a:latin typeface="Times New Roman" pitchFamily="18" charset="0"/>
              </a:rPr>
              <a:t>Có</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bao</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nhiêu</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nguyên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tố</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hóa</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học</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trong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tự</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nhiên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cần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thiết</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cho</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sự</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sống</a:t>
            </a:r>
            <a:r>
              <a:rPr lang="en-US" sz="2800" dirty="0">
                <a:solidFill>
                  <a:srgbClr val="FF0000"/>
                </a:solidFill>
                <a:latin typeface="Times New Roman" pitchFamily="18" charset="0"/>
              </a:rPr>
              <a:t>?</a:t>
            </a:r>
            <a:endParaRPr lang="en-US" sz="2800" dirty="0">
              <a:solidFill>
                <a:srgbClr val="FF0000"/>
              </a:solidFill>
            </a:endParaRPr>
          </a:p>
        </p:txBody>
      </p:sp>
      <p:sp>
        <p:nvSpPr>
          <p:cNvPr id="3" name="TextBox 2"/>
          <p:cNvSpPr txBox="1"/>
          <p:nvPr/>
        </p:nvSpPr>
        <p:spPr>
          <a:xfrm>
            <a:off x="228600" y="57150"/>
            <a:ext cx="8915400" cy="523220"/>
          </a:xfrm>
          <a:prstGeom prst="rect">
            <a:avLst/>
          </a:prstGeom>
          <a:noFill/>
        </p:spPr>
        <p:txBody>
          <a:bodyPr wrap="square" rtlCol="0">
            <a:spAutoFit/>
          </a:bodyPr>
          <a:lstStyle/>
          <a:p>
            <a:pPr algn="ctr"/>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pic>
        <p:nvPicPr>
          <p:cNvPr id="4" name="Picture 15" descr="j0232133"/>
          <p:cNvPicPr>
            <a:picLocks noChangeAspect="1" noChangeArrowheads="1"/>
          </p:cNvPicPr>
          <p:nvPr/>
        </p:nvPicPr>
        <p:blipFill>
          <a:blip r:embed="rId3"/>
          <a:srcRect/>
          <a:stretch>
            <a:fillRect/>
          </a:stretch>
        </p:blipFill>
        <p:spPr bwMode="auto">
          <a:xfrm>
            <a:off x="0" y="3028950"/>
            <a:ext cx="2667000" cy="1885950"/>
          </a:xfrm>
          <a:prstGeom prst="rect">
            <a:avLst/>
          </a:prstGeom>
          <a:noFill/>
          <a:ln w="9525">
            <a:noFill/>
            <a:miter lim="800000"/>
            <a:headEnd/>
            <a:tailEnd/>
          </a:ln>
        </p:spPr>
      </p:pic>
      <p:sp>
        <p:nvSpPr>
          <p:cNvPr id="5" name="Text Box 49"/>
          <p:cNvSpPr txBox="1">
            <a:spLocks noChangeArrowheads="1"/>
          </p:cNvSpPr>
          <p:nvPr/>
        </p:nvSpPr>
        <p:spPr bwMode="auto">
          <a:xfrm>
            <a:off x="2667000" y="3169444"/>
            <a:ext cx="6172200" cy="1579920"/>
          </a:xfrm>
          <a:prstGeom prst="rect">
            <a:avLst/>
          </a:prstGeom>
          <a:noFill/>
          <a:ln w="9525">
            <a:noFill/>
            <a:miter lim="800000"/>
            <a:headEnd/>
            <a:tailEnd/>
          </a:ln>
          <a:effectLst/>
        </p:spPr>
        <p:txBody>
          <a:bodyPr wrap="square">
            <a:spAutoFit/>
          </a:bodyPr>
          <a:lstStyle/>
          <a:p>
            <a:pPr algn="just">
              <a:lnSpc>
                <a:spcPts val="2900"/>
              </a:lnSpc>
              <a:buFontTx/>
              <a:buChar char="-"/>
            </a:pPr>
            <a:r>
              <a:rPr lang="en-US" sz="2000" b="1" dirty="0">
                <a:solidFill>
                  <a:srgbClr val="0000FF"/>
                </a:solidFill>
                <a:latin typeface="Times New Roman" pitchFamily="18" charset="0"/>
              </a:rPr>
              <a:t> </a:t>
            </a:r>
            <a:r>
              <a:rPr lang="en-US" sz="2400" dirty="0" err="1">
                <a:solidFill>
                  <a:srgbClr val="0000FF"/>
                </a:solidFill>
                <a:latin typeface="Times New Roman" pitchFamily="18" charset="0"/>
              </a:rPr>
              <a:t>Cơ</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sống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hình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thành</a:t>
            </a:r>
            <a:r>
              <a:rPr lang="en-US" sz="2400" dirty="0">
                <a:solidFill>
                  <a:srgbClr val="0000FF"/>
                </a:solidFill>
                <a:latin typeface="Times New Roman" pitchFamily="18" charset="0"/>
              </a:rPr>
              <a:t> do </a:t>
            </a:r>
            <a:r>
              <a:rPr lang="en-US" sz="2400" dirty="0" err="1">
                <a:solidFill>
                  <a:srgbClr val="0000FF"/>
                </a:solidFill>
                <a:latin typeface="Times New Roman" pitchFamily="18" charset="0"/>
              </a:rPr>
              <a:t>sự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tác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biệt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giữa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vài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chục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nguyên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tố</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nhất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định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p>
          <a:p>
            <a:pPr algn="just">
              <a:lnSpc>
                <a:spcPts val="2900"/>
              </a:lnSpc>
            </a:pPr>
            <a:r>
              <a:rPr lang="en-US" sz="2400" dirty="0">
                <a:solidFill>
                  <a:srgbClr val="0000FF"/>
                </a:solidFill>
                <a:latin typeface="Times New Roman" pitchFamily="18" charset="0"/>
              </a:rPr>
              <a:t>+  C, O, N, H ….</a:t>
            </a:r>
          </a:p>
          <a:p>
            <a:pPr algn="just">
              <a:lnSpc>
                <a:spcPts val="2900"/>
              </a:lnSpc>
            </a:pPr>
            <a:r>
              <a:rPr lang="en-US" sz="2400" dirty="0">
                <a:solidFill>
                  <a:srgbClr val="0000FF"/>
                </a:solidFill>
                <a:latin typeface="Times New Roman" pitchFamily="18" charset="0"/>
              </a:rPr>
              <a:t>+  Fe, Zn. Cu, Co, Cr…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9550"/>
            <a:ext cx="8610600" cy="3277820"/>
          </a:xfrm>
          <a:prstGeom prst="rect">
            <a:avLst/>
          </a:prstGeom>
        </p:spPr>
        <p:txBody>
          <a:bodyPr wrap="square">
            <a:spAutoFit/>
          </a:bodyPr>
          <a:lstStyle/>
          <a:p>
            <a:pPr>
              <a:lnSpc>
                <a:spcPct val="115000"/>
              </a:lnSpc>
            </a:pPr>
            <a:r>
              <a:rPr lang="fr-FR" b="1">
                <a:latin typeface="Times New Roman" panose="02020603050405020304" pitchFamily="18" charset="0"/>
                <a:ea typeface="Calibri" panose="020F0502020204030204" pitchFamily="34" charset="0"/>
                <a:cs typeface="Times New Roman" panose="02020603050405020304" pitchFamily="18" charset="0"/>
              </a:rPr>
              <a:t>Câu 4:</a:t>
            </a:r>
            <a:r>
              <a:rPr lang="fr-FR">
                <a:latin typeface="Times New Roman" panose="02020603050405020304" pitchFamily="18" charset="0"/>
                <a:ea typeface="Calibri" panose="020F0502020204030204" pitchFamily="34" charset="0"/>
                <a:cs typeface="Times New Roman" panose="02020603050405020304" pitchFamily="18" charset="0"/>
              </a:rPr>
              <a:t> Trong các  nguyên tố hoá học sau đây, nguyên tố  nào chiếm tỷ lệ cao nhất  trong cơ thể  người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A. Carbon	                     B. Nitrogen. 	C. Hidrogen.	          D. Oxygen.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b="1">
                <a:latin typeface="Times New Roman" panose="02020603050405020304" pitchFamily="18" charset="0"/>
                <a:ea typeface="Calibri" panose="020F0502020204030204" pitchFamily="34" charset="0"/>
                <a:cs typeface="Times New Roman" panose="02020603050405020304" pitchFamily="18" charset="0"/>
              </a:rPr>
              <a:t>Câu 5.</a:t>
            </a:r>
            <a:r>
              <a:rPr lang="fr-FR">
                <a:latin typeface="Times New Roman" panose="02020603050405020304" pitchFamily="18" charset="0"/>
                <a:ea typeface="Calibri" panose="020F0502020204030204" pitchFamily="34" charset="0"/>
                <a:cs typeface="Times New Roman" panose="02020603050405020304" pitchFamily="18" charset="0"/>
              </a:rPr>
              <a:t> Các nguyên tố hóa học được xem là nguyên tố đa lượng khi tỉ lệ % khối lượng của chúng chiếm bao nhiêu % khối lượng chất khô của tế bào?</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A. 0,1%. 		</a:t>
            </a:r>
            <a:r>
              <a:rPr lang="fr-FR" u="sng">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t>
            </a:r>
            <a:r>
              <a:rPr lang="fr-FR">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0,01%</a:t>
            </a:r>
            <a:r>
              <a:rPr lang="fr-FR">
                <a:latin typeface="Times New Roman" panose="02020603050405020304" pitchFamily="18" charset="0"/>
                <a:ea typeface="Calibri" panose="020F0502020204030204" pitchFamily="34" charset="0"/>
                <a:cs typeface="Times New Roman" panose="02020603050405020304" pitchFamily="18" charset="0"/>
              </a:rPr>
              <a:t>			C. 1%			D. 10%</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b="1">
                <a:latin typeface="Times New Roman" panose="02020603050405020304" pitchFamily="18" charset="0"/>
                <a:ea typeface="Calibri" panose="020F0502020204030204" pitchFamily="34" charset="0"/>
                <a:cs typeface="Times New Roman" panose="02020603050405020304" pitchFamily="18" charset="0"/>
              </a:rPr>
              <a:t>Câu 6.</a:t>
            </a:r>
            <a:r>
              <a:rPr lang="fr-FR">
                <a:latin typeface="Times New Roman" panose="02020603050405020304" pitchFamily="18" charset="0"/>
                <a:ea typeface="Calibri" panose="020F0502020204030204" pitchFamily="34" charset="0"/>
                <a:cs typeface="Times New Roman" panose="02020603050405020304" pitchFamily="18" charset="0"/>
              </a:rPr>
              <a:t> Nguyên tố nào dưới đây  là nguyên tố  đại lượng ?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A. Iod (I)	  B. Copper (Cu).                    C. Zinc (Zn).                        D. Phosphorus (P).</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Câu 7. Nguyên tố nào sau đây </a:t>
            </a:r>
            <a:r>
              <a:rPr lang="fr-FR" b="1">
                <a:latin typeface="Times New Roman" panose="02020603050405020304" pitchFamily="18" charset="0"/>
                <a:ea typeface="Calibri" panose="020F0502020204030204" pitchFamily="34" charset="0"/>
                <a:cs typeface="Times New Roman" panose="02020603050405020304" pitchFamily="18" charset="0"/>
              </a:rPr>
              <a:t>không</a:t>
            </a:r>
            <a:r>
              <a:rPr lang="fr-FR">
                <a:latin typeface="Times New Roman" panose="02020603050405020304" pitchFamily="18" charset="0"/>
                <a:ea typeface="Calibri" panose="020F0502020204030204" pitchFamily="34" charset="0"/>
                <a:cs typeface="Times New Roman" panose="02020603050405020304" pitchFamily="18" charset="0"/>
              </a:rPr>
              <a:t> phải là nguyên tố đa lượng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A. Calcium (Ca) 	 </a:t>
            </a:r>
            <a:r>
              <a:rPr lang="fr-FR" u="sng">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t>
            </a:r>
            <a:r>
              <a:rPr lang="fr-FR">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fr-FR">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Iron (Fe)</a:t>
            </a:r>
            <a:r>
              <a:rPr lang="fr-FR">
                <a:latin typeface="Times New Roman" panose="02020603050405020304" pitchFamily="18" charset="0"/>
                <a:ea typeface="Calibri" panose="020F0502020204030204" pitchFamily="34" charset="0"/>
                <a:cs typeface="Times New Roman" panose="02020603050405020304" pitchFamily="18" charset="0"/>
              </a:rPr>
              <a:t>             C. Sulfur (S).                           D. Phosphorus (P).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884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42569"/>
            <a:ext cx="8458200" cy="4552015"/>
          </a:xfrm>
          <a:prstGeom prst="rect">
            <a:avLst/>
          </a:prstGeom>
        </p:spPr>
        <p:txBody>
          <a:bodyPr wrap="square">
            <a:spAutoFit/>
          </a:bodyPr>
          <a:lstStyle/>
          <a:p>
            <a:pPr>
              <a:lnSpc>
                <a:spcPct val="115000"/>
              </a:lnSpc>
            </a:pPr>
            <a:r>
              <a:rPr lang="fr-FR" b="1">
                <a:latin typeface="Times New Roman" panose="02020603050405020304" pitchFamily="18" charset="0"/>
                <a:ea typeface="Calibri" panose="020F0502020204030204" pitchFamily="34" charset="0"/>
                <a:cs typeface="Times New Roman" panose="02020603050405020304" pitchFamily="18" charset="0"/>
              </a:rPr>
              <a:t>Câu 8.</a:t>
            </a:r>
            <a:r>
              <a:rPr lang="fr-FR">
                <a:latin typeface="Times New Roman" panose="02020603050405020304" pitchFamily="18" charset="0"/>
                <a:ea typeface="Calibri" panose="020F0502020204030204" pitchFamily="34" charset="0"/>
                <a:cs typeface="Times New Roman" panose="02020603050405020304" pitchFamily="18" charset="0"/>
              </a:rPr>
              <a:t> Trong các cơ thể sống , tỷ lệ khối lượng  của các nguyên tố C, H,O,N chiếm vào khoảng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             A. 65%.	         B. 75%	               C. 85%.	                </a:t>
            </a:r>
            <a:r>
              <a:rPr lang="fr-FR" b="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 96%.</a:t>
            </a:r>
            <a:endParaRPr lang="en-US" sz="16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b="1">
                <a:latin typeface="Times New Roman" panose="02020603050405020304" pitchFamily="18" charset="0"/>
                <a:ea typeface="Calibri" panose="020F0502020204030204" pitchFamily="34" charset="0"/>
                <a:cs typeface="Times New Roman" panose="02020603050405020304" pitchFamily="18" charset="0"/>
              </a:rPr>
              <a:t>Câu 9. </a:t>
            </a:r>
            <a:r>
              <a:rPr lang="fr-FR">
                <a:latin typeface="Times New Roman" panose="02020603050405020304" pitchFamily="18" charset="0"/>
                <a:ea typeface="Calibri" panose="020F0502020204030204" pitchFamily="34" charset="0"/>
                <a:cs typeface="Times New Roman" panose="02020603050405020304" pitchFamily="18" charset="0"/>
              </a:rPr>
              <a:t>Nguyên tố hóa học vi lượng nào đây có vai trò quan trọng tham gia cấu tạo hemoglobin ở tế bào hồng cầu của các loài lớp thú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u="sng">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t>
            </a:r>
            <a:r>
              <a:rPr lang="fr-FR">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Fe.</a:t>
            </a:r>
            <a:r>
              <a:rPr lang="fr-FR">
                <a:latin typeface="Times New Roman" panose="02020603050405020304" pitchFamily="18" charset="0"/>
                <a:ea typeface="Calibri" panose="020F0502020204030204" pitchFamily="34" charset="0"/>
                <a:cs typeface="Times New Roman" panose="02020603050405020304" pitchFamily="18" charset="0"/>
              </a:rPr>
              <a:t>		B. Cu.			C. Zn.		D. 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b="1">
                <a:latin typeface="Times New Roman" panose="02020603050405020304" pitchFamily="18" charset="0"/>
                <a:ea typeface="Calibri" panose="020F0502020204030204" pitchFamily="34" charset="0"/>
                <a:cs typeface="Times New Roman" panose="02020603050405020304" pitchFamily="18" charset="0"/>
              </a:rPr>
              <a:t>Câu 10.</a:t>
            </a:r>
            <a:r>
              <a:rPr lang="fr-FR">
                <a:latin typeface="Times New Roman" panose="02020603050405020304" pitchFamily="18" charset="0"/>
                <a:ea typeface="Calibri" panose="020F0502020204030204" pitchFamily="34" charset="0"/>
                <a:cs typeface="Times New Roman" panose="02020603050405020304" pitchFamily="18" charset="0"/>
              </a:rPr>
              <a:t> Cho các phát biểu sau về đặc tính lý hóa và vai trò của nước trong tế bào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(1) Nước là dung môi không phân cực.</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(2) Phân tử nước gồm 2 nguyên tử Hydrogen liên kết với 1 nguyên tử oxygen bằng liên kết ion.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highlight>
                  <a:srgbClr val="FFFF00"/>
                </a:highlight>
                <a:latin typeface="Times New Roman" panose="02020603050405020304" pitchFamily="18" charset="0"/>
                <a:ea typeface="Calibri" panose="020F0502020204030204" pitchFamily="34" charset="0"/>
                <a:cs typeface="Times New Roman" panose="02020603050405020304" pitchFamily="18" charset="0"/>
              </a:rPr>
              <a:t>(3) Tham gia điều hòa nhiệt cho cơ thể sinh vật.</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(4) Nước chỉ là nguyên liệu cho các quá trình sống của tế bào cơ thể.</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Có bao nhiêu phát biểu đúng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u="sng">
                <a:latin typeface="Times New Roman" panose="02020603050405020304" pitchFamily="18" charset="0"/>
                <a:ea typeface="Calibri" panose="020F0502020204030204" pitchFamily="34" charset="0"/>
                <a:cs typeface="Times New Roman" panose="02020603050405020304" pitchFamily="18" charset="0"/>
              </a:rPr>
              <a:t>A</a:t>
            </a:r>
            <a:r>
              <a:rPr lang="fr-FR">
                <a:latin typeface="Times New Roman" panose="02020603050405020304" pitchFamily="18" charset="0"/>
                <a:ea typeface="Calibri" panose="020F0502020204030204" pitchFamily="34" charset="0"/>
                <a:cs typeface="Times New Roman" panose="02020603050405020304" pitchFamily="18" charset="0"/>
              </a:rPr>
              <a:t>. 1. 			B. 2.		C. 3.		D.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35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ý thuyết các nguyên tố hóa học trong tế bào sinh 10"/>
          <p:cNvPicPr/>
          <p:nvPr/>
        </p:nvPicPr>
        <p:blipFill>
          <a:blip r:embed="rId2">
            <a:extLst>
              <a:ext uri="{BEBA8EAE-BF5A-486C-A8C5-ECC9F3942E4B}">
                <a14:imgProps xmlns:a14="http://schemas.microsoft.com/office/drawing/2010/main">
                  <a14:imgLayer r:embed="rId3">
                    <a14:imgEffect>
                      <a14:brightnessContrast bright="12000" contrast="8000"/>
                    </a14:imgEffect>
                  </a14:imgLayer>
                </a14:imgProps>
              </a:ext>
              <a:ext uri="{28A0092B-C50C-407E-A947-70E740481C1C}">
                <a14:useLocalDpi xmlns:a14="http://schemas.microsoft.com/office/drawing/2010/main" val="0"/>
              </a:ext>
            </a:extLst>
          </a:blip>
          <a:srcRect/>
          <a:stretch>
            <a:fillRect/>
          </a:stretch>
        </p:blipFill>
        <p:spPr bwMode="auto">
          <a:xfrm>
            <a:off x="457201" y="209549"/>
            <a:ext cx="4038599" cy="2524597"/>
          </a:xfrm>
          <a:prstGeom prst="rect">
            <a:avLst/>
          </a:prstGeom>
          <a:noFill/>
          <a:ln>
            <a:noFill/>
          </a:ln>
        </p:spPr>
      </p:pic>
      <p:sp>
        <p:nvSpPr>
          <p:cNvPr id="4" name="Rectangle 3"/>
          <p:cNvSpPr/>
          <p:nvPr/>
        </p:nvSpPr>
        <p:spPr>
          <a:xfrm>
            <a:off x="304800" y="2952750"/>
            <a:ext cx="8534400" cy="1366528"/>
          </a:xfrm>
          <a:prstGeom prst="rect">
            <a:avLst/>
          </a:prstGeom>
        </p:spPr>
        <p:txBody>
          <a:bodyPr wrap="square">
            <a:spAutoFit/>
          </a:bodyPr>
          <a:lstStyle/>
          <a:p>
            <a:pPr algn="just">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Câu 11. Dựa vào dữ kiện biểu đồ, theo lý thuyết hãy cho biết một người trưởng thành có khối lượng cơ thể là 60kg thì có khoảng bao nhiêu g nitrogen (Nitrogen chiếm khoảng 3% khối lượng cơ thể)?</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a:latin typeface="Times New Roman" panose="02020603050405020304" pitchFamily="18" charset="0"/>
                <a:ea typeface="Calibri" panose="020F0502020204030204" pitchFamily="34" charset="0"/>
                <a:cs typeface="Times New Roman" panose="02020603050405020304" pitchFamily="18" charset="0"/>
              </a:rPr>
              <a:t>A.180.			</a:t>
            </a:r>
            <a:r>
              <a:rPr lang="fr-FR" u="sng">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t>
            </a:r>
            <a:r>
              <a:rPr lang="fr-FR">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1800.</a:t>
            </a:r>
            <a:r>
              <a:rPr lang="fr-FR">
                <a:latin typeface="Times New Roman" panose="02020603050405020304" pitchFamily="18" charset="0"/>
                <a:ea typeface="Calibri" panose="020F0502020204030204" pitchFamily="34" charset="0"/>
                <a:cs typeface="Times New Roman" panose="02020603050405020304" pitchFamily="18" charset="0"/>
              </a:rPr>
              <a:t>		C. 18.		D. 18000.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666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026" y="402459"/>
            <a:ext cx="8202647" cy="919828"/>
            <a:chOff x="191" y="1289"/>
            <a:chExt cx="4818" cy="139"/>
          </a:xfrm>
        </p:grpSpPr>
        <p:sp>
          <p:nvSpPr>
            <p:cNvPr id="66563" name="Rectangle 3"/>
            <p:cNvSpPr>
              <a:spLocks noChangeArrowheads="1"/>
            </p:cNvSpPr>
            <p:nvPr/>
          </p:nvSpPr>
          <p:spPr bwMode="auto">
            <a:xfrm>
              <a:off x="4900" y="1321"/>
              <a:ext cx="109" cy="56"/>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p>
          </p:txBody>
        </p:sp>
        <p:sp>
          <p:nvSpPr>
            <p:cNvPr id="66564" name="AutoShape 4" descr="Purple mesh"/>
            <p:cNvSpPr>
              <a:spLocks noChangeArrowheads="1"/>
            </p:cNvSpPr>
            <p:nvPr/>
          </p:nvSpPr>
          <p:spPr bwMode="auto">
            <a:xfrm>
              <a:off x="191" y="1289"/>
              <a:ext cx="4676" cy="139"/>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a:effectLst/>
          </p:spPr>
          <p:txBody>
            <a:bodyPr anchor="ctr">
              <a:spAutoFit/>
            </a:bodyPr>
            <a:lstStyle/>
            <a:p>
              <a:pPr>
                <a:spcBef>
                  <a:spcPct val="50000"/>
                </a:spcBef>
              </a:pPr>
              <a:r>
                <a:rPr lang="en-US" sz="2400" b="1" dirty="0">
                  <a:solidFill>
                    <a:schemeClr val="bg1"/>
                  </a:solidFill>
                  <a:latin typeface="Times New Roman" pitchFamily="18" charset="0"/>
                </a:rPr>
                <a:t>4. </a:t>
              </a:r>
              <a:r>
                <a:rPr lang="en-US" sz="2400" b="1" dirty="0" err="1">
                  <a:solidFill>
                    <a:schemeClr val="bg1"/>
                  </a:solidFill>
                  <a:latin typeface="Times New Roman" pitchFamily="18" charset="0"/>
                </a:rPr>
                <a:t>Tại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sao</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nhiệt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độ</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không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khí</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lại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tăng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lên</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một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chút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khi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trời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bắt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đầu</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mưa</a:t>
              </a:r>
              <a:r>
                <a:rPr lang="en-US" sz="2400" b="1" dirty="0">
                  <a:solidFill>
                    <a:schemeClr val="bg1"/>
                  </a:solidFill>
                  <a:latin typeface="Times New Roman" pitchFamily="18" charset="0"/>
                </a:rPr>
                <a:t>”?</a:t>
              </a:r>
            </a:p>
          </p:txBody>
        </p:sp>
      </p:grpSp>
      <p:grpSp>
        <p:nvGrpSpPr>
          <p:cNvPr id="3" name="Group 5"/>
          <p:cNvGrpSpPr>
            <a:grpSpLocks/>
          </p:cNvGrpSpPr>
          <p:nvPr/>
        </p:nvGrpSpPr>
        <p:grpSpPr bwMode="auto">
          <a:xfrm>
            <a:off x="152401" y="2005014"/>
            <a:ext cx="8141571" cy="851298"/>
            <a:chOff x="131" y="1756"/>
            <a:chExt cx="4818" cy="715"/>
          </a:xfrm>
        </p:grpSpPr>
        <p:sp>
          <p:nvSpPr>
            <p:cNvPr id="66566" name="Rectangle 6"/>
            <p:cNvSpPr>
              <a:spLocks noChangeArrowheads="1"/>
            </p:cNvSpPr>
            <p:nvPr/>
          </p:nvSpPr>
          <p:spPr bwMode="auto">
            <a:xfrm>
              <a:off x="4840" y="1914"/>
              <a:ext cx="109"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6567" name="AutoShape 7"/>
            <p:cNvSpPr>
              <a:spLocks noChangeArrowheads="1"/>
            </p:cNvSpPr>
            <p:nvPr/>
          </p:nvSpPr>
          <p:spPr bwMode="auto">
            <a:xfrm>
              <a:off x="131" y="1756"/>
              <a:ext cx="4779" cy="715"/>
            </a:xfrm>
            <a:prstGeom prst="roundRect">
              <a:avLst>
                <a:gd name="adj" fmla="val 16667"/>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chemeClr val="tx1"/>
              </a:solidFill>
              <a:round/>
              <a:headEnd/>
              <a:tailEnd/>
            </a:ln>
            <a:effectLst/>
          </p:spPr>
          <p:txBody>
            <a:bodyPr anchor="ctr">
              <a:spAutoFit/>
            </a:bodyPr>
            <a:lstStyle/>
            <a:p>
              <a:pPr marL="342900" indent="-342900" eaLnBrk="0" hangingPunct="0"/>
              <a:r>
                <a:rPr lang="en-US" sz="2200" b="1">
                  <a:solidFill>
                    <a:srgbClr val="FF0000"/>
                  </a:solidFill>
                  <a:latin typeface="Times New Roman" pitchFamily="18" charset="0"/>
                  <a:cs typeface="Times New Roman" pitchFamily="18" charset="0"/>
                </a:rPr>
                <a:t>B. </a:t>
              </a:r>
              <a:r>
                <a:rPr lang="en-US" sz="2200" b="1">
                  <a:solidFill>
                    <a:srgbClr val="990099"/>
                  </a:solidFill>
                  <a:latin typeface="Times New Roman" pitchFamily="18" charset="0"/>
                  <a:cs typeface="Times New Roman" pitchFamily="18" charset="0"/>
                </a:rPr>
                <a:t>Nước kết hợp với các phân tử khác có trong không khí làm giải phóng nhiệt</a:t>
              </a:r>
              <a:r>
                <a:rPr lang="en-US" sz="2200">
                  <a:latin typeface="Times New Roman" pitchFamily="18" charset="0"/>
                  <a:cs typeface="Times New Roman" pitchFamily="18" charset="0"/>
                </a:rPr>
                <a:t> </a:t>
              </a:r>
              <a:endParaRPr lang="en-US" sz="2200" b="1">
                <a:solidFill>
                  <a:srgbClr val="990099"/>
                </a:solidFill>
                <a:latin typeface="Times New Roman" pitchFamily="18" charset="0"/>
                <a:cs typeface="Times New Roman" pitchFamily="18" charset="0"/>
              </a:endParaRPr>
            </a:p>
          </p:txBody>
        </p:sp>
      </p:grpSp>
      <p:grpSp>
        <p:nvGrpSpPr>
          <p:cNvPr id="4" name="Group 8"/>
          <p:cNvGrpSpPr>
            <a:grpSpLocks/>
          </p:cNvGrpSpPr>
          <p:nvPr/>
        </p:nvGrpSpPr>
        <p:grpSpPr bwMode="auto">
          <a:xfrm>
            <a:off x="152401" y="2749154"/>
            <a:ext cx="8145165" cy="851298"/>
            <a:chOff x="122" y="1757"/>
            <a:chExt cx="4829" cy="715"/>
          </a:xfrm>
        </p:grpSpPr>
        <p:sp>
          <p:nvSpPr>
            <p:cNvPr id="66569" name="Rectangle 9"/>
            <p:cNvSpPr>
              <a:spLocks noChangeArrowheads="1"/>
            </p:cNvSpPr>
            <p:nvPr/>
          </p:nvSpPr>
          <p:spPr bwMode="auto">
            <a:xfrm>
              <a:off x="4841" y="1914"/>
              <a:ext cx="110"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6570" name="AutoShape 10"/>
            <p:cNvSpPr>
              <a:spLocks noChangeArrowheads="1"/>
            </p:cNvSpPr>
            <p:nvPr/>
          </p:nvSpPr>
          <p:spPr bwMode="auto">
            <a:xfrm>
              <a:off x="122" y="1757"/>
              <a:ext cx="4796" cy="715"/>
            </a:xfrm>
            <a:prstGeom prst="roundRect">
              <a:avLst>
                <a:gd name="adj" fmla="val 16667"/>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chemeClr val="tx1"/>
              </a:solidFill>
              <a:round/>
              <a:headEnd/>
              <a:tailEnd/>
            </a:ln>
            <a:effectLst/>
          </p:spPr>
          <p:txBody>
            <a:bodyPr anchor="ctr">
              <a:spAutoFit/>
            </a:bodyPr>
            <a:lstStyle/>
            <a:p>
              <a:pPr eaLnBrk="0" hangingPunct="0"/>
              <a:r>
                <a:rPr lang="en-US" sz="2200" b="1">
                  <a:solidFill>
                    <a:srgbClr val="FF0000"/>
                  </a:solidFill>
                  <a:latin typeface="Times New Roman" pitchFamily="18" charset="0"/>
                  <a:cs typeface="Times New Roman" pitchFamily="18" charset="0"/>
                </a:rPr>
                <a:t>C. </a:t>
              </a:r>
              <a:r>
                <a:rPr lang="en-US" sz="2200" b="1">
                  <a:solidFill>
                    <a:srgbClr val="990099"/>
                  </a:solidFill>
                  <a:latin typeface="Times New Roman" pitchFamily="18" charset="0"/>
                  <a:cs typeface="Times New Roman" pitchFamily="18" charset="0"/>
                </a:rPr>
                <a:t>Sự thay đổi về mật độ của các phân tử nước khi chúng ngưng kết</a:t>
              </a:r>
            </a:p>
          </p:txBody>
        </p:sp>
      </p:grpSp>
      <p:grpSp>
        <p:nvGrpSpPr>
          <p:cNvPr id="5" name="Group 11"/>
          <p:cNvGrpSpPr>
            <a:grpSpLocks/>
          </p:cNvGrpSpPr>
          <p:nvPr/>
        </p:nvGrpSpPr>
        <p:grpSpPr bwMode="auto">
          <a:xfrm>
            <a:off x="5562600" y="4226718"/>
            <a:ext cx="2629968" cy="578643"/>
            <a:chOff x="148" y="1871"/>
            <a:chExt cx="4924" cy="486"/>
          </a:xfrm>
        </p:grpSpPr>
        <p:sp>
          <p:nvSpPr>
            <p:cNvPr id="66572" name="Rectangle 12"/>
            <p:cNvSpPr>
              <a:spLocks noChangeArrowheads="1"/>
            </p:cNvSpPr>
            <p:nvPr/>
          </p:nvSpPr>
          <p:spPr bwMode="auto">
            <a:xfrm>
              <a:off x="4726" y="1954"/>
              <a:ext cx="346"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p>
          </p:txBody>
        </p:sp>
        <p:sp>
          <p:nvSpPr>
            <p:cNvPr id="66573" name="AutoShape 13"/>
            <p:cNvSpPr>
              <a:spLocks noChangeArrowheads="1"/>
            </p:cNvSpPr>
            <p:nvPr/>
          </p:nvSpPr>
          <p:spPr bwMode="auto">
            <a:xfrm>
              <a:off x="148" y="1871"/>
              <a:ext cx="4743" cy="486"/>
            </a:xfrm>
            <a:prstGeom prst="roundRect">
              <a:avLst>
                <a:gd name="adj" fmla="val 16667"/>
              </a:avLst>
            </a:prstGeom>
            <a:gradFill rotWithShape="1">
              <a:gsLst>
                <a:gs pos="0">
                  <a:schemeClr val="tx1">
                    <a:gamma/>
                    <a:shade val="60392"/>
                    <a:invGamma/>
                  </a:schemeClr>
                </a:gs>
                <a:gs pos="50000">
                  <a:schemeClr val="tx1"/>
                </a:gs>
                <a:gs pos="100000">
                  <a:schemeClr val="tx1">
                    <a:gamma/>
                    <a:shade val="60392"/>
                    <a:invGamma/>
                  </a:schemeClr>
                </a:gs>
              </a:gsLst>
              <a:lin ang="5400000" scaled="1"/>
            </a:gradFill>
            <a:ln w="9525" algn="ctr">
              <a:solidFill>
                <a:schemeClr val="tx1"/>
              </a:solidFill>
              <a:round/>
              <a:headEnd/>
              <a:tailEnd/>
            </a:ln>
            <a:effectLst/>
          </p:spPr>
          <p:txBody>
            <a:bodyPr anchor="ctr">
              <a:spAutoFit/>
            </a:bodyPr>
            <a:lstStyle/>
            <a:p>
              <a:pPr eaLnBrk="0" hangingPunct="0"/>
              <a:r>
                <a:rPr lang="en-US" sz="2800" b="1">
                  <a:solidFill>
                    <a:srgbClr val="FF3300"/>
                  </a:solidFill>
                  <a:latin typeface="Times New Roman" pitchFamily="18" charset="0"/>
                  <a:cs typeface="Arial" charset="0"/>
                </a:rPr>
                <a:t>đáp án: D</a:t>
              </a:r>
            </a:p>
          </p:txBody>
        </p:sp>
      </p:grpSp>
      <p:grpSp>
        <p:nvGrpSpPr>
          <p:cNvPr id="6" name="Group 14"/>
          <p:cNvGrpSpPr>
            <a:grpSpLocks/>
          </p:cNvGrpSpPr>
          <p:nvPr/>
        </p:nvGrpSpPr>
        <p:grpSpPr bwMode="auto">
          <a:xfrm>
            <a:off x="104776" y="1312069"/>
            <a:ext cx="8192525" cy="504825"/>
            <a:chOff x="131" y="1800"/>
            <a:chExt cx="4819" cy="424"/>
          </a:xfrm>
        </p:grpSpPr>
        <p:sp>
          <p:nvSpPr>
            <p:cNvPr id="66575" name="Rectangle 15"/>
            <p:cNvSpPr>
              <a:spLocks noChangeArrowheads="1"/>
            </p:cNvSpPr>
            <p:nvPr/>
          </p:nvSpPr>
          <p:spPr bwMode="auto">
            <a:xfrm>
              <a:off x="4841" y="1914"/>
              <a:ext cx="109"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6576" name="AutoShape 16"/>
            <p:cNvSpPr>
              <a:spLocks noChangeArrowheads="1"/>
            </p:cNvSpPr>
            <p:nvPr/>
          </p:nvSpPr>
          <p:spPr bwMode="auto">
            <a:xfrm>
              <a:off x="131" y="1800"/>
              <a:ext cx="4780" cy="400"/>
            </a:xfrm>
            <a:prstGeom prst="roundRect">
              <a:avLst>
                <a:gd name="adj" fmla="val 16667"/>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chemeClr val="tx1"/>
              </a:solidFill>
              <a:round/>
              <a:headEnd/>
              <a:tailEnd/>
            </a:ln>
            <a:effectLst/>
          </p:spPr>
          <p:txBody>
            <a:bodyPr anchor="ctr">
              <a:spAutoFit/>
            </a:bodyPr>
            <a:lstStyle/>
            <a:p>
              <a:pPr eaLnBrk="0" hangingPunct="0"/>
              <a:r>
                <a:rPr lang="en-US" sz="2200" b="1" dirty="0">
                  <a:solidFill>
                    <a:srgbClr val="FF0000"/>
                  </a:solidFill>
                  <a:latin typeface="Times New Roman" pitchFamily="18" charset="0"/>
                  <a:cs typeface="Times New Roman" pitchFamily="18" charset="0"/>
                </a:rPr>
                <a:t>A. </a:t>
              </a:r>
              <a:r>
                <a:rPr lang="en-US" sz="2200" b="1" dirty="0" err="1">
                  <a:solidFill>
                    <a:srgbClr val="990099"/>
                  </a:solidFill>
                  <a:latin typeface="Times New Roman" pitchFamily="18" charset="0"/>
                  <a:cs typeface="Times New Roman" pitchFamily="18" charset="0"/>
                </a:rPr>
                <a:t>Các</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lk</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hiđrô</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được</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phá</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vỡ</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nên</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giải</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phóng</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nhiệt</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vào</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không</a:t>
              </a:r>
              <a:r>
                <a:rPr lang="en-US" sz="2200" b="1" dirty="0">
                  <a:solidFill>
                    <a:srgbClr val="990099"/>
                  </a:solidFill>
                  <a:latin typeface="Times New Roman" pitchFamily="18" charset="0"/>
                  <a:cs typeface="Times New Roman" pitchFamily="18" charset="0"/>
                </a:rPr>
                <a:t> </a:t>
              </a:r>
              <a:r>
                <a:rPr lang="en-US" sz="2200" b="1" dirty="0" err="1">
                  <a:solidFill>
                    <a:srgbClr val="990099"/>
                  </a:solidFill>
                  <a:latin typeface="Times New Roman" pitchFamily="18" charset="0"/>
                  <a:cs typeface="Times New Roman" pitchFamily="18" charset="0"/>
                </a:rPr>
                <a:t>khí</a:t>
              </a:r>
              <a:endParaRPr lang="en-US" sz="2200" b="1" dirty="0">
                <a:solidFill>
                  <a:srgbClr val="990099"/>
                </a:solidFill>
                <a:latin typeface="Times New Roman" pitchFamily="18" charset="0"/>
                <a:cs typeface="Times New Roman" pitchFamily="18" charset="0"/>
              </a:endParaRPr>
            </a:p>
          </p:txBody>
        </p:sp>
      </p:grpSp>
      <p:sp>
        <p:nvSpPr>
          <p:cNvPr id="66577" name="Rectangle 17"/>
          <p:cNvSpPr>
            <a:spLocks noChangeArrowheads="1"/>
          </p:cNvSpPr>
          <p:nvPr/>
        </p:nvSpPr>
        <p:spPr bwMode="auto">
          <a:xfrm>
            <a:off x="6705600" y="4737647"/>
            <a:ext cx="1524000" cy="461665"/>
          </a:xfrm>
          <a:prstGeom prst="rect">
            <a:avLst/>
          </a:prstGeom>
          <a:solidFill>
            <a:schemeClr val="accent1"/>
          </a:solidFill>
          <a:ln w="9525" algn="ctr">
            <a:solidFill>
              <a:schemeClr val="tx1"/>
            </a:solidFill>
            <a:miter lim="800000"/>
            <a:headEnd/>
            <a:tailEnd/>
          </a:ln>
          <a:effectLst/>
        </p:spPr>
        <p:txBody>
          <a:bodyPr anchor="ctr">
            <a:spAutoFit/>
          </a:bodyPr>
          <a:lstStyle/>
          <a:p>
            <a:pPr algn="ctr" eaLnBrk="0" hangingPunct="0"/>
            <a:r>
              <a:rPr lang="en-US" sz="2400" b="1">
                <a:latin typeface="Times New Roman" pitchFamily="18" charset="0"/>
                <a:cs typeface="Arial" charset="0"/>
              </a:rPr>
              <a:t>đáp án</a:t>
            </a:r>
          </a:p>
        </p:txBody>
      </p:sp>
      <p:grpSp>
        <p:nvGrpSpPr>
          <p:cNvPr id="7" name="Group 18"/>
          <p:cNvGrpSpPr>
            <a:grpSpLocks/>
          </p:cNvGrpSpPr>
          <p:nvPr/>
        </p:nvGrpSpPr>
        <p:grpSpPr bwMode="auto">
          <a:xfrm>
            <a:off x="139701" y="3505201"/>
            <a:ext cx="7979445" cy="851298"/>
            <a:chOff x="141" y="1757"/>
            <a:chExt cx="4759" cy="715"/>
          </a:xfrm>
        </p:grpSpPr>
        <p:sp>
          <p:nvSpPr>
            <p:cNvPr id="66579" name="Rectangle 19"/>
            <p:cNvSpPr>
              <a:spLocks noChangeArrowheads="1"/>
            </p:cNvSpPr>
            <p:nvPr/>
          </p:nvSpPr>
          <p:spPr bwMode="auto">
            <a:xfrm>
              <a:off x="4513" y="2002"/>
              <a:ext cx="110" cy="310"/>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rgbClr val="008000"/>
              </a:solidFill>
              <a:miter lim="800000"/>
              <a:headEnd/>
              <a:tailEnd/>
            </a:ln>
            <a:effectLst/>
          </p:spPr>
          <p:txBody>
            <a:bodyPr wrap="none" anchor="ctr">
              <a:spAutoFit/>
            </a:bodyPr>
            <a:lstStyle/>
            <a:p>
              <a:pPr algn="ctr"/>
              <a:endParaRPr lang="en-US">
                <a:latin typeface="Times New Roman" pitchFamily="18" charset="0"/>
                <a:cs typeface="Times New Roman" pitchFamily="18" charset="0"/>
              </a:endParaRPr>
            </a:p>
          </p:txBody>
        </p:sp>
        <p:sp>
          <p:nvSpPr>
            <p:cNvPr id="66580" name="AutoShape 20"/>
            <p:cNvSpPr>
              <a:spLocks noChangeArrowheads="1"/>
            </p:cNvSpPr>
            <p:nvPr/>
          </p:nvSpPr>
          <p:spPr bwMode="auto">
            <a:xfrm>
              <a:off x="141" y="1757"/>
              <a:ext cx="4759" cy="715"/>
            </a:xfrm>
            <a:prstGeom prst="roundRect">
              <a:avLst>
                <a:gd name="adj" fmla="val 16667"/>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lgn="ctr">
              <a:solidFill>
                <a:schemeClr val="tx1"/>
              </a:solidFill>
              <a:round/>
              <a:headEnd/>
              <a:tailEnd/>
            </a:ln>
            <a:effectLst/>
          </p:spPr>
          <p:txBody>
            <a:bodyPr anchor="ctr">
              <a:spAutoFit/>
            </a:bodyPr>
            <a:lstStyle/>
            <a:p>
              <a:pPr marL="342900" indent="-342900" eaLnBrk="0" hangingPunct="0"/>
              <a:r>
                <a:rPr lang="en-US" sz="2200" b="1">
                  <a:solidFill>
                    <a:srgbClr val="FF0000"/>
                  </a:solidFill>
                  <a:latin typeface="Times New Roman" pitchFamily="18" charset="0"/>
                  <a:cs typeface="Times New Roman" pitchFamily="18" charset="0"/>
                </a:rPr>
                <a:t>D. </a:t>
              </a:r>
              <a:r>
                <a:rPr lang="en-US" sz="2200" b="1">
                  <a:solidFill>
                    <a:srgbClr val="990099"/>
                  </a:solidFill>
                  <a:latin typeface="Times New Roman" pitchFamily="18" charset="0"/>
                  <a:cs typeface="Times New Roman" pitchFamily="18" charset="0"/>
                </a:rPr>
                <a:t>Các liên kết hiđrô được hình thành đã giải phóng nhiệt vào không khí</a:t>
              </a:r>
            </a:p>
          </p:txBody>
        </p:sp>
      </p:grpSp>
      <p:sp>
        <p:nvSpPr>
          <p:cNvPr id="66581" name="Rectangle 21"/>
          <p:cNvSpPr>
            <a:spLocks noChangeArrowheads="1"/>
          </p:cNvSpPr>
          <p:nvPr/>
        </p:nvSpPr>
        <p:spPr bwMode="auto">
          <a:xfrm>
            <a:off x="8305800" y="2674025"/>
            <a:ext cx="533400" cy="369332"/>
          </a:xfrm>
          <a:prstGeom prst="rect">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0" scaled="1"/>
          </a:gradFill>
          <a:ln w="9525" algn="ctr">
            <a:solidFill>
              <a:schemeClr val="tx1"/>
            </a:solidFill>
            <a:miter lim="800000"/>
            <a:headEnd/>
            <a:tailEnd/>
          </a:ln>
          <a:effectLst/>
        </p:spPr>
        <p:txBody>
          <a:bodyPr anchor="ctr">
            <a:spAutoFit/>
          </a:bodyPr>
          <a:lstStyle/>
          <a:p>
            <a:pPr algn="ctr"/>
            <a:endParaRPr lang="en-US"/>
          </a:p>
        </p:txBody>
      </p:sp>
      <p:sp>
        <p:nvSpPr>
          <p:cNvPr id="66582" name="Oval 22"/>
          <p:cNvSpPr>
            <a:spLocks noChangeArrowheads="1"/>
          </p:cNvSpPr>
          <p:nvPr/>
        </p:nvSpPr>
        <p:spPr bwMode="auto">
          <a:xfrm>
            <a:off x="7893050" y="19050"/>
            <a:ext cx="1187450" cy="864394"/>
          </a:xfrm>
          <a:prstGeom prst="ellipse">
            <a:avLst/>
          </a:prstGeom>
          <a:gradFill rotWithShape="1">
            <a:gsLst>
              <a:gs pos="0">
                <a:srgbClr val="66FF33"/>
              </a:gs>
              <a:gs pos="100000">
                <a:srgbClr val="66FF33">
                  <a:gamma/>
                  <a:shade val="46275"/>
                  <a:invGamma/>
                </a:srgbClr>
              </a:gs>
            </a:gsLst>
            <a:path path="shape">
              <a:fillToRect l="50000" t="50000" r="50000" b="50000"/>
            </a:path>
          </a:gradFill>
          <a:ln w="9525">
            <a:solidFill>
              <a:schemeClr val="tx1"/>
            </a:solidFill>
            <a:round/>
            <a:headEnd/>
            <a:tailEnd/>
          </a:ln>
          <a:effectLst/>
        </p:spPr>
        <p:txBody>
          <a:bodyPr wrap="none" anchor="ctr"/>
          <a:lstStyle/>
          <a:p>
            <a:pPr algn="ctr"/>
            <a:endParaRPr lang="en-US"/>
          </a:p>
        </p:txBody>
      </p:sp>
      <p:sp>
        <p:nvSpPr>
          <p:cNvPr id="66583" name="WordArt 23">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0</a:t>
            </a:r>
          </a:p>
        </p:txBody>
      </p:sp>
      <p:sp>
        <p:nvSpPr>
          <p:cNvPr id="66584" name="WordArt 24">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a:t>
            </a:r>
          </a:p>
        </p:txBody>
      </p:sp>
      <p:sp>
        <p:nvSpPr>
          <p:cNvPr id="66585" name="WordArt 25">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48841"/>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a:t>
            </a:r>
          </a:p>
        </p:txBody>
      </p:sp>
      <p:sp>
        <p:nvSpPr>
          <p:cNvPr id="66586" name="WordArt 26">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a:t>
            </a:r>
          </a:p>
        </p:txBody>
      </p:sp>
      <p:sp>
        <p:nvSpPr>
          <p:cNvPr id="66587" name="WordArt 27">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4</a:t>
            </a:r>
          </a:p>
        </p:txBody>
      </p:sp>
      <p:sp>
        <p:nvSpPr>
          <p:cNvPr id="66588" name="WordArt 28">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5</a:t>
            </a:r>
          </a:p>
        </p:txBody>
      </p:sp>
      <p:sp>
        <p:nvSpPr>
          <p:cNvPr id="66589" name="WordArt 29">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a:t>
            </a:r>
          </a:p>
        </p:txBody>
      </p:sp>
      <p:sp>
        <p:nvSpPr>
          <p:cNvPr id="66590" name="WordArt 30">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316914"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7</a:t>
            </a:r>
          </a:p>
        </p:txBody>
      </p:sp>
      <p:sp>
        <p:nvSpPr>
          <p:cNvPr id="66591" name="WordArt 31">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8</a:t>
            </a:r>
          </a:p>
        </p:txBody>
      </p:sp>
      <p:sp>
        <p:nvSpPr>
          <p:cNvPr id="66592" name="WordArt 32">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3889" y="250032"/>
            <a:ext cx="504825"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9</a:t>
            </a:r>
          </a:p>
        </p:txBody>
      </p:sp>
      <p:sp>
        <p:nvSpPr>
          <p:cNvPr id="66593" name="WordArt 33">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172450" y="250032"/>
            <a:ext cx="647700" cy="43219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10</a:t>
            </a:r>
          </a:p>
        </p:txBody>
      </p:sp>
      <p:sp>
        <p:nvSpPr>
          <p:cNvPr id="46101" name="AutoShape 21">
            <a:hlinkClick r:id="" action="ppaction://noaction"/>
          </p:cNvPr>
          <p:cNvSpPr>
            <a:spLocks noChangeArrowheads="1"/>
          </p:cNvSpPr>
          <p:nvPr/>
        </p:nvSpPr>
        <p:spPr bwMode="auto">
          <a:xfrm>
            <a:off x="533400" y="4572000"/>
            <a:ext cx="381000" cy="28575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ja-JP" altLang="en-US" sz="1800" b="1">
              <a:ea typeface="ＭＳ Ｐゴシック" pitchFamily="34" charset="-128"/>
              <a:cs typeface="Arial" charset="0"/>
            </a:endParaRP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par>
                          <p:cTn id="36" fill="hold">
                            <p:stCondLst>
                              <p:cond delay="1500"/>
                            </p:stCondLst>
                            <p:childTnLst>
                              <p:par>
                                <p:cTn id="37" presetID="3" presetClass="entr" presetSubtype="0" fill="hold" grpId="0" nodeType="afterEffect">
                                  <p:stCondLst>
                                    <p:cond delay="0"/>
                                  </p:stCondLst>
                                  <p:childTnLst>
                                    <p:set>
                                      <p:cBhvr>
                                        <p:cTn id="38" dur="1" fill="hold">
                                          <p:stCondLst>
                                            <p:cond delay="0"/>
                                          </p:stCondLst>
                                        </p:cTn>
                                        <p:tgtEl>
                                          <p:spTgt spid="6659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time.wav"/>
                                        </p:tgtEl>
                                      </p:cMediaNode>
                                    </p:audio>
                                  </p:subTnLst>
                                </p:cTn>
                              </p:par>
                            </p:childTnLst>
                          </p:cTn>
                        </p:par>
                        <p:par>
                          <p:cTn id="39" fill="hold">
                            <p:stCondLst>
                              <p:cond delay="1500"/>
                            </p:stCondLst>
                            <p:childTnLst>
                              <p:par>
                                <p:cTn id="40" presetID="3" presetClass="exit" presetSubtype="0" fill="hold" grpId="1" nodeType="afterEffect">
                                  <p:stCondLst>
                                    <p:cond delay="1000"/>
                                  </p:stCondLst>
                                  <p:childTnLst>
                                    <p:set>
                                      <p:cBhvr>
                                        <p:cTn id="41" dur="1" fill="hold">
                                          <p:stCondLst>
                                            <p:cond delay="0"/>
                                          </p:stCondLst>
                                        </p:cTn>
                                        <p:tgtEl>
                                          <p:spTgt spid="66593"/>
                                        </p:tgtEl>
                                        <p:attrNameLst>
                                          <p:attrName>style.visibility</p:attrName>
                                        </p:attrNameLst>
                                      </p:cBhvr>
                                      <p:to>
                                        <p:strVal val="hidden"/>
                                      </p:to>
                                    </p:set>
                                  </p:childTnLst>
                                </p:cTn>
                              </p:par>
                            </p:childTnLst>
                          </p:cTn>
                        </p:par>
                        <p:par>
                          <p:cTn id="42" fill="hold">
                            <p:stCondLst>
                              <p:cond delay="2500"/>
                            </p:stCondLst>
                            <p:childTnLst>
                              <p:par>
                                <p:cTn id="43" presetID="3" presetClass="entr" presetSubtype="0" fill="hold" grpId="0" nodeType="afterEffect">
                                  <p:stCondLst>
                                    <p:cond delay="0"/>
                                  </p:stCondLst>
                                  <p:childTnLst>
                                    <p:set>
                                      <p:cBhvr>
                                        <p:cTn id="44" dur="1" fill="hold">
                                          <p:stCondLst>
                                            <p:cond delay="0"/>
                                          </p:stCondLst>
                                        </p:cTn>
                                        <p:tgtEl>
                                          <p:spTgt spid="66592"/>
                                        </p:tgtEl>
                                        <p:attrNameLst>
                                          <p:attrName>style.visibility</p:attrName>
                                        </p:attrNameLst>
                                      </p:cBhvr>
                                      <p:to>
                                        <p:strVal val="visible"/>
                                      </p:to>
                                    </p:set>
                                  </p:childTnLst>
                                </p:cTn>
                              </p:par>
                            </p:childTnLst>
                          </p:cTn>
                        </p:par>
                        <p:par>
                          <p:cTn id="45" fill="hold">
                            <p:stCondLst>
                              <p:cond delay="2500"/>
                            </p:stCondLst>
                            <p:childTnLst>
                              <p:par>
                                <p:cTn id="46" presetID="3" presetClass="exit" presetSubtype="0" fill="hold" grpId="1" nodeType="afterEffect">
                                  <p:stCondLst>
                                    <p:cond delay="1000"/>
                                  </p:stCondLst>
                                  <p:childTnLst>
                                    <p:set>
                                      <p:cBhvr>
                                        <p:cTn id="47" dur="1" fill="hold">
                                          <p:stCondLst>
                                            <p:cond delay="0"/>
                                          </p:stCondLst>
                                        </p:cTn>
                                        <p:tgtEl>
                                          <p:spTgt spid="66592"/>
                                        </p:tgtEl>
                                        <p:attrNameLst>
                                          <p:attrName>style.visibility</p:attrName>
                                        </p:attrNameLst>
                                      </p:cBhvr>
                                      <p:to>
                                        <p:strVal val="hidden"/>
                                      </p:to>
                                    </p:set>
                                  </p:childTnLst>
                                </p:cTn>
                              </p:par>
                            </p:childTnLst>
                          </p:cTn>
                        </p:par>
                        <p:par>
                          <p:cTn id="48" fill="hold">
                            <p:stCondLst>
                              <p:cond delay="3500"/>
                            </p:stCondLst>
                            <p:childTnLst>
                              <p:par>
                                <p:cTn id="49" presetID="3" presetClass="entr" presetSubtype="0" fill="hold" grpId="0" nodeType="afterEffect">
                                  <p:stCondLst>
                                    <p:cond delay="0"/>
                                  </p:stCondLst>
                                  <p:childTnLst>
                                    <p:set>
                                      <p:cBhvr>
                                        <p:cTn id="50" dur="1" fill="hold">
                                          <p:stCondLst>
                                            <p:cond delay="0"/>
                                          </p:stCondLst>
                                        </p:cTn>
                                        <p:tgtEl>
                                          <p:spTgt spid="66591"/>
                                        </p:tgtEl>
                                        <p:attrNameLst>
                                          <p:attrName>style.visibility</p:attrName>
                                        </p:attrNameLst>
                                      </p:cBhvr>
                                      <p:to>
                                        <p:strVal val="visible"/>
                                      </p:to>
                                    </p:set>
                                  </p:childTnLst>
                                </p:cTn>
                              </p:par>
                            </p:childTnLst>
                          </p:cTn>
                        </p:par>
                        <p:par>
                          <p:cTn id="51" fill="hold">
                            <p:stCondLst>
                              <p:cond delay="3500"/>
                            </p:stCondLst>
                            <p:childTnLst>
                              <p:par>
                                <p:cTn id="52" presetID="3" presetClass="exit" presetSubtype="0" fill="hold" grpId="1" nodeType="afterEffect">
                                  <p:stCondLst>
                                    <p:cond delay="1000"/>
                                  </p:stCondLst>
                                  <p:childTnLst>
                                    <p:set>
                                      <p:cBhvr>
                                        <p:cTn id="53" dur="1" fill="hold">
                                          <p:stCondLst>
                                            <p:cond delay="0"/>
                                          </p:stCondLst>
                                        </p:cTn>
                                        <p:tgtEl>
                                          <p:spTgt spid="66591"/>
                                        </p:tgtEl>
                                        <p:attrNameLst>
                                          <p:attrName>style.visibility</p:attrName>
                                        </p:attrNameLst>
                                      </p:cBhvr>
                                      <p:to>
                                        <p:strVal val="hidden"/>
                                      </p:to>
                                    </p:set>
                                  </p:childTnLst>
                                </p:cTn>
                              </p:par>
                            </p:childTnLst>
                          </p:cTn>
                        </p:par>
                        <p:par>
                          <p:cTn id="54" fill="hold">
                            <p:stCondLst>
                              <p:cond delay="4500"/>
                            </p:stCondLst>
                            <p:childTnLst>
                              <p:par>
                                <p:cTn id="55" presetID="3" presetClass="entr" presetSubtype="0" fill="hold" grpId="0" nodeType="afterEffect">
                                  <p:stCondLst>
                                    <p:cond delay="0"/>
                                  </p:stCondLst>
                                  <p:childTnLst>
                                    <p:set>
                                      <p:cBhvr>
                                        <p:cTn id="56" dur="1" fill="hold">
                                          <p:stCondLst>
                                            <p:cond delay="0"/>
                                          </p:stCondLst>
                                        </p:cTn>
                                        <p:tgtEl>
                                          <p:spTgt spid="66590"/>
                                        </p:tgtEl>
                                        <p:attrNameLst>
                                          <p:attrName>style.visibility</p:attrName>
                                        </p:attrNameLst>
                                      </p:cBhvr>
                                      <p:to>
                                        <p:strVal val="visible"/>
                                      </p:to>
                                    </p:set>
                                  </p:childTnLst>
                                </p:cTn>
                              </p:par>
                            </p:childTnLst>
                          </p:cTn>
                        </p:par>
                        <p:par>
                          <p:cTn id="57" fill="hold">
                            <p:stCondLst>
                              <p:cond delay="4500"/>
                            </p:stCondLst>
                            <p:childTnLst>
                              <p:par>
                                <p:cTn id="58" presetID="3" presetClass="exit" presetSubtype="0" fill="hold" grpId="1" nodeType="afterEffect">
                                  <p:stCondLst>
                                    <p:cond delay="1000"/>
                                  </p:stCondLst>
                                  <p:childTnLst>
                                    <p:set>
                                      <p:cBhvr>
                                        <p:cTn id="59" dur="1" fill="hold">
                                          <p:stCondLst>
                                            <p:cond delay="0"/>
                                          </p:stCondLst>
                                        </p:cTn>
                                        <p:tgtEl>
                                          <p:spTgt spid="66590"/>
                                        </p:tgtEl>
                                        <p:attrNameLst>
                                          <p:attrName>style.visibility</p:attrName>
                                        </p:attrNameLst>
                                      </p:cBhvr>
                                      <p:to>
                                        <p:strVal val="hidden"/>
                                      </p:to>
                                    </p:set>
                                  </p:childTnLst>
                                </p:cTn>
                              </p:par>
                            </p:childTnLst>
                          </p:cTn>
                        </p:par>
                        <p:par>
                          <p:cTn id="60" fill="hold">
                            <p:stCondLst>
                              <p:cond delay="5500"/>
                            </p:stCondLst>
                            <p:childTnLst>
                              <p:par>
                                <p:cTn id="61" presetID="3" presetClass="entr" presetSubtype="0" fill="hold" grpId="0" nodeType="afterEffect">
                                  <p:stCondLst>
                                    <p:cond delay="0"/>
                                  </p:stCondLst>
                                  <p:childTnLst>
                                    <p:set>
                                      <p:cBhvr>
                                        <p:cTn id="62" dur="1" fill="hold">
                                          <p:stCondLst>
                                            <p:cond delay="0"/>
                                          </p:stCondLst>
                                        </p:cTn>
                                        <p:tgtEl>
                                          <p:spTgt spid="66589"/>
                                        </p:tgtEl>
                                        <p:attrNameLst>
                                          <p:attrName>style.visibility</p:attrName>
                                        </p:attrNameLst>
                                      </p:cBhvr>
                                      <p:to>
                                        <p:strVal val="visible"/>
                                      </p:to>
                                    </p:set>
                                  </p:childTnLst>
                                </p:cTn>
                              </p:par>
                            </p:childTnLst>
                          </p:cTn>
                        </p:par>
                        <p:par>
                          <p:cTn id="63" fill="hold">
                            <p:stCondLst>
                              <p:cond delay="5500"/>
                            </p:stCondLst>
                            <p:childTnLst>
                              <p:par>
                                <p:cTn id="64" presetID="3" presetClass="exit" presetSubtype="0" fill="hold" grpId="1" nodeType="afterEffect">
                                  <p:stCondLst>
                                    <p:cond delay="1000"/>
                                  </p:stCondLst>
                                  <p:childTnLst>
                                    <p:set>
                                      <p:cBhvr>
                                        <p:cTn id="65" dur="1" fill="hold">
                                          <p:stCondLst>
                                            <p:cond delay="0"/>
                                          </p:stCondLst>
                                        </p:cTn>
                                        <p:tgtEl>
                                          <p:spTgt spid="66589"/>
                                        </p:tgtEl>
                                        <p:attrNameLst>
                                          <p:attrName>style.visibility</p:attrName>
                                        </p:attrNameLst>
                                      </p:cBhvr>
                                      <p:to>
                                        <p:strVal val="hidden"/>
                                      </p:to>
                                    </p:set>
                                  </p:childTnLst>
                                </p:cTn>
                              </p:par>
                            </p:childTnLst>
                          </p:cTn>
                        </p:par>
                        <p:par>
                          <p:cTn id="66" fill="hold">
                            <p:stCondLst>
                              <p:cond delay="6500"/>
                            </p:stCondLst>
                            <p:childTnLst>
                              <p:par>
                                <p:cTn id="67" presetID="3" presetClass="entr" presetSubtype="0" fill="hold" grpId="0" nodeType="afterEffect">
                                  <p:stCondLst>
                                    <p:cond delay="0"/>
                                  </p:stCondLst>
                                  <p:childTnLst>
                                    <p:set>
                                      <p:cBhvr>
                                        <p:cTn id="68" dur="1" fill="hold">
                                          <p:stCondLst>
                                            <p:cond delay="0"/>
                                          </p:stCondLst>
                                        </p:cTn>
                                        <p:tgtEl>
                                          <p:spTgt spid="66588"/>
                                        </p:tgtEl>
                                        <p:attrNameLst>
                                          <p:attrName>style.visibility</p:attrName>
                                        </p:attrNameLst>
                                      </p:cBhvr>
                                      <p:to>
                                        <p:strVal val="visible"/>
                                      </p:to>
                                    </p:set>
                                  </p:childTnLst>
                                </p:cTn>
                              </p:par>
                            </p:childTnLst>
                          </p:cTn>
                        </p:par>
                        <p:par>
                          <p:cTn id="69" fill="hold">
                            <p:stCondLst>
                              <p:cond delay="6500"/>
                            </p:stCondLst>
                            <p:childTnLst>
                              <p:par>
                                <p:cTn id="70" presetID="3" presetClass="exit" presetSubtype="0" fill="hold" grpId="1" nodeType="afterEffect">
                                  <p:stCondLst>
                                    <p:cond delay="1000"/>
                                  </p:stCondLst>
                                  <p:childTnLst>
                                    <p:set>
                                      <p:cBhvr>
                                        <p:cTn id="71" dur="1" fill="hold">
                                          <p:stCondLst>
                                            <p:cond delay="0"/>
                                          </p:stCondLst>
                                        </p:cTn>
                                        <p:tgtEl>
                                          <p:spTgt spid="66588"/>
                                        </p:tgtEl>
                                        <p:attrNameLst>
                                          <p:attrName>style.visibility</p:attrName>
                                        </p:attrNameLst>
                                      </p:cBhvr>
                                      <p:to>
                                        <p:strVal val="hidden"/>
                                      </p:to>
                                    </p:set>
                                  </p:childTnLst>
                                </p:cTn>
                              </p:par>
                            </p:childTnLst>
                          </p:cTn>
                        </p:par>
                        <p:par>
                          <p:cTn id="72" fill="hold">
                            <p:stCondLst>
                              <p:cond delay="7500"/>
                            </p:stCondLst>
                            <p:childTnLst>
                              <p:par>
                                <p:cTn id="73" presetID="3" presetClass="entr" presetSubtype="0" fill="hold" grpId="0" nodeType="afterEffect">
                                  <p:stCondLst>
                                    <p:cond delay="0"/>
                                  </p:stCondLst>
                                  <p:childTnLst>
                                    <p:set>
                                      <p:cBhvr>
                                        <p:cTn id="74" dur="1" fill="hold">
                                          <p:stCondLst>
                                            <p:cond delay="0"/>
                                          </p:stCondLst>
                                        </p:cTn>
                                        <p:tgtEl>
                                          <p:spTgt spid="66587"/>
                                        </p:tgtEl>
                                        <p:attrNameLst>
                                          <p:attrName>style.visibility</p:attrName>
                                        </p:attrNameLst>
                                      </p:cBhvr>
                                      <p:to>
                                        <p:strVal val="visible"/>
                                      </p:to>
                                    </p:set>
                                  </p:childTnLst>
                                </p:cTn>
                              </p:par>
                            </p:childTnLst>
                          </p:cTn>
                        </p:par>
                        <p:par>
                          <p:cTn id="75" fill="hold">
                            <p:stCondLst>
                              <p:cond delay="7500"/>
                            </p:stCondLst>
                            <p:childTnLst>
                              <p:par>
                                <p:cTn id="76" presetID="3" presetClass="exit" presetSubtype="0" fill="hold" grpId="1" nodeType="afterEffect">
                                  <p:stCondLst>
                                    <p:cond delay="1000"/>
                                  </p:stCondLst>
                                  <p:childTnLst>
                                    <p:set>
                                      <p:cBhvr>
                                        <p:cTn id="77" dur="1" fill="hold">
                                          <p:stCondLst>
                                            <p:cond delay="0"/>
                                          </p:stCondLst>
                                        </p:cTn>
                                        <p:tgtEl>
                                          <p:spTgt spid="66587"/>
                                        </p:tgtEl>
                                        <p:attrNameLst>
                                          <p:attrName>style.visibility</p:attrName>
                                        </p:attrNameLst>
                                      </p:cBhvr>
                                      <p:to>
                                        <p:strVal val="hidden"/>
                                      </p:to>
                                    </p:set>
                                  </p:childTnLst>
                                </p:cTn>
                              </p:par>
                            </p:childTnLst>
                          </p:cTn>
                        </p:par>
                        <p:par>
                          <p:cTn id="78" fill="hold">
                            <p:stCondLst>
                              <p:cond delay="8500"/>
                            </p:stCondLst>
                            <p:childTnLst>
                              <p:par>
                                <p:cTn id="79" presetID="3" presetClass="entr" presetSubtype="0" fill="hold" grpId="0" nodeType="afterEffect">
                                  <p:stCondLst>
                                    <p:cond delay="0"/>
                                  </p:stCondLst>
                                  <p:childTnLst>
                                    <p:set>
                                      <p:cBhvr>
                                        <p:cTn id="80" dur="1" fill="hold">
                                          <p:stCondLst>
                                            <p:cond delay="0"/>
                                          </p:stCondLst>
                                        </p:cTn>
                                        <p:tgtEl>
                                          <p:spTgt spid="66586"/>
                                        </p:tgtEl>
                                        <p:attrNameLst>
                                          <p:attrName>style.visibility</p:attrName>
                                        </p:attrNameLst>
                                      </p:cBhvr>
                                      <p:to>
                                        <p:strVal val="visible"/>
                                      </p:to>
                                    </p:set>
                                  </p:childTnLst>
                                </p:cTn>
                              </p:par>
                            </p:childTnLst>
                          </p:cTn>
                        </p:par>
                        <p:par>
                          <p:cTn id="81" fill="hold">
                            <p:stCondLst>
                              <p:cond delay="8500"/>
                            </p:stCondLst>
                            <p:childTnLst>
                              <p:par>
                                <p:cTn id="82" presetID="3" presetClass="exit" presetSubtype="0" fill="hold" grpId="1" nodeType="afterEffect">
                                  <p:stCondLst>
                                    <p:cond delay="1000"/>
                                  </p:stCondLst>
                                  <p:childTnLst>
                                    <p:set>
                                      <p:cBhvr>
                                        <p:cTn id="83" dur="1" fill="hold">
                                          <p:stCondLst>
                                            <p:cond delay="0"/>
                                          </p:stCondLst>
                                        </p:cTn>
                                        <p:tgtEl>
                                          <p:spTgt spid="66586"/>
                                        </p:tgtEl>
                                        <p:attrNameLst>
                                          <p:attrName>style.visibility</p:attrName>
                                        </p:attrNameLst>
                                      </p:cBhvr>
                                      <p:to>
                                        <p:strVal val="hidden"/>
                                      </p:to>
                                    </p:set>
                                  </p:childTnLst>
                                </p:cTn>
                              </p:par>
                            </p:childTnLst>
                          </p:cTn>
                        </p:par>
                        <p:par>
                          <p:cTn id="84" fill="hold">
                            <p:stCondLst>
                              <p:cond delay="9500"/>
                            </p:stCondLst>
                            <p:childTnLst>
                              <p:par>
                                <p:cTn id="85" presetID="3" presetClass="entr" presetSubtype="0" fill="hold" grpId="0" nodeType="afterEffect">
                                  <p:stCondLst>
                                    <p:cond delay="0"/>
                                  </p:stCondLst>
                                  <p:childTnLst>
                                    <p:set>
                                      <p:cBhvr>
                                        <p:cTn id="86" dur="1" fill="hold">
                                          <p:stCondLst>
                                            <p:cond delay="0"/>
                                          </p:stCondLst>
                                        </p:cTn>
                                        <p:tgtEl>
                                          <p:spTgt spid="66585"/>
                                        </p:tgtEl>
                                        <p:attrNameLst>
                                          <p:attrName>style.visibility</p:attrName>
                                        </p:attrNameLst>
                                      </p:cBhvr>
                                      <p:to>
                                        <p:strVal val="visible"/>
                                      </p:to>
                                    </p:set>
                                  </p:childTnLst>
                                </p:cTn>
                              </p:par>
                            </p:childTnLst>
                          </p:cTn>
                        </p:par>
                        <p:par>
                          <p:cTn id="87" fill="hold">
                            <p:stCondLst>
                              <p:cond delay="9500"/>
                            </p:stCondLst>
                            <p:childTnLst>
                              <p:par>
                                <p:cTn id="88" presetID="3" presetClass="exit" presetSubtype="0" fill="hold" grpId="1" nodeType="afterEffect">
                                  <p:stCondLst>
                                    <p:cond delay="1000"/>
                                  </p:stCondLst>
                                  <p:childTnLst>
                                    <p:set>
                                      <p:cBhvr>
                                        <p:cTn id="89" dur="1" fill="hold">
                                          <p:stCondLst>
                                            <p:cond delay="0"/>
                                          </p:stCondLst>
                                        </p:cTn>
                                        <p:tgtEl>
                                          <p:spTgt spid="66585"/>
                                        </p:tgtEl>
                                        <p:attrNameLst>
                                          <p:attrName>style.visibility</p:attrName>
                                        </p:attrNameLst>
                                      </p:cBhvr>
                                      <p:to>
                                        <p:strVal val="hidden"/>
                                      </p:to>
                                    </p:set>
                                  </p:childTnLst>
                                </p:cTn>
                              </p:par>
                            </p:childTnLst>
                          </p:cTn>
                        </p:par>
                        <p:par>
                          <p:cTn id="90" fill="hold">
                            <p:stCondLst>
                              <p:cond delay="10500"/>
                            </p:stCondLst>
                            <p:childTnLst>
                              <p:par>
                                <p:cTn id="91" presetID="3" presetClass="entr" presetSubtype="0" fill="hold" grpId="0" nodeType="afterEffect">
                                  <p:stCondLst>
                                    <p:cond delay="0"/>
                                  </p:stCondLst>
                                  <p:childTnLst>
                                    <p:set>
                                      <p:cBhvr>
                                        <p:cTn id="92" dur="1" fill="hold">
                                          <p:stCondLst>
                                            <p:cond delay="0"/>
                                          </p:stCondLst>
                                        </p:cTn>
                                        <p:tgtEl>
                                          <p:spTgt spid="66584"/>
                                        </p:tgtEl>
                                        <p:attrNameLst>
                                          <p:attrName>style.visibility</p:attrName>
                                        </p:attrNameLst>
                                      </p:cBhvr>
                                      <p:to>
                                        <p:strVal val="visible"/>
                                      </p:to>
                                    </p:set>
                                  </p:childTnLst>
                                </p:cTn>
                              </p:par>
                            </p:childTnLst>
                          </p:cTn>
                        </p:par>
                        <p:par>
                          <p:cTn id="93" fill="hold">
                            <p:stCondLst>
                              <p:cond delay="10500"/>
                            </p:stCondLst>
                            <p:childTnLst>
                              <p:par>
                                <p:cTn id="94" presetID="3" presetClass="exit" presetSubtype="0" fill="hold" grpId="1" nodeType="afterEffect">
                                  <p:stCondLst>
                                    <p:cond delay="1000"/>
                                  </p:stCondLst>
                                  <p:childTnLst>
                                    <p:set>
                                      <p:cBhvr>
                                        <p:cTn id="95" dur="1" fill="hold">
                                          <p:stCondLst>
                                            <p:cond delay="0"/>
                                          </p:stCondLst>
                                        </p:cTn>
                                        <p:tgtEl>
                                          <p:spTgt spid="66584"/>
                                        </p:tgtEl>
                                        <p:attrNameLst>
                                          <p:attrName>style.visibility</p:attrName>
                                        </p:attrNameLst>
                                      </p:cBhvr>
                                      <p:to>
                                        <p:strVal val="hidden"/>
                                      </p:to>
                                    </p:set>
                                  </p:childTnLst>
                                </p:cTn>
                              </p:par>
                            </p:childTnLst>
                          </p:cTn>
                        </p:par>
                        <p:par>
                          <p:cTn id="96" fill="hold">
                            <p:stCondLst>
                              <p:cond delay="11500"/>
                            </p:stCondLst>
                            <p:childTnLst>
                              <p:par>
                                <p:cTn id="97" presetID="3" presetClass="entr" presetSubtype="0" fill="hold" grpId="0" nodeType="afterEffect">
                                  <p:stCondLst>
                                    <p:cond delay="0"/>
                                  </p:stCondLst>
                                  <p:childTnLst>
                                    <p:set>
                                      <p:cBhvr>
                                        <p:cTn id="98" dur="1" fill="hold">
                                          <p:stCondLst>
                                            <p:cond delay="0"/>
                                          </p:stCondLst>
                                        </p:cTn>
                                        <p:tgtEl>
                                          <p:spTgt spid="66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66577"/>
                    </p:tgtEl>
                  </p:cond>
                </p:stCondLst>
                <p:endSync evt="end" delay="0">
                  <p:rtn val="all"/>
                </p:endSync>
                <p:childTnLst>
                  <p:par>
                    <p:cTn id="100" fill="hold">
                      <p:stCondLst>
                        <p:cond delay="0"/>
                      </p:stCondLst>
                      <p:childTnLst>
                        <p:par>
                          <p:cTn id="101" fill="hold">
                            <p:stCondLst>
                              <p:cond delay="0"/>
                            </p:stCondLst>
                            <p:childTnLst>
                              <p:par>
                                <p:cTn id="102" presetID="17" presetClass="entr" presetSubtype="2" fill="hold" nodeType="click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ppt_x</p:attrName>
                                        </p:attrNameLst>
                                      </p:cBhvr>
                                      <p:tavLst>
                                        <p:tav tm="0">
                                          <p:val>
                                            <p:strVal val="#ppt_x+#ppt_w/2"/>
                                          </p:val>
                                        </p:tav>
                                        <p:tav tm="100000">
                                          <p:val>
                                            <p:strVal val="#ppt_x"/>
                                          </p:val>
                                        </p:tav>
                                      </p:tavLst>
                                    </p:anim>
                                    <p:anim calcmode="lin" valueType="num">
                                      <p:cBhvr>
                                        <p:cTn id="105" dur="500" fill="hold"/>
                                        <p:tgtEl>
                                          <p:spTgt spid="5"/>
                                        </p:tgtEl>
                                        <p:attrNameLst>
                                          <p:attrName>ppt_y</p:attrName>
                                        </p:attrNameLst>
                                      </p:cBhvr>
                                      <p:tavLst>
                                        <p:tav tm="0">
                                          <p:val>
                                            <p:strVal val="#ppt_y"/>
                                          </p:val>
                                        </p:tav>
                                        <p:tav tm="100000">
                                          <p:val>
                                            <p:strVal val="#ppt_y"/>
                                          </p:val>
                                        </p:tav>
                                      </p:tavLst>
                                    </p:anim>
                                    <p:anim calcmode="lin" valueType="num">
                                      <p:cBhvr>
                                        <p:cTn id="106" dur="500" fill="hold"/>
                                        <p:tgtEl>
                                          <p:spTgt spid="5"/>
                                        </p:tgtEl>
                                        <p:attrNameLst>
                                          <p:attrName>ppt_w</p:attrName>
                                        </p:attrNameLst>
                                      </p:cBhvr>
                                      <p:tavLst>
                                        <p:tav tm="0">
                                          <p:val>
                                            <p:fltVal val="0"/>
                                          </p:val>
                                        </p:tav>
                                        <p:tav tm="100000">
                                          <p:val>
                                            <p:strVal val="#ppt_w"/>
                                          </p:val>
                                        </p:tav>
                                      </p:tavLst>
                                    </p:anim>
                                    <p:anim calcmode="lin" valueType="num">
                                      <p:cBhvr>
                                        <p:cTn id="107"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2"/>
                                            </p:cond>
                                          </p:stCondLst>
                                          <p:endCondLst>
                                            <p:cond evt="onStopAudio" delay="0">
                                              <p:tgtEl>
                                                <p:sldTgt/>
                                              </p:tgtEl>
                                            </p:cond>
                                          </p:endCondLst>
                                        </p:cTn>
                                        <p:tgtEl>
                                          <p:sndTgt r:embed="rId5" name="dapan.WAV"/>
                                        </p:tgtEl>
                                      </p:cMediaNode>
                                    </p:audio>
                                  </p:subTnLst>
                                </p:cTn>
                              </p:par>
                            </p:childTnLst>
                          </p:cTn>
                        </p:par>
                      </p:childTnLst>
                    </p:cTn>
                  </p:par>
                </p:childTnLst>
              </p:cTn>
              <p:nextCondLst>
                <p:cond evt="onClick" delay="0">
                  <p:tgtEl>
                    <p:spTgt spid="66577"/>
                  </p:tgtEl>
                </p:cond>
              </p:nextCondLst>
            </p:seq>
          </p:childTnLst>
        </p:cTn>
      </p:par>
    </p:tnLst>
    <p:bldLst>
      <p:bldP spid="66583" grpId="0" animBg="1"/>
      <p:bldP spid="66584" grpId="0" animBg="1"/>
      <p:bldP spid="66584" grpId="1" animBg="1"/>
      <p:bldP spid="66585" grpId="0" animBg="1"/>
      <p:bldP spid="66585" grpId="1" animBg="1"/>
      <p:bldP spid="66586" grpId="0" animBg="1"/>
      <p:bldP spid="66586" grpId="1" animBg="1"/>
      <p:bldP spid="66587" grpId="0" animBg="1"/>
      <p:bldP spid="66587" grpId="1" animBg="1"/>
      <p:bldP spid="66588" grpId="0" animBg="1"/>
      <p:bldP spid="66588" grpId="1" animBg="1"/>
      <p:bldP spid="66589" grpId="0" animBg="1"/>
      <p:bldP spid="66589" grpId="1" animBg="1"/>
      <p:bldP spid="66590" grpId="0" animBg="1"/>
      <p:bldP spid="66590" grpId="1" animBg="1"/>
      <p:bldP spid="66591" grpId="0" animBg="1"/>
      <p:bldP spid="66591" grpId="1" animBg="1"/>
      <p:bldP spid="66592" grpId="0" animBg="1"/>
      <p:bldP spid="66592" grpId="1" animBg="1"/>
      <p:bldP spid="66593" grpId="0" animBg="1"/>
      <p:bldP spid="6659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33400" y="1600200"/>
            <a:ext cx="7848600" cy="461665"/>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p:txBody>
      </p:sp>
      <p:sp>
        <p:nvSpPr>
          <p:cNvPr id="55299" name="Text Box 3"/>
          <p:cNvSpPr txBox="1">
            <a:spLocks noChangeArrowheads="1"/>
          </p:cNvSpPr>
          <p:nvPr/>
        </p:nvSpPr>
        <p:spPr bwMode="auto">
          <a:xfrm>
            <a:off x="152400" y="457200"/>
            <a:ext cx="8991600" cy="830997"/>
          </a:xfrm>
          <a:prstGeom prst="rect">
            <a:avLst/>
          </a:prstGeom>
          <a:noFill/>
          <a:ln w="9525">
            <a:noFill/>
            <a:miter lim="800000"/>
            <a:headEnd/>
            <a:tailEnd/>
          </a:ln>
          <a:effectLst/>
        </p:spPr>
        <p:txBody>
          <a:bodyPr wrap="square">
            <a:spAutoFit/>
          </a:bodyPr>
          <a:lstStyle/>
          <a:p>
            <a:pPr>
              <a:spcBef>
                <a:spcPct val="50000"/>
              </a:spcBef>
            </a:pPr>
            <a:r>
              <a:rPr lang="en-US" sz="2400" b="1" dirty="0" err="1">
                <a:solidFill>
                  <a:srgbClr val="7030A0"/>
                </a:solidFill>
                <a:latin typeface="Times New Roman" pitchFamily="18" charset="0"/>
              </a:rPr>
              <a:t>Bảng</a:t>
            </a:r>
            <a:r>
              <a:rPr lang="en-US" sz="2400" b="1" dirty="0">
                <a:solidFill>
                  <a:srgbClr val="7030A0"/>
                </a:solidFill>
                <a:latin typeface="Times New Roman" pitchFamily="18" charset="0"/>
              </a:rPr>
              <a:t> 3. </a:t>
            </a:r>
            <a:r>
              <a:rPr lang="en-US" sz="2400" b="1" dirty="0" err="1">
                <a:solidFill>
                  <a:srgbClr val="7030A0"/>
                </a:solidFill>
                <a:latin typeface="Times New Roman" pitchFamily="18" charset="0"/>
              </a:rPr>
              <a:t>Tỷ</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lệ</a:t>
            </a:r>
            <a:r>
              <a:rPr lang="en-US" sz="2400" b="1" dirty="0">
                <a:solidFill>
                  <a:srgbClr val="7030A0"/>
                </a:solidFill>
                <a:latin typeface="Times New Roman" pitchFamily="18" charset="0"/>
              </a:rPr>
              <a:t> % </a:t>
            </a:r>
            <a:r>
              <a:rPr lang="en-US" sz="2400" b="1" dirty="0" err="1">
                <a:solidFill>
                  <a:srgbClr val="7030A0"/>
                </a:solidFill>
                <a:latin typeface="Times New Roman" pitchFamily="18" charset="0"/>
              </a:rPr>
              <a:t>về</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khối</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lượng</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của</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các</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nguyên</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tố</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hoá</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học</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cấu</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tạo</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nên</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cơ</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thể</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người</a:t>
            </a:r>
            <a:endParaRPr lang="en-US" sz="2400" b="1" dirty="0">
              <a:solidFill>
                <a:srgbClr val="7030A0"/>
              </a:solidFill>
              <a:latin typeface="Times New Roman" pitchFamily="18" charset="0"/>
            </a:endParaRPr>
          </a:p>
        </p:txBody>
      </p:sp>
      <p:graphicFrame>
        <p:nvGraphicFramePr>
          <p:cNvPr id="55300" name="Group 4"/>
          <p:cNvGraphicFramePr>
            <a:graphicFrameLocks noGrp="1"/>
          </p:cNvGraphicFramePr>
          <p:nvPr/>
        </p:nvGraphicFramePr>
        <p:xfrm>
          <a:off x="152400" y="1200151"/>
          <a:ext cx="8839200" cy="1311073"/>
        </p:xfrm>
        <a:graphic>
          <a:graphicData uri="http://schemas.openxmlformats.org/drawingml/2006/table">
            <a:tbl>
              <a:tblPr>
                <a:tableStyleId>{775DCB02-9BB8-47FD-8907-85C794F793BA}</a:tableStyleId>
              </a:tblPr>
              <a:tblGrid>
                <a:gridCol w="1400175">
                  <a:extLst>
                    <a:ext uri="{9D8B030D-6E8A-4147-A177-3AD203B41FA5}">
                      <a16:colId xmlns:a16="http://schemas.microsoft.com/office/drawing/2014/main" val="20000"/>
                    </a:ext>
                  </a:extLst>
                </a:gridCol>
                <a:gridCol w="658813">
                  <a:extLst>
                    <a:ext uri="{9D8B030D-6E8A-4147-A177-3AD203B41FA5}">
                      <a16:colId xmlns:a16="http://schemas.microsoft.com/office/drawing/2014/main" val="20001"/>
                    </a:ext>
                  </a:extLst>
                </a:gridCol>
                <a:gridCol w="741362">
                  <a:extLst>
                    <a:ext uri="{9D8B030D-6E8A-4147-A177-3AD203B41FA5}">
                      <a16:colId xmlns:a16="http://schemas.microsoft.com/office/drawing/2014/main" val="20002"/>
                    </a:ext>
                  </a:extLst>
                </a:gridCol>
                <a:gridCol w="658813">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58812">
                  <a:extLst>
                    <a:ext uri="{9D8B030D-6E8A-4147-A177-3AD203B41FA5}">
                      <a16:colId xmlns:a16="http://schemas.microsoft.com/office/drawing/2014/main" val="20005"/>
                    </a:ext>
                  </a:extLst>
                </a:gridCol>
                <a:gridCol w="631825">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708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err="1">
                          <a:ln>
                            <a:noFill/>
                          </a:ln>
                          <a:effectLst/>
                          <a:latin typeface="Times New Roman" pitchFamily="18" charset="0"/>
                          <a:cs typeface="Times New Roman" pitchFamily="18" charset="0"/>
                        </a:rPr>
                        <a:t>Nguyên</a:t>
                      </a:r>
                      <a:r>
                        <a:rPr kumimoji="0" lang="en-US" sz="2100" u="none" strike="noStrike" cap="none" normalizeH="0" baseline="0" dirty="0">
                          <a:ln>
                            <a:noFill/>
                          </a:ln>
                          <a:effectLst/>
                          <a:latin typeface="Times New Roman" pitchFamily="18" charset="0"/>
                          <a:cs typeface="Times New Roman" pitchFamily="18" charset="0"/>
                        </a:rPr>
                        <a:t> </a:t>
                      </a:r>
                      <a:r>
                        <a:rPr kumimoji="0" lang="en-US" sz="2100" u="none" strike="noStrike" cap="none" normalizeH="0" baseline="0" dirty="0" err="1">
                          <a:ln>
                            <a:noFill/>
                          </a:ln>
                          <a:effectLst/>
                          <a:latin typeface="Times New Roman" pitchFamily="18" charset="0"/>
                          <a:cs typeface="Times New Roman" pitchFamily="18" charset="0"/>
                        </a:rPr>
                        <a:t>tố</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solidFill>
                            <a:srgbClr val="FF0000"/>
                          </a:solidFill>
                          <a:effectLst/>
                          <a:latin typeface="Times New Roman" pitchFamily="18" charset="0"/>
                          <a:cs typeface="Times New Roman" pitchFamily="18" charset="0"/>
                        </a:rPr>
                        <a:t>O</a:t>
                      </a:r>
                      <a:endParaRPr kumimoji="0" lang="en-US" sz="21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solidFill>
                            <a:srgbClr val="FF0000"/>
                          </a:solidFill>
                          <a:effectLst/>
                          <a:latin typeface="Times New Roman" pitchFamily="18" charset="0"/>
                          <a:cs typeface="Times New Roman" pitchFamily="18" charset="0"/>
                        </a:rPr>
                        <a:t>C</a:t>
                      </a:r>
                      <a:endParaRPr kumimoji="0" lang="en-US" sz="21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FF0000"/>
                          </a:solidFill>
                          <a:effectLst/>
                          <a:latin typeface="Times New Roman" pitchFamily="18" charset="0"/>
                          <a:cs typeface="Times New Roman" pitchFamily="18" charset="0"/>
                        </a:rPr>
                        <a:t>H</a:t>
                      </a:r>
                      <a:endParaRPr kumimoji="0" lang="en-US" sz="2100" b="0" i="0" u="none" strike="noStrike" cap="none" normalizeH="0" baseline="0" dirty="0">
                        <a:ln>
                          <a:noFill/>
                        </a:ln>
                        <a:solidFill>
                          <a:srgbClr val="FF0000"/>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FF0000"/>
                          </a:solidFill>
                          <a:effectLst/>
                          <a:latin typeface="Times New Roman" pitchFamily="18" charset="0"/>
                          <a:cs typeface="Times New Roman" pitchFamily="18" charset="0"/>
                        </a:rPr>
                        <a:t>N</a:t>
                      </a:r>
                      <a:endParaRPr kumimoji="0" lang="en-US" sz="2100" b="0" i="0" u="none" strike="noStrike" cap="none" normalizeH="0" baseline="0" dirty="0">
                        <a:ln>
                          <a:noFill/>
                        </a:ln>
                        <a:solidFill>
                          <a:srgbClr val="FF0000"/>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Ca</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P</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K</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S</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Na</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Cl</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latin typeface="Times New Roman" pitchFamily="18" charset="0"/>
                          <a:cs typeface="Times New Roman" pitchFamily="18" charset="0"/>
                        </a:rPr>
                        <a:t>Mg</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extLst>
                  <a:ext uri="{0D108BD9-81ED-4DB2-BD59-A6C34878D82A}">
                    <a16:rowId xmlns:a16="http://schemas.microsoft.com/office/drawing/2014/main" val="10000"/>
                  </a:ext>
                </a:extLst>
              </a:tr>
              <a:tr h="60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Tỷ lệ %</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65</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u="none" strike="noStrike" cap="none" normalizeH="0" baseline="0">
                          <a:ln>
                            <a:noFill/>
                          </a:ln>
                          <a:effectLst/>
                          <a:latin typeface="Times New Roman" pitchFamily="18" charset="0"/>
                          <a:cs typeface="Times New Roman" pitchFamily="18" charset="0"/>
                        </a:rPr>
                        <a:t>18.5</a:t>
                      </a:r>
                      <a:endParaRPr kumimoji="0" lang="en-US" sz="19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9.5</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3.3</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1.5</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1.0</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0.4</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0.3</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0.2</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0.2</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0.1</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extLst>
                  <a:ext uri="{0D108BD9-81ED-4DB2-BD59-A6C34878D82A}">
                    <a16:rowId xmlns:a16="http://schemas.microsoft.com/office/drawing/2014/main" val="10001"/>
                  </a:ext>
                </a:extLst>
              </a:tr>
            </a:tbl>
          </a:graphicData>
        </a:graphic>
      </p:graphicFrame>
      <p:sp>
        <p:nvSpPr>
          <p:cNvPr id="8" name="TextBox 7"/>
          <p:cNvSpPr txBox="1"/>
          <p:nvPr/>
        </p:nvSpPr>
        <p:spPr>
          <a:xfrm>
            <a:off x="228600" y="57150"/>
            <a:ext cx="8915400" cy="523220"/>
          </a:xfrm>
          <a:prstGeom prst="rect">
            <a:avLst/>
          </a:prstGeom>
          <a:noFill/>
        </p:spPr>
        <p:txBody>
          <a:bodyPr wrap="square" rtlCol="0">
            <a:spAutoFit/>
          </a:bodyPr>
          <a:lstStyle/>
          <a:p>
            <a:pPr algn="ctr"/>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9" name="Cloud Callout 8"/>
          <p:cNvSpPr/>
          <p:nvPr/>
        </p:nvSpPr>
        <p:spPr>
          <a:xfrm>
            <a:off x="1676400" y="2743200"/>
            <a:ext cx="6400800" cy="2286000"/>
          </a:xfrm>
          <a:prstGeom prst="cloudCallout">
            <a:avLst>
              <a:gd name="adj1" fmla="val -44235"/>
              <a:gd name="adj2" fmla="val -575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a:solidFill>
                  <a:srgbClr val="FF3300"/>
                </a:solidFill>
                <a:latin typeface="Times New Roman" pitchFamily="18" charset="0"/>
              </a:rPr>
              <a:t>Trong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các</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nguyên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tố</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có</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trong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cơ</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thể</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sống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những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nguyên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tố</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nào</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là</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những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nguyên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tố</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cơ</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bản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nhất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Vì</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sao</a:t>
            </a:r>
            <a:r>
              <a:rPr lang="en-US" sz="2800" dirty="0">
                <a:solidFill>
                  <a:srgbClr val="FF3300"/>
                </a:solidFill>
                <a:latin typeface="Times New Roman" pitchFamily="18" charset="0"/>
              </a:rPr>
              <a:t>?</a:t>
            </a:r>
          </a:p>
        </p:txBody>
      </p:sp>
      <p:sp>
        <p:nvSpPr>
          <p:cNvPr id="10" name="Rectangle 9"/>
          <p:cNvSpPr/>
          <p:nvPr/>
        </p:nvSpPr>
        <p:spPr>
          <a:xfrm>
            <a:off x="457200" y="3259105"/>
            <a:ext cx="7315200" cy="836126"/>
          </a:xfrm>
          <a:prstGeom prst="rect">
            <a:avLst/>
          </a:prstGeom>
        </p:spPr>
        <p:txBody>
          <a:bodyPr wrap="square">
            <a:spAutoFit/>
          </a:bodyPr>
          <a:lstStyle/>
          <a:p>
            <a:pPr algn="just">
              <a:lnSpc>
                <a:spcPts val="2900"/>
              </a:lnSpc>
            </a:pPr>
            <a:r>
              <a:rPr lang="en-US" sz="2800" dirty="0">
                <a:solidFill>
                  <a:srgbClr val="0000FF"/>
                </a:solidFill>
                <a:latin typeface="Times New Roman" pitchFamily="18" charset="0"/>
              </a:rPr>
              <a:t>-  C, O, N, H ….</a:t>
            </a:r>
            <a:r>
              <a:rPr lang="en-US" sz="2800" dirty="0" err="1">
                <a:solidFill>
                  <a:srgbClr val="0000FF"/>
                </a:solidFill>
                <a:latin typeface="Times New Roman" pitchFamily="18" charset="0"/>
              </a:rPr>
              <a:t>chiếm</a:t>
            </a:r>
            <a:r>
              <a:rPr lang="en-US" sz="2800" dirty="0">
                <a:solidFill>
                  <a:srgbClr val="0000FF"/>
                </a:solidFill>
                <a:latin typeface="Times New Roman" pitchFamily="18" charset="0"/>
              </a:rPr>
              <a:t> 96% </a:t>
            </a:r>
            <a:r>
              <a:rPr lang="en-US" sz="2800" dirty="0" err="1">
                <a:solidFill>
                  <a:srgbClr val="0000FF"/>
                </a:solidFill>
                <a:latin typeface="Times New Roman" pitchFamily="18" charset="0"/>
              </a:rPr>
              <a:t>khối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lượng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cơ</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thể</a:t>
            </a:r>
            <a:r>
              <a:rPr lang="en-US" sz="2800" dirty="0">
                <a:solidFill>
                  <a:srgbClr val="0000FF"/>
                </a:solidFill>
                <a:latin typeface="Times New Roman" pitchFamily="18" charset="0"/>
              </a:rPr>
              <a:t> </a:t>
            </a:r>
          </a:p>
          <a:p>
            <a:pPr algn="just">
              <a:lnSpc>
                <a:spcPts val="2900"/>
              </a:lnSpc>
            </a:pPr>
            <a:r>
              <a:rPr lang="en-US" sz="2800" dirty="0">
                <a:solidFill>
                  <a:srgbClr val="0000FF"/>
                </a:solidFill>
                <a:latin typeface="Times New Roman" pitchFamily="18" charset="0"/>
              </a:rPr>
              <a:t>-&gt; </a:t>
            </a:r>
            <a:r>
              <a:rPr lang="en-US" sz="2800" dirty="0" err="1">
                <a:solidFill>
                  <a:srgbClr val="0000FF"/>
                </a:solidFill>
                <a:latin typeface="Times New Roman" pitchFamily="18" charset="0"/>
              </a:rPr>
              <a:t>là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nguyên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tố</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cơ</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bản</a:t>
            </a:r>
            <a:endParaRPr lang="en-US" sz="2800" dirty="0">
              <a:solidFill>
                <a:srgbClr val="0000FF"/>
              </a:solidFill>
              <a:latin typeface="Times New Roman" pitchFamily="18" charset="0"/>
            </a:endParaRPr>
          </a:p>
        </p:txBody>
      </p:sp>
      <p:sp>
        <p:nvSpPr>
          <p:cNvPr id="11" name="Cloud Callout 10"/>
          <p:cNvSpPr/>
          <p:nvPr/>
        </p:nvSpPr>
        <p:spPr>
          <a:xfrm>
            <a:off x="2514600" y="2800350"/>
            <a:ext cx="6400800" cy="2286000"/>
          </a:xfrm>
          <a:prstGeom prst="cloudCallout">
            <a:avLst>
              <a:gd name="adj1" fmla="val -44235"/>
              <a:gd name="adj2" fmla="val -575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solidFill>
                  <a:srgbClr val="FF3300"/>
                </a:solidFill>
                <a:latin typeface="Times New Roman" pitchFamily="18" charset="0"/>
              </a:rPr>
              <a:t>Trong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các</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nguyên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tố</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cơ</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bản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nguyên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tố</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nào</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đóng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vai</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trò</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quan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trọng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trong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cấu</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tạo</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nên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các</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đại</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phân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tử</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hữu</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cơ</a:t>
            </a:r>
            <a:r>
              <a:rPr lang="en-US" sz="2800" dirty="0">
                <a:solidFill>
                  <a:srgbClr val="FF3300"/>
                </a:solidFill>
                <a:latin typeface="Times New Roman" pitchFamily="18" charset="0"/>
              </a:rPr>
              <a:t>?</a:t>
            </a:r>
          </a:p>
        </p:txBody>
      </p:sp>
      <p:sp>
        <p:nvSpPr>
          <p:cNvPr id="12" name="Text Box 7"/>
          <p:cNvSpPr txBox="1">
            <a:spLocks noChangeArrowheads="1"/>
          </p:cNvSpPr>
          <p:nvPr/>
        </p:nvSpPr>
        <p:spPr bwMode="auto">
          <a:xfrm>
            <a:off x="0" y="3829051"/>
            <a:ext cx="9144000" cy="954107"/>
          </a:xfrm>
          <a:prstGeom prst="rect">
            <a:avLst/>
          </a:prstGeom>
          <a:noFill/>
          <a:ln w="9525">
            <a:noFill/>
            <a:miter lim="800000"/>
            <a:headEnd/>
            <a:tailEnd/>
          </a:ln>
          <a:effectLst/>
        </p:spPr>
        <p:txBody>
          <a:bodyPr>
            <a:spAutoFit/>
          </a:bodyPr>
          <a:lstStyle/>
          <a:p>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Cacbon</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có</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vai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trò</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quan</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trọng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trong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việc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tạo</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nên</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sự</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đa</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dạng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của</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vật</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chất</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hữu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cơ</a:t>
            </a:r>
            <a:r>
              <a:rPr lang="en-US" sz="2800" dirty="0">
                <a:solidFill>
                  <a:srgbClr val="0000CC"/>
                </a:solidFill>
                <a:latin typeface="Times New Roman" pitchFamily="18" charset="0"/>
              </a:rPr>
              <a:t> </a:t>
            </a:r>
            <a:endParaRPr lang="en-US" sz="2800" dirty="0">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300"/>
                                        </p:tgtEl>
                                        <p:attrNameLst>
                                          <p:attrName>style.visibility</p:attrName>
                                        </p:attrNameLst>
                                      </p:cBhvr>
                                      <p:to>
                                        <p:strVal val="visible"/>
                                      </p:to>
                                    </p:set>
                                    <p:anim calcmode="lin" valueType="num">
                                      <p:cBhvr additive="base">
                                        <p:cTn id="12" dur="500" fill="hold"/>
                                        <p:tgtEl>
                                          <p:spTgt spid="55300"/>
                                        </p:tgtEl>
                                        <p:attrNameLst>
                                          <p:attrName>ppt_x</p:attrName>
                                        </p:attrNameLst>
                                      </p:cBhvr>
                                      <p:tavLst>
                                        <p:tav tm="0">
                                          <p:val>
                                            <p:strVal val="#ppt_x"/>
                                          </p:val>
                                        </p:tav>
                                        <p:tav tm="100000">
                                          <p:val>
                                            <p:strVal val="#ppt_x"/>
                                          </p:val>
                                        </p:tav>
                                      </p:tavLst>
                                    </p:anim>
                                    <p:anim calcmode="lin" valueType="num">
                                      <p:cBhvr additive="base">
                                        <p:cTn id="13"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10"/>
                                        </p:tgtEl>
                                      </p:cBhvr>
                                    </p:animEffect>
                                    <p:set>
                                      <p:cBhvr>
                                        <p:cTn id="31" dur="1" fill="hold">
                                          <p:stCondLst>
                                            <p:cond delay="19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11"/>
                                        </p:tgtEl>
                                      </p:cBhvr>
                                    </p:animEffect>
                                    <p:set>
                                      <p:cBhvr>
                                        <p:cTn id="41" dur="1" fill="hold">
                                          <p:stCondLst>
                                            <p:cond delay="1999"/>
                                          </p:stCondLst>
                                        </p:cTn>
                                        <p:tgtEl>
                                          <p:spTgt spid="11"/>
                                        </p:tgtEl>
                                        <p:attrNameLst>
                                          <p:attrName>style.visibility</p:attrName>
                                        </p:attrNameLst>
                                      </p:cBhvr>
                                      <p:to>
                                        <p:strVal val="hidden"/>
                                      </p:to>
                                    </p:set>
                                  </p:childTnLst>
                                </p:cTn>
                              </p:par>
                              <p:par>
                                <p:cTn id="42" presetID="1" presetClass="entr" presetSubtype="0" fill="hold" grpId="0" nodeType="withEffect">
                                  <p:stCondLst>
                                    <p:cond delay="0"/>
                                  </p:stCondLst>
                                  <p:iterate type="lt">
                                    <p:tmAbs val="75"/>
                                  </p:iterate>
                                  <p:childTnLst>
                                    <p:set>
                                      <p:cBhvr>
                                        <p:cTn id="43" dur="1" fill="hold">
                                          <p:stCondLst>
                                            <p:cond delay="74"/>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9" grpId="0" animBg="1"/>
      <p:bldP spid="9" grpId="1" animBg="1"/>
      <p:bldP spid="10" grpId="0"/>
      <p:bldP spid="10" grpId="1"/>
      <p:bldP spid="11" grpId="0" animBg="1"/>
      <p:bldP spid="11" grpId="1" animBg="1"/>
      <p:bldP spid="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Cloud Callout 1"/>
          <p:cNvSpPr/>
          <p:nvPr/>
        </p:nvSpPr>
        <p:spPr>
          <a:xfrm>
            <a:off x="1828800" y="400050"/>
            <a:ext cx="5943600" cy="2228850"/>
          </a:xfrm>
          <a:prstGeom prst="cloudCallout">
            <a:avLst>
              <a:gd name="adj1" fmla="val -47105"/>
              <a:gd name="adj2" fmla="val 6155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solidFill>
                  <a:srgbClr val="FF3300"/>
                </a:solidFill>
                <a:latin typeface="Times New Roman" pitchFamily="18" charset="0"/>
              </a:rPr>
              <a:t>Tại</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sao</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cacbon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là</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nguyên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tố</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quan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trọng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cấu</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tạo</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nên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vật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chất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hữu</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cơ</a:t>
            </a:r>
            <a:r>
              <a:rPr lang="en-US" sz="2800" dirty="0">
                <a:solidFill>
                  <a:srgbClr val="FF3300"/>
                </a:solidFill>
                <a:latin typeface="Times New Roman" pitchFamily="18" charset="0"/>
              </a:rPr>
              <a:t>?</a:t>
            </a:r>
            <a:endParaRPr lang="en-US" sz="2800" dirty="0"/>
          </a:p>
        </p:txBody>
      </p:sp>
      <p:sp>
        <p:nvSpPr>
          <p:cNvPr id="3" name="Rectangle 2"/>
          <p:cNvSpPr/>
          <p:nvPr/>
        </p:nvSpPr>
        <p:spPr>
          <a:xfrm>
            <a:off x="2667000" y="2971800"/>
            <a:ext cx="6400800" cy="2246769"/>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V</a:t>
            </a:r>
            <a:r>
              <a:rPr lang="vi-VN" sz="2800" dirty="0">
                <a:solidFill>
                  <a:srgbClr val="0000FF"/>
                </a:solidFill>
                <a:latin typeface="Times New Roman" pitchFamily="18" charset="0"/>
                <a:cs typeface="Times New Roman" pitchFamily="18" charset="0"/>
              </a:rPr>
              <a:t>ì Cacbon là thành phần chính của tất cả các chất hữu cơ.</a:t>
            </a:r>
            <a:r>
              <a:rPr lang="en-US" sz="2800" dirty="0">
                <a:solidFill>
                  <a:srgbClr val="0000FF"/>
                </a:solidFill>
                <a:latin typeface="Times New Roman" pitchFamily="18" charset="0"/>
                <a:cs typeface="Times New Roman" pitchFamily="18" charset="0"/>
              </a:rPr>
              <a:t> C</a:t>
            </a:r>
            <a:r>
              <a:rPr lang="vi-VN" sz="2800" dirty="0">
                <a:solidFill>
                  <a:srgbClr val="0000FF"/>
                </a:solidFill>
                <a:latin typeface="Times New Roman" pitchFamily="18" charset="0"/>
                <a:cs typeface="Times New Roman" pitchFamily="18" charset="0"/>
              </a:rPr>
              <a:t>acbon có khả năng kết hợp với các ng</a:t>
            </a:r>
            <a:r>
              <a:rPr lang="en-US" sz="2800" dirty="0" err="1">
                <a:solidFill>
                  <a:srgbClr val="0000FF"/>
                </a:solidFill>
                <a:latin typeface="Times New Roman" pitchFamily="18" charset="0"/>
                <a:cs typeface="Times New Roman" pitchFamily="18" charset="0"/>
              </a:rPr>
              <a:t>uyên</a:t>
            </a:r>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tố khác nh</a:t>
            </a:r>
            <a:r>
              <a:rPr lang="en-US" sz="2800" dirty="0">
                <a:solidFill>
                  <a:srgbClr val="0000FF"/>
                </a:solidFill>
                <a:latin typeface="Times New Roman" pitchFamily="18" charset="0"/>
                <a:cs typeface="Times New Roman" pitchFamily="18" charset="0"/>
              </a:rPr>
              <a:t>ư</a:t>
            </a:r>
            <a:r>
              <a:rPr lang="vi-VN" sz="2800" dirty="0">
                <a:solidFill>
                  <a:srgbClr val="0000FF"/>
                </a:solidFill>
                <a:latin typeface="Times New Roman" pitchFamily="18" charset="0"/>
                <a:cs typeface="Times New Roman" pitchFamily="18" charset="0"/>
              </a:rPr>
              <a:t> N, O, S, H... theo các mô hình khác nhau, tạo ra hàng triệu chất h</a:t>
            </a:r>
            <a:r>
              <a:rPr lang="en-US" sz="2800" dirty="0" err="1">
                <a:solidFill>
                  <a:srgbClr val="0000FF"/>
                </a:solidFill>
                <a:latin typeface="Times New Roman" pitchFamily="18" charset="0"/>
                <a:cs typeface="Times New Roman" pitchFamily="18" charset="0"/>
              </a:rPr>
              <a:t>ữu</a:t>
            </a:r>
            <a:r>
              <a:rPr lang="vi-VN" sz="2800" dirty="0">
                <a:solidFill>
                  <a:srgbClr val="0000FF"/>
                </a:solidFill>
                <a:latin typeface="Times New Roman" pitchFamily="18" charset="0"/>
                <a:cs typeface="Times New Roman" pitchFamily="18" charset="0"/>
              </a:rPr>
              <a:t> cơ khác nhau.</a:t>
            </a:r>
            <a:endParaRPr lang="en-US" sz="2800" dirty="0">
              <a:solidFill>
                <a:srgbClr val="0000FF"/>
              </a:solidFill>
              <a:latin typeface="Times New Roman" pitchFamily="18" charset="0"/>
              <a:cs typeface="Times New Roman" pitchFamily="18" charset="0"/>
            </a:endParaRPr>
          </a:p>
        </p:txBody>
      </p:sp>
      <p:pic>
        <p:nvPicPr>
          <p:cNvPr id="4" name="Picture 15" descr="j0232133"/>
          <p:cNvPicPr>
            <a:picLocks noChangeAspect="1" noChangeArrowheads="1"/>
          </p:cNvPicPr>
          <p:nvPr/>
        </p:nvPicPr>
        <p:blipFill>
          <a:blip r:embed="rId3"/>
          <a:srcRect/>
          <a:stretch>
            <a:fillRect/>
          </a:stretch>
        </p:blipFill>
        <p:spPr bwMode="auto">
          <a:xfrm>
            <a:off x="0" y="3028950"/>
            <a:ext cx="2667000" cy="1885950"/>
          </a:xfrm>
          <a:prstGeom prst="rect">
            <a:avLst/>
          </a:prstGeom>
          <a:noFill/>
          <a:ln w="9525">
            <a:noFill/>
            <a:miter lim="800000"/>
            <a:headEnd/>
            <a:tailEnd/>
          </a:ln>
        </p:spPr>
      </p:pic>
      <p:sp>
        <p:nvSpPr>
          <p:cNvPr id="5" name="TextBox 4"/>
          <p:cNvSpPr txBox="1"/>
          <p:nvPr/>
        </p:nvSpPr>
        <p:spPr>
          <a:xfrm>
            <a:off x="228600" y="57150"/>
            <a:ext cx="8915400" cy="523220"/>
          </a:xfrm>
          <a:prstGeom prst="rect">
            <a:avLst/>
          </a:prstGeom>
          <a:noFill/>
        </p:spPr>
        <p:txBody>
          <a:bodyPr wrap="square" rtlCol="0">
            <a:spAutoFit/>
          </a:bodyPr>
          <a:lstStyle/>
          <a:p>
            <a:pPr algn="ctr"/>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457200"/>
            <a:ext cx="8991600" cy="830997"/>
          </a:xfrm>
          <a:prstGeom prst="rect">
            <a:avLst/>
          </a:prstGeom>
          <a:noFill/>
          <a:ln w="9525">
            <a:noFill/>
            <a:miter lim="800000"/>
            <a:headEnd/>
            <a:tailEnd/>
          </a:ln>
          <a:effectLst/>
        </p:spPr>
        <p:txBody>
          <a:bodyPr wrap="square">
            <a:spAutoFit/>
          </a:bodyPr>
          <a:lstStyle/>
          <a:p>
            <a:pPr>
              <a:spcBef>
                <a:spcPct val="50000"/>
              </a:spcBef>
            </a:pPr>
            <a:r>
              <a:rPr lang="en-US" sz="2400" b="1" dirty="0" err="1">
                <a:solidFill>
                  <a:srgbClr val="7030A0"/>
                </a:solidFill>
                <a:latin typeface="Times New Roman" pitchFamily="18" charset="0"/>
              </a:rPr>
              <a:t>Bảng</a:t>
            </a:r>
            <a:r>
              <a:rPr lang="en-US" sz="2400" b="1" dirty="0">
                <a:solidFill>
                  <a:srgbClr val="7030A0"/>
                </a:solidFill>
                <a:latin typeface="Times New Roman" pitchFamily="18" charset="0"/>
              </a:rPr>
              <a:t> 3. </a:t>
            </a:r>
            <a:r>
              <a:rPr lang="en-US" sz="2400" b="1" dirty="0" err="1">
                <a:solidFill>
                  <a:srgbClr val="7030A0"/>
                </a:solidFill>
                <a:latin typeface="Times New Roman" pitchFamily="18" charset="0"/>
              </a:rPr>
              <a:t>Tỷ</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lệ</a:t>
            </a:r>
            <a:r>
              <a:rPr lang="en-US" sz="2400" b="1" dirty="0">
                <a:solidFill>
                  <a:srgbClr val="7030A0"/>
                </a:solidFill>
                <a:latin typeface="Times New Roman" pitchFamily="18" charset="0"/>
              </a:rPr>
              <a:t> % </a:t>
            </a:r>
            <a:r>
              <a:rPr lang="en-US" sz="2400" b="1" dirty="0" err="1">
                <a:solidFill>
                  <a:srgbClr val="7030A0"/>
                </a:solidFill>
                <a:latin typeface="Times New Roman" pitchFamily="18" charset="0"/>
              </a:rPr>
              <a:t>về</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khối</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lượng</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của</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các</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nguyên</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tố</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hoá</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học</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cấu</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tạo</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nên</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cơ</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thể</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người</a:t>
            </a:r>
            <a:endParaRPr lang="en-US" sz="2400" b="1" dirty="0">
              <a:solidFill>
                <a:srgbClr val="7030A0"/>
              </a:solidFill>
              <a:latin typeface="Times New Roman" pitchFamily="18" charset="0"/>
            </a:endParaRPr>
          </a:p>
        </p:txBody>
      </p:sp>
      <p:graphicFrame>
        <p:nvGraphicFramePr>
          <p:cNvPr id="3" name="Group 4"/>
          <p:cNvGraphicFramePr>
            <a:graphicFrameLocks noGrp="1"/>
          </p:cNvGraphicFramePr>
          <p:nvPr/>
        </p:nvGraphicFramePr>
        <p:xfrm>
          <a:off x="152400" y="1200151"/>
          <a:ext cx="8839200" cy="1311073"/>
        </p:xfrm>
        <a:graphic>
          <a:graphicData uri="http://schemas.openxmlformats.org/drawingml/2006/table">
            <a:tbl>
              <a:tblPr>
                <a:tableStyleId>{775DCB02-9BB8-47FD-8907-85C794F793BA}</a:tableStyleId>
              </a:tblPr>
              <a:tblGrid>
                <a:gridCol w="1400175">
                  <a:extLst>
                    <a:ext uri="{9D8B030D-6E8A-4147-A177-3AD203B41FA5}">
                      <a16:colId xmlns:a16="http://schemas.microsoft.com/office/drawing/2014/main" val="20000"/>
                    </a:ext>
                  </a:extLst>
                </a:gridCol>
                <a:gridCol w="658813">
                  <a:extLst>
                    <a:ext uri="{9D8B030D-6E8A-4147-A177-3AD203B41FA5}">
                      <a16:colId xmlns:a16="http://schemas.microsoft.com/office/drawing/2014/main" val="20001"/>
                    </a:ext>
                  </a:extLst>
                </a:gridCol>
                <a:gridCol w="741362">
                  <a:extLst>
                    <a:ext uri="{9D8B030D-6E8A-4147-A177-3AD203B41FA5}">
                      <a16:colId xmlns:a16="http://schemas.microsoft.com/office/drawing/2014/main" val="20002"/>
                    </a:ext>
                  </a:extLst>
                </a:gridCol>
                <a:gridCol w="658813">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58812">
                  <a:extLst>
                    <a:ext uri="{9D8B030D-6E8A-4147-A177-3AD203B41FA5}">
                      <a16:colId xmlns:a16="http://schemas.microsoft.com/office/drawing/2014/main" val="20005"/>
                    </a:ext>
                  </a:extLst>
                </a:gridCol>
                <a:gridCol w="631825">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708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err="1">
                          <a:ln>
                            <a:noFill/>
                          </a:ln>
                          <a:effectLst/>
                          <a:latin typeface="Times New Roman" pitchFamily="18" charset="0"/>
                          <a:cs typeface="Times New Roman" pitchFamily="18" charset="0"/>
                        </a:rPr>
                        <a:t>Nguyên</a:t>
                      </a:r>
                      <a:r>
                        <a:rPr kumimoji="0" lang="en-US" sz="2100" u="none" strike="noStrike" cap="none" normalizeH="0" baseline="0" dirty="0">
                          <a:ln>
                            <a:noFill/>
                          </a:ln>
                          <a:effectLst/>
                          <a:latin typeface="Times New Roman" pitchFamily="18" charset="0"/>
                          <a:cs typeface="Times New Roman" pitchFamily="18" charset="0"/>
                        </a:rPr>
                        <a:t> </a:t>
                      </a:r>
                      <a:r>
                        <a:rPr kumimoji="0" lang="en-US" sz="2100" u="none" strike="noStrike" cap="none" normalizeH="0" baseline="0" dirty="0" err="1">
                          <a:ln>
                            <a:noFill/>
                          </a:ln>
                          <a:effectLst/>
                          <a:latin typeface="Times New Roman" pitchFamily="18" charset="0"/>
                          <a:cs typeface="Times New Roman" pitchFamily="18" charset="0"/>
                        </a:rPr>
                        <a:t>tố</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solidFill>
                            <a:srgbClr val="FF0000"/>
                          </a:solidFill>
                          <a:effectLst/>
                          <a:latin typeface="Times New Roman" pitchFamily="18" charset="0"/>
                          <a:cs typeface="Times New Roman" pitchFamily="18" charset="0"/>
                        </a:rPr>
                        <a:t>O</a:t>
                      </a:r>
                      <a:endParaRPr kumimoji="0" lang="en-US" sz="21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solidFill>
                            <a:srgbClr val="FF0000"/>
                          </a:solidFill>
                          <a:effectLst/>
                          <a:latin typeface="Times New Roman" pitchFamily="18" charset="0"/>
                          <a:cs typeface="Times New Roman" pitchFamily="18" charset="0"/>
                        </a:rPr>
                        <a:t>C</a:t>
                      </a:r>
                      <a:endParaRPr kumimoji="0" lang="en-US" sz="21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FF0000"/>
                          </a:solidFill>
                          <a:effectLst/>
                          <a:latin typeface="Times New Roman" pitchFamily="18" charset="0"/>
                          <a:cs typeface="Times New Roman" pitchFamily="18" charset="0"/>
                        </a:rPr>
                        <a:t>H</a:t>
                      </a:r>
                      <a:endParaRPr kumimoji="0" lang="en-US" sz="2100" b="0" i="0" u="none" strike="noStrike" cap="none" normalizeH="0" baseline="0" dirty="0">
                        <a:ln>
                          <a:noFill/>
                        </a:ln>
                        <a:solidFill>
                          <a:srgbClr val="FF0000"/>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FF0000"/>
                          </a:solidFill>
                          <a:effectLst/>
                          <a:latin typeface="Times New Roman" pitchFamily="18" charset="0"/>
                          <a:cs typeface="Times New Roman" pitchFamily="18" charset="0"/>
                        </a:rPr>
                        <a:t>N</a:t>
                      </a:r>
                      <a:endParaRPr kumimoji="0" lang="en-US" sz="2100" b="0" i="0" u="none" strike="noStrike" cap="none" normalizeH="0" baseline="0" dirty="0">
                        <a:ln>
                          <a:noFill/>
                        </a:ln>
                        <a:solidFill>
                          <a:srgbClr val="FF0000"/>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Ca</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P</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K</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S</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Na</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Cl</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latin typeface="Times New Roman" pitchFamily="18" charset="0"/>
                          <a:cs typeface="Times New Roman" pitchFamily="18" charset="0"/>
                        </a:rPr>
                        <a:t>Mg</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extLst>
                  <a:ext uri="{0D108BD9-81ED-4DB2-BD59-A6C34878D82A}">
                    <a16:rowId xmlns:a16="http://schemas.microsoft.com/office/drawing/2014/main" val="10000"/>
                  </a:ext>
                </a:extLst>
              </a:tr>
              <a:tr h="60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Tỷ lệ %</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65</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u="none" strike="noStrike" cap="none" normalizeH="0" baseline="0">
                          <a:ln>
                            <a:noFill/>
                          </a:ln>
                          <a:effectLst/>
                          <a:latin typeface="Times New Roman" pitchFamily="18" charset="0"/>
                          <a:cs typeface="Times New Roman" pitchFamily="18" charset="0"/>
                        </a:rPr>
                        <a:t>18.5</a:t>
                      </a:r>
                      <a:endParaRPr kumimoji="0" lang="en-US" sz="19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9.5</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3.3</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1.5</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1.0</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0.4</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0.3</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0.2</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Times New Roman" pitchFamily="18" charset="0"/>
                          <a:cs typeface="Times New Roman" pitchFamily="18" charset="0"/>
                        </a:rPr>
                        <a:t>0.2</a:t>
                      </a: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Times New Roman" pitchFamily="18" charset="0"/>
                          <a:cs typeface="Times New Roman" pitchFamily="18" charset="0"/>
                        </a:rPr>
                        <a:t>0.1</a:t>
                      </a: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tc>
                <a:extLst>
                  <a:ext uri="{0D108BD9-81ED-4DB2-BD59-A6C34878D82A}">
                    <a16:rowId xmlns:a16="http://schemas.microsoft.com/office/drawing/2014/main" val="10001"/>
                  </a:ext>
                </a:extLst>
              </a:tr>
            </a:tbl>
          </a:graphicData>
        </a:graphic>
      </p:graphicFrame>
      <p:sp>
        <p:nvSpPr>
          <p:cNvPr id="4" name="TextBox 3"/>
          <p:cNvSpPr txBox="1"/>
          <p:nvPr/>
        </p:nvSpPr>
        <p:spPr>
          <a:xfrm>
            <a:off x="228600" y="57150"/>
            <a:ext cx="8915400" cy="523220"/>
          </a:xfrm>
          <a:prstGeom prst="rect">
            <a:avLst/>
          </a:prstGeom>
          <a:noFill/>
        </p:spPr>
        <p:txBody>
          <a:bodyPr wrap="square" rtlCol="0">
            <a:spAutoFit/>
          </a:bodyPr>
          <a:lstStyle/>
          <a:p>
            <a:pPr algn="ctr"/>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5" name="Cloud Callout 4"/>
          <p:cNvSpPr/>
          <p:nvPr/>
        </p:nvSpPr>
        <p:spPr>
          <a:xfrm>
            <a:off x="2362200" y="2800350"/>
            <a:ext cx="5943600" cy="2057400"/>
          </a:xfrm>
          <a:prstGeom prst="cloudCallout">
            <a:avLst>
              <a:gd name="adj1" fmla="val -44235"/>
              <a:gd name="adj2" fmla="val -575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solidFill>
                  <a:srgbClr val="FF3300"/>
                </a:solidFill>
                <a:latin typeface="Times New Roman" pitchFamily="18" charset="0"/>
              </a:rPr>
              <a:t>Dựa</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vào</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tỉ</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lệ</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các</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nguyên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tố</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trong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cơ</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thể</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người</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ta</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chia</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chúng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thành</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mấy</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nhóm</a:t>
            </a:r>
            <a:r>
              <a:rPr lang="en-US" sz="2800" dirty="0">
                <a:solidFill>
                  <a:srgbClr val="FF3300"/>
                </a:solidFill>
                <a:latin typeface="Times New Roman" pitchFamily="18" charset="0"/>
              </a:rPr>
              <a:t>?</a:t>
            </a:r>
          </a:p>
        </p:txBody>
      </p:sp>
      <p:sp>
        <p:nvSpPr>
          <p:cNvPr id="6" name="Text Box 2"/>
          <p:cNvSpPr txBox="1">
            <a:spLocks noChangeArrowheads="1"/>
          </p:cNvSpPr>
          <p:nvPr/>
        </p:nvSpPr>
        <p:spPr bwMode="auto">
          <a:xfrm>
            <a:off x="0" y="3440907"/>
            <a:ext cx="9144000" cy="954107"/>
          </a:xfrm>
          <a:prstGeom prst="rect">
            <a:avLst/>
          </a:prstGeom>
          <a:noFill/>
          <a:ln w="9525">
            <a:noFill/>
            <a:miter lim="800000"/>
            <a:headEnd/>
            <a:tailEnd/>
          </a:ln>
          <a:effectLst/>
        </p:spPr>
        <p:txBody>
          <a:bodyPr>
            <a:spAutoFit/>
          </a:bodyPr>
          <a:lstStyle/>
          <a:p>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Các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nguyên</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tố</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hóa</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học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chia</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làm</a:t>
            </a:r>
            <a:r>
              <a:rPr lang="en-US" sz="2800" dirty="0">
                <a:solidFill>
                  <a:srgbClr val="0000CC"/>
                </a:solidFill>
                <a:latin typeface="Times New Roman" pitchFamily="18" charset="0"/>
              </a:rPr>
              <a:t> 2 </a:t>
            </a:r>
            <a:r>
              <a:rPr lang="en-US" sz="2800" dirty="0" err="1">
                <a:solidFill>
                  <a:srgbClr val="0000CC"/>
                </a:solidFill>
                <a:latin typeface="Times New Roman" pitchFamily="18" charset="0"/>
              </a:rPr>
              <a:t>nhóm</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Các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nguyên</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tố</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đa</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lượng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và</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các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nguyên</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tố</a:t>
            </a:r>
            <a:r>
              <a:rPr lang="en-US" sz="2800" dirty="0">
                <a:solidFill>
                  <a:srgbClr val="0000CC"/>
                </a:solidFill>
                <a:latin typeface="Times New Roman" pitchFamily="18" charset="0"/>
              </a:rPr>
              <a:t> vi </a:t>
            </a:r>
            <a:r>
              <a:rPr lang="en-US" sz="2800" dirty="0" err="1">
                <a:solidFill>
                  <a:srgbClr val="0000CC"/>
                </a:solidFill>
                <a:latin typeface="Times New Roman" pitchFamily="18" charset="0"/>
              </a:rPr>
              <a:t>lượng</a:t>
            </a:r>
            <a:r>
              <a:rPr lang="en-US" sz="2800" dirty="0">
                <a:solidFill>
                  <a:srgbClr val="0000CC"/>
                </a:solidFill>
                <a:latin typeface="Times New Roman" pitchFamily="18" charset="0"/>
              </a:rPr>
              <a:t>. </a:t>
            </a:r>
            <a:endParaRPr lang="en-US" sz="3200" b="1" dirty="0">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1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lide(fromBottom)">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Box 37"/>
          <p:cNvSpPr txBox="1">
            <a:spLocks noChangeArrowheads="1"/>
          </p:cNvSpPr>
          <p:nvPr/>
        </p:nvSpPr>
        <p:spPr bwMode="auto">
          <a:xfrm>
            <a:off x="381000" y="628651"/>
            <a:ext cx="8458200"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n-US" sz="2800" dirty="0" err="1">
                <a:solidFill>
                  <a:srgbClr val="FF0000"/>
                </a:solidFill>
                <a:latin typeface="Times New Roman" pitchFamily="18" charset="0"/>
              </a:rPr>
              <a:t>Quan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sát</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bảng</a:t>
            </a:r>
            <a:r>
              <a:rPr lang="en-US" sz="2800" dirty="0">
                <a:solidFill>
                  <a:srgbClr val="FF0000"/>
                </a:solidFill>
                <a:latin typeface="Times New Roman" pitchFamily="18" charset="0"/>
              </a:rPr>
              <a:t> 3 + </a:t>
            </a:r>
            <a:r>
              <a:rPr lang="en-US" sz="2800" dirty="0" err="1">
                <a:solidFill>
                  <a:srgbClr val="FF0000"/>
                </a:solidFill>
                <a:latin typeface="Times New Roman" pitchFamily="18" charset="0"/>
              </a:rPr>
              <a:t>đọc</a:t>
            </a:r>
            <a:r>
              <a:rPr lang="en-US" sz="2800" dirty="0">
                <a:solidFill>
                  <a:srgbClr val="FF0000"/>
                </a:solidFill>
                <a:latin typeface="Times New Roman" pitchFamily="18" charset="0"/>
              </a:rPr>
              <a:t> SGK, </a:t>
            </a:r>
            <a:r>
              <a:rPr lang="en-US" sz="2800" dirty="0" err="1">
                <a:solidFill>
                  <a:srgbClr val="FF0000"/>
                </a:solidFill>
                <a:latin typeface="Times New Roman" pitchFamily="18" charset="0"/>
              </a:rPr>
              <a:t>thảo</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luận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nhóm</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để</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hoàn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thành</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phiếu</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học</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tập</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trong</a:t>
            </a:r>
            <a:r>
              <a:rPr lang="en-US" sz="2800" dirty="0">
                <a:solidFill>
                  <a:srgbClr val="FF0000"/>
                </a:solidFill>
                <a:latin typeface="Times New Roman" pitchFamily="18" charset="0"/>
              </a:rPr>
              <a:t> 5 </a:t>
            </a:r>
            <a:r>
              <a:rPr lang="en-US" sz="2800" dirty="0" err="1">
                <a:solidFill>
                  <a:srgbClr val="FF0000"/>
                </a:solidFill>
                <a:latin typeface="Times New Roman" pitchFamily="18" charset="0"/>
              </a:rPr>
              <a:t>phút</a:t>
            </a:r>
            <a:endParaRPr lang="en-US" sz="2800" dirty="0">
              <a:solidFill>
                <a:srgbClr val="FF0000"/>
              </a:solidFill>
              <a:latin typeface="Times New Roman" pitchFamily="18" charset="0"/>
            </a:endParaRPr>
          </a:p>
        </p:txBody>
      </p:sp>
      <p:sp>
        <p:nvSpPr>
          <p:cNvPr id="4" name="TextBox 3"/>
          <p:cNvSpPr txBox="1"/>
          <p:nvPr/>
        </p:nvSpPr>
        <p:spPr>
          <a:xfrm>
            <a:off x="228600" y="0"/>
            <a:ext cx="8915400" cy="523220"/>
          </a:xfrm>
          <a:prstGeom prst="rect">
            <a:avLst/>
          </a:prstGeom>
          <a:noFill/>
        </p:spPr>
        <p:txBody>
          <a:bodyPr wrap="square" rtlCol="0">
            <a:spAutoFit/>
          </a:bodyPr>
          <a:lstStyle/>
          <a:p>
            <a:pPr algn="ctr"/>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graphicFrame>
        <p:nvGraphicFramePr>
          <p:cNvPr id="5" name="Group 36"/>
          <p:cNvGraphicFramePr>
            <a:graphicFrameLocks noGrp="1"/>
          </p:cNvGraphicFramePr>
          <p:nvPr>
            <p:extLst>
              <p:ext uri="{D42A27DB-BD31-4B8C-83A1-F6EECF244321}">
                <p14:modId xmlns:p14="http://schemas.microsoft.com/office/powerpoint/2010/main" val="3664386083"/>
              </p:ext>
            </p:extLst>
          </p:nvPr>
        </p:nvGraphicFramePr>
        <p:xfrm>
          <a:off x="228600" y="1771650"/>
          <a:ext cx="8763000" cy="3162299"/>
        </p:xfrm>
        <a:graphic>
          <a:graphicData uri="http://schemas.openxmlformats.org/drawingml/2006/table">
            <a:tbl>
              <a:tblPr/>
              <a:tblGrid>
                <a:gridCol w="1095375">
                  <a:extLst>
                    <a:ext uri="{9D8B030D-6E8A-4147-A177-3AD203B41FA5}">
                      <a16:colId xmlns:a16="http://schemas.microsoft.com/office/drawing/2014/main" val="20000"/>
                    </a:ext>
                  </a:extLst>
                </a:gridCol>
                <a:gridCol w="3548063">
                  <a:extLst>
                    <a:ext uri="{9D8B030D-6E8A-4147-A177-3AD203B41FA5}">
                      <a16:colId xmlns:a16="http://schemas.microsoft.com/office/drawing/2014/main" val="20001"/>
                    </a:ext>
                  </a:extLst>
                </a:gridCol>
                <a:gridCol w="4119562">
                  <a:extLst>
                    <a:ext uri="{9D8B030D-6E8A-4147-A177-3AD203B41FA5}">
                      <a16:colId xmlns:a16="http://schemas.microsoft.com/office/drawing/2014/main" val="20002"/>
                    </a:ext>
                  </a:extLst>
                </a:gridCol>
              </a:tblGrid>
              <a:tr h="432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accent2"/>
                        </a:solidFill>
                        <a:effectLst/>
                        <a:latin typeface=".VnArial" pitchFamily="34"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accent2"/>
                          </a:solidFill>
                          <a:effectLst/>
                          <a:latin typeface="Times New Roman" pitchFamily="18" charset="0"/>
                        </a:rPr>
                        <a:t>Đại</a:t>
                      </a:r>
                      <a:r>
                        <a:rPr kumimoji="0" lang="en-US" sz="1800" b="1" i="0" u="none" strike="noStrike" cap="none" normalizeH="0" baseline="0" dirty="0">
                          <a:ln>
                            <a:noFill/>
                          </a:ln>
                          <a:solidFill>
                            <a:schemeClr val="accent2"/>
                          </a:solidFill>
                          <a:effectLst/>
                          <a:latin typeface="Times New Roman" pitchFamily="18" charset="0"/>
                        </a:rPr>
                        <a:t> </a:t>
                      </a:r>
                      <a:r>
                        <a:rPr kumimoji="0" lang="en-US" sz="1800" b="1" i="0" u="none" strike="noStrike" cap="none" normalizeH="0" baseline="0" dirty="0" err="1">
                          <a:ln>
                            <a:noFill/>
                          </a:ln>
                          <a:solidFill>
                            <a:schemeClr val="accent2"/>
                          </a:solidFill>
                          <a:effectLst/>
                          <a:latin typeface="Times New Roman" pitchFamily="18" charset="0"/>
                        </a:rPr>
                        <a:t>lượng</a:t>
                      </a:r>
                      <a:r>
                        <a:rPr kumimoji="0" lang="en-US" sz="1800" b="1" i="0" u="none" strike="noStrike" cap="none" normalizeH="0" baseline="0" dirty="0">
                          <a:ln>
                            <a:noFill/>
                          </a:ln>
                          <a:solidFill>
                            <a:schemeClr val="accent2"/>
                          </a:solidFill>
                          <a:effectLst/>
                          <a:latin typeface="Times New Roman" pitchFamily="18" charset="0"/>
                        </a:rPr>
                        <a:t> </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2"/>
                          </a:solidFill>
                          <a:effectLst/>
                          <a:latin typeface="Times New Roman" pitchFamily="18" charset="0"/>
                        </a:rPr>
                        <a:t>Vi lượng </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59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2"/>
                          </a:solidFill>
                          <a:effectLst/>
                          <a:latin typeface="Times New Roman" pitchFamily="18" charset="0"/>
                        </a:rPr>
                        <a:t>Tỉ lệ</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accent2"/>
                        </a:solidFill>
                        <a:effectLst/>
                        <a:latin typeface=".Vn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accent2"/>
                        </a:solidFill>
                        <a:effectLst/>
                        <a:latin typeface=".VnArial" pitchFamily="34"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0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2"/>
                          </a:solidFill>
                          <a:effectLst/>
                          <a:latin typeface="Times New Roman" pitchFamily="18" charset="0"/>
                        </a:rPr>
                        <a:t>Đại diện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accent2"/>
                        </a:solidFill>
                        <a:effectLst/>
                        <a:latin typeface=".Vn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accent2"/>
                        </a:solidFill>
                        <a:effectLst/>
                        <a:latin typeface=".VnArial" pitchFamily="34"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129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2"/>
                          </a:solidFill>
                          <a:effectLst/>
                          <a:latin typeface="Times New Roman" pitchFamily="18" charset="0"/>
                        </a:rPr>
                        <a:t>Vai trò</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accent2"/>
                        </a:solidFill>
                        <a:effectLst/>
                        <a:latin typeface=".VnArial"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accent2"/>
                        </a:solidFill>
                        <a:effectLst/>
                        <a:latin typeface=".VnArial" pitchFamily="34"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 Box 26"/>
          <p:cNvSpPr txBox="1">
            <a:spLocks noChangeArrowheads="1"/>
          </p:cNvSpPr>
          <p:nvPr/>
        </p:nvSpPr>
        <p:spPr bwMode="auto">
          <a:xfrm>
            <a:off x="1447800" y="2191941"/>
            <a:ext cx="3276600" cy="830997"/>
          </a:xfrm>
          <a:prstGeom prst="rect">
            <a:avLst/>
          </a:prstGeom>
          <a:noFill/>
          <a:ln w="9525">
            <a:noFill/>
            <a:miter lim="800000"/>
            <a:headEnd/>
            <a:tailEnd/>
          </a:ln>
          <a:effectLst/>
        </p:spPr>
        <p:txBody>
          <a:bodyPr wrap="square">
            <a:spAutoFit/>
          </a:bodyPr>
          <a:lstStyle/>
          <a:p>
            <a:pPr algn="just">
              <a:spcBef>
                <a:spcPct val="20000"/>
              </a:spcBef>
            </a:pPr>
            <a:r>
              <a:rPr lang="en-US" sz="2400" b="1" dirty="0">
                <a:solidFill>
                  <a:schemeClr val="accent2"/>
                </a:solidFill>
                <a:latin typeface="Times New Roman" pitchFamily="18" charset="0"/>
              </a:rPr>
              <a:t>&gt; 0,01% </a:t>
            </a:r>
            <a:r>
              <a:rPr lang="en-US" sz="2400" b="1" dirty="0" err="1">
                <a:solidFill>
                  <a:schemeClr val="accent2"/>
                </a:solidFill>
                <a:latin typeface="Times New Roman" pitchFamily="18" charset="0"/>
              </a:rPr>
              <a:t>trong</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khối</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lượng</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khô</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của</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cơ</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thể</a:t>
            </a:r>
            <a:endParaRPr lang="en-US" sz="2400" b="1" dirty="0">
              <a:latin typeface="Times New Roman" pitchFamily="18" charset="0"/>
            </a:endParaRPr>
          </a:p>
        </p:txBody>
      </p:sp>
      <p:sp>
        <p:nvSpPr>
          <p:cNvPr id="7" name="Text Box 27"/>
          <p:cNvSpPr txBox="1">
            <a:spLocks noChangeArrowheads="1"/>
          </p:cNvSpPr>
          <p:nvPr/>
        </p:nvSpPr>
        <p:spPr bwMode="auto">
          <a:xfrm>
            <a:off x="5181600" y="2249091"/>
            <a:ext cx="3657600" cy="830997"/>
          </a:xfrm>
          <a:prstGeom prst="rect">
            <a:avLst/>
          </a:prstGeom>
          <a:noFill/>
          <a:ln w="9525">
            <a:noFill/>
            <a:miter lim="800000"/>
            <a:headEnd/>
            <a:tailEnd/>
          </a:ln>
          <a:effectLst/>
        </p:spPr>
        <p:txBody>
          <a:bodyPr wrap="square">
            <a:spAutoFit/>
          </a:bodyPr>
          <a:lstStyle/>
          <a:p>
            <a:pPr>
              <a:spcBef>
                <a:spcPct val="20000"/>
              </a:spcBef>
            </a:pPr>
            <a:r>
              <a:rPr lang="en-US" sz="2400" b="1" dirty="0">
                <a:solidFill>
                  <a:schemeClr val="accent2"/>
                </a:solidFill>
                <a:latin typeface="Times New Roman" pitchFamily="18" charset="0"/>
              </a:rPr>
              <a:t>&lt;  0,01% </a:t>
            </a:r>
            <a:r>
              <a:rPr lang="en-US" sz="2400" b="1" dirty="0" err="1">
                <a:solidFill>
                  <a:schemeClr val="accent2"/>
                </a:solidFill>
                <a:latin typeface="Times New Roman" pitchFamily="18" charset="0"/>
              </a:rPr>
              <a:t>khối</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lượng</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khô</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của</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cơ</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thể</a:t>
            </a:r>
            <a:endParaRPr lang="en-US" sz="2400" b="1" dirty="0">
              <a:latin typeface="Times New Roman" pitchFamily="18" charset="0"/>
            </a:endParaRPr>
          </a:p>
        </p:txBody>
      </p:sp>
      <p:sp>
        <p:nvSpPr>
          <p:cNvPr id="8" name="Text Box 28"/>
          <p:cNvSpPr txBox="1">
            <a:spLocks noChangeArrowheads="1"/>
          </p:cNvSpPr>
          <p:nvPr/>
        </p:nvSpPr>
        <p:spPr bwMode="auto">
          <a:xfrm>
            <a:off x="1676400" y="3094434"/>
            <a:ext cx="3200400" cy="461665"/>
          </a:xfrm>
          <a:prstGeom prst="rect">
            <a:avLst/>
          </a:prstGeom>
          <a:noFill/>
          <a:ln w="9525">
            <a:noFill/>
            <a:miter lim="800000"/>
            <a:headEnd/>
            <a:tailEnd/>
          </a:ln>
          <a:effectLst/>
        </p:spPr>
        <p:txBody>
          <a:bodyPr>
            <a:spAutoFit/>
          </a:bodyPr>
          <a:lstStyle/>
          <a:p>
            <a:pPr>
              <a:spcBef>
                <a:spcPct val="20000"/>
              </a:spcBef>
            </a:pPr>
            <a:r>
              <a:rPr lang="en-US" sz="2400" b="1">
                <a:solidFill>
                  <a:schemeClr val="accent2"/>
                </a:solidFill>
                <a:latin typeface="Times New Roman" pitchFamily="18" charset="0"/>
              </a:rPr>
              <a:t>C, H, O, N, Ca, P …..</a:t>
            </a:r>
            <a:endParaRPr lang="en-US" sz="2400" b="1">
              <a:latin typeface="Times New Roman" pitchFamily="18" charset="0"/>
            </a:endParaRPr>
          </a:p>
        </p:txBody>
      </p:sp>
      <p:sp>
        <p:nvSpPr>
          <p:cNvPr id="9" name="Text Box 29"/>
          <p:cNvSpPr txBox="1">
            <a:spLocks noChangeArrowheads="1"/>
          </p:cNvSpPr>
          <p:nvPr/>
        </p:nvSpPr>
        <p:spPr bwMode="auto">
          <a:xfrm>
            <a:off x="5334000" y="3094434"/>
            <a:ext cx="3429000" cy="461665"/>
          </a:xfrm>
          <a:prstGeom prst="rect">
            <a:avLst/>
          </a:prstGeom>
          <a:noFill/>
          <a:ln w="9525">
            <a:noFill/>
            <a:miter lim="800000"/>
            <a:headEnd/>
            <a:tailEnd/>
          </a:ln>
          <a:effectLst/>
        </p:spPr>
        <p:txBody>
          <a:bodyPr wrap="square">
            <a:spAutoFit/>
          </a:bodyPr>
          <a:lstStyle/>
          <a:p>
            <a:pPr>
              <a:spcBef>
                <a:spcPct val="50000"/>
              </a:spcBef>
            </a:pPr>
            <a:r>
              <a:rPr lang="en-US" sz="2400" b="1" dirty="0">
                <a:solidFill>
                  <a:schemeClr val="accent2"/>
                </a:solidFill>
                <a:latin typeface="Times New Roman" pitchFamily="18" charset="0"/>
              </a:rPr>
              <a:t>F, Cu, Fe, </a:t>
            </a:r>
            <a:r>
              <a:rPr lang="en-US" sz="2400" b="1" dirty="0" err="1">
                <a:solidFill>
                  <a:schemeClr val="accent2"/>
                </a:solidFill>
                <a:latin typeface="Times New Roman" pitchFamily="18" charset="0"/>
              </a:rPr>
              <a:t>Mn</a:t>
            </a:r>
            <a:r>
              <a:rPr lang="en-US" sz="2400" b="1" dirty="0">
                <a:solidFill>
                  <a:schemeClr val="accent2"/>
                </a:solidFill>
                <a:latin typeface="Times New Roman" pitchFamily="18" charset="0"/>
              </a:rPr>
              <a:t>, Zn ….</a:t>
            </a:r>
          </a:p>
        </p:txBody>
      </p:sp>
      <p:sp>
        <p:nvSpPr>
          <p:cNvPr id="10" name="Text Box 30"/>
          <p:cNvSpPr txBox="1">
            <a:spLocks noChangeArrowheads="1"/>
          </p:cNvSpPr>
          <p:nvPr/>
        </p:nvSpPr>
        <p:spPr bwMode="auto">
          <a:xfrm>
            <a:off x="1447800" y="3792141"/>
            <a:ext cx="3505200" cy="830997"/>
          </a:xfrm>
          <a:prstGeom prst="rect">
            <a:avLst/>
          </a:prstGeom>
          <a:noFill/>
          <a:ln w="9525">
            <a:noFill/>
            <a:miter lim="800000"/>
            <a:headEnd/>
            <a:tailEnd/>
          </a:ln>
          <a:effectLst/>
        </p:spPr>
        <p:txBody>
          <a:bodyPr>
            <a:spAutoFit/>
          </a:bodyPr>
          <a:lstStyle/>
          <a:p>
            <a:pPr algn="just">
              <a:spcBef>
                <a:spcPct val="20000"/>
              </a:spcBef>
            </a:pPr>
            <a:r>
              <a:rPr lang="en-US" sz="2400" b="1">
                <a:solidFill>
                  <a:schemeClr val="accent2"/>
                </a:solidFill>
                <a:latin typeface="Times New Roman" pitchFamily="18" charset="0"/>
              </a:rPr>
              <a:t>Cấu tạo nên các đại phân tử </a:t>
            </a:r>
            <a:r>
              <a:rPr lang="en-US" sz="2400" b="1">
                <a:solidFill>
                  <a:schemeClr val="accent2"/>
                </a:solidFill>
                <a:latin typeface="Times New Roman" pitchFamily="18" charset="0"/>
                <a:sym typeface="Wingdings" pitchFamily="2" charset="2"/>
              </a:rPr>
              <a:t> cấu tạo tế bào.</a:t>
            </a:r>
            <a:r>
              <a:rPr lang="en-US" sz="2400" b="1">
                <a:solidFill>
                  <a:schemeClr val="accent2"/>
                </a:solidFill>
                <a:latin typeface="Times New Roman" pitchFamily="18" charset="0"/>
              </a:rPr>
              <a:t> </a:t>
            </a:r>
            <a:endParaRPr lang="en-US" sz="2400" b="1">
              <a:latin typeface="Times New Roman" pitchFamily="18" charset="0"/>
            </a:endParaRPr>
          </a:p>
        </p:txBody>
      </p:sp>
      <p:sp>
        <p:nvSpPr>
          <p:cNvPr id="11" name="Text Box 31"/>
          <p:cNvSpPr txBox="1">
            <a:spLocks noChangeArrowheads="1"/>
          </p:cNvSpPr>
          <p:nvPr/>
        </p:nvSpPr>
        <p:spPr bwMode="auto">
          <a:xfrm>
            <a:off x="4876800" y="3790950"/>
            <a:ext cx="3962400" cy="1200329"/>
          </a:xfrm>
          <a:prstGeom prst="rect">
            <a:avLst/>
          </a:prstGeom>
          <a:noFill/>
          <a:ln w="9525">
            <a:noFill/>
            <a:miter lim="800000"/>
            <a:headEnd/>
            <a:tailEnd/>
          </a:ln>
          <a:effectLst/>
        </p:spPr>
        <p:txBody>
          <a:bodyPr wrap="square">
            <a:spAutoFit/>
          </a:bodyPr>
          <a:lstStyle/>
          <a:p>
            <a:pPr algn="just">
              <a:spcBef>
                <a:spcPct val="50000"/>
              </a:spcBef>
            </a:pPr>
            <a:r>
              <a:rPr lang="en-US" sz="2400" b="1" dirty="0" err="1">
                <a:solidFill>
                  <a:schemeClr val="accent2"/>
                </a:solidFill>
                <a:latin typeface="Times New Roman" pitchFamily="18" charset="0"/>
              </a:rPr>
              <a:t>Cấu</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tạo</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nên</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các</a:t>
            </a:r>
            <a:r>
              <a:rPr lang="en-US" sz="2400" b="1" dirty="0">
                <a:solidFill>
                  <a:schemeClr val="accent2"/>
                </a:solidFill>
                <a:latin typeface="Times New Roman" pitchFamily="18" charset="0"/>
              </a:rPr>
              <a:t> </a:t>
            </a:r>
            <a:r>
              <a:rPr lang="en-US" sz="2400" b="1" dirty="0" err="1">
                <a:solidFill>
                  <a:schemeClr val="accent2"/>
                </a:solidFill>
                <a:latin typeface="Times New Roman" pitchFamily="18" charset="0"/>
              </a:rPr>
              <a:t>enzim</a:t>
            </a:r>
            <a:r>
              <a:rPr lang="en-US" sz="2400" b="1" dirty="0">
                <a:solidFill>
                  <a:schemeClr val="accent2"/>
                </a:solidFill>
                <a:latin typeface="Times New Roman" pitchFamily="18" charset="0"/>
              </a:rPr>
              <a:t>, vitamin </a:t>
            </a:r>
            <a:r>
              <a:rPr lang="en-US" sz="2400" b="1" dirty="0">
                <a:solidFill>
                  <a:schemeClr val="accent2"/>
                </a:solidFill>
                <a:latin typeface="Times New Roman" pitchFamily="18" charset="0"/>
                <a:sym typeface="Wingdings" pitchFamily="2" charset="2"/>
              </a:rPr>
              <a:t> </a:t>
            </a:r>
            <a:r>
              <a:rPr lang="en-US" sz="2400" b="1" dirty="0" err="1">
                <a:solidFill>
                  <a:schemeClr val="accent2"/>
                </a:solidFill>
                <a:latin typeface="Times New Roman" pitchFamily="18" charset="0"/>
                <a:sym typeface="Wingdings" pitchFamily="2" charset="2"/>
              </a:rPr>
              <a:t>điều</a:t>
            </a:r>
            <a:r>
              <a:rPr lang="en-US" sz="2400" b="1" dirty="0">
                <a:solidFill>
                  <a:schemeClr val="accent2"/>
                </a:solidFill>
                <a:latin typeface="Times New Roman" pitchFamily="18" charset="0"/>
                <a:sym typeface="Wingdings" pitchFamily="2" charset="2"/>
              </a:rPr>
              <a:t> </a:t>
            </a:r>
            <a:r>
              <a:rPr lang="en-US" sz="2400" b="1" dirty="0" err="1">
                <a:solidFill>
                  <a:schemeClr val="accent2"/>
                </a:solidFill>
                <a:latin typeface="Times New Roman" pitchFamily="18" charset="0"/>
                <a:sym typeface="Wingdings" pitchFamily="2" charset="2"/>
              </a:rPr>
              <a:t>hòa</a:t>
            </a:r>
            <a:r>
              <a:rPr lang="en-US" sz="2400" b="1" dirty="0">
                <a:solidFill>
                  <a:schemeClr val="accent2"/>
                </a:solidFill>
                <a:latin typeface="Times New Roman" pitchFamily="18" charset="0"/>
                <a:sym typeface="Wingdings" pitchFamily="2" charset="2"/>
              </a:rPr>
              <a:t> </a:t>
            </a:r>
            <a:r>
              <a:rPr lang="en-US" sz="2400" b="1" dirty="0" err="1">
                <a:solidFill>
                  <a:schemeClr val="accent2"/>
                </a:solidFill>
                <a:latin typeface="Times New Roman" pitchFamily="18" charset="0"/>
                <a:sym typeface="Wingdings" pitchFamily="2" charset="2"/>
              </a:rPr>
              <a:t>các</a:t>
            </a:r>
            <a:r>
              <a:rPr lang="en-US" sz="2400" b="1" dirty="0">
                <a:solidFill>
                  <a:schemeClr val="accent2"/>
                </a:solidFill>
                <a:latin typeface="Times New Roman" pitchFamily="18" charset="0"/>
                <a:sym typeface="Wingdings" pitchFamily="2" charset="2"/>
              </a:rPr>
              <a:t> </a:t>
            </a:r>
            <a:r>
              <a:rPr lang="en-US" sz="2400" b="1" dirty="0" err="1">
                <a:solidFill>
                  <a:schemeClr val="accent2"/>
                </a:solidFill>
                <a:latin typeface="Times New Roman" pitchFamily="18" charset="0"/>
                <a:sym typeface="Wingdings" pitchFamily="2" charset="2"/>
              </a:rPr>
              <a:t>hoạt</a:t>
            </a:r>
            <a:r>
              <a:rPr lang="en-US" sz="2400" b="1" dirty="0">
                <a:solidFill>
                  <a:schemeClr val="accent2"/>
                </a:solidFill>
                <a:latin typeface="Times New Roman" pitchFamily="18" charset="0"/>
                <a:sym typeface="Wingdings" pitchFamily="2" charset="2"/>
              </a:rPr>
              <a:t> </a:t>
            </a:r>
            <a:r>
              <a:rPr lang="en-US" sz="2400" b="1" dirty="0" err="1">
                <a:solidFill>
                  <a:schemeClr val="accent2"/>
                </a:solidFill>
                <a:latin typeface="Times New Roman" pitchFamily="18" charset="0"/>
                <a:sym typeface="Wingdings" pitchFamily="2" charset="2"/>
              </a:rPr>
              <a:t>động</a:t>
            </a:r>
            <a:r>
              <a:rPr lang="en-US" sz="2400" b="1" dirty="0">
                <a:solidFill>
                  <a:schemeClr val="accent2"/>
                </a:solidFill>
                <a:latin typeface="Times New Roman" pitchFamily="18" charset="0"/>
                <a:sym typeface="Wingdings" pitchFamily="2" charset="2"/>
              </a:rPr>
              <a:t> </a:t>
            </a:r>
            <a:r>
              <a:rPr lang="en-US" sz="2400" b="1" dirty="0" err="1">
                <a:solidFill>
                  <a:schemeClr val="accent2"/>
                </a:solidFill>
                <a:latin typeface="Times New Roman" pitchFamily="18" charset="0"/>
                <a:sym typeface="Wingdings" pitchFamily="2" charset="2"/>
              </a:rPr>
              <a:t>sống</a:t>
            </a:r>
            <a:r>
              <a:rPr lang="en-US" sz="2400" b="1" dirty="0">
                <a:solidFill>
                  <a:schemeClr val="accent2"/>
                </a:solidFill>
                <a:latin typeface="Times New Roman" pitchFamily="18" charset="0"/>
                <a:sym typeface="Wingdings" pitchFamily="2" charset="2"/>
              </a:rPr>
              <a:t>.</a:t>
            </a:r>
            <a:endParaRPr lang="en-US" sz="2400" b="1" dirty="0">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6" grpId="0" autoUpdateAnimBg="0"/>
      <p:bldP spid="7" grpId="0" autoUpdateAnimBg="0"/>
      <p:bldP spid="8" grpId="0" autoUpdateAnimBg="0"/>
      <p:bldP spid="9" grpId="0" autoUpdateAnimBg="0"/>
      <p:bldP spid="10" grpId="0" autoUpdateAnimBg="0"/>
      <p:bldP spid="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dichosieunhanh.com/product_images/n/556/gan_heo__68453_z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028700"/>
            <a:ext cx="2590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http://thaythuocvietnam.vn/upload_images/6(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71550"/>
            <a:ext cx="2895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http://image.phunuonline.com.vn/news/2012/20120908/fckimag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43250"/>
            <a:ext cx="3733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http://image.phunuonline.com.vn/news/2012/20120908/fckimage/-rau-xanh-8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143250"/>
            <a:ext cx="4114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descr="http://image.phunuonline.com.vn/news/2012/20120908/fckimage/thitb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914400"/>
            <a:ext cx="25717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152400" y="263713"/>
            <a:ext cx="381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da-DK" sz="2400" b="1" dirty="0">
                <a:solidFill>
                  <a:srgbClr val="0000FF"/>
                </a:solidFill>
              </a:rPr>
              <a:t>I. </a:t>
            </a:r>
            <a:r>
              <a:rPr lang="en-US" sz="2400" b="1" dirty="0">
                <a:solidFill>
                  <a:srgbClr val="0000FF"/>
                </a:solidFill>
              </a:rPr>
              <a:t>CÁC NGUYÊN TỐ HÓA HỌC</a:t>
            </a:r>
          </a:p>
        </p:txBody>
      </p:sp>
    </p:spTree>
    <p:extLst>
      <p:ext uri="{BB962C8B-B14F-4D97-AF65-F5344CB8AC3E}">
        <p14:creationId xmlns:p14="http://schemas.microsoft.com/office/powerpoint/2010/main" val="611429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blinds(horizontal)">
                                      <p:cBhvr>
                                        <p:cTn id="7" dur="500"/>
                                        <p:tgtEl>
                                          <p:spTgt spid="59398"/>
                                        </p:tgtEl>
                                      </p:cBhvr>
                                    </p:animEffect>
                                  </p:childTnLst>
                                </p:cTn>
                              </p:par>
                              <p:par>
                                <p:cTn id="8" presetID="3" presetClass="entr" presetSubtype="10" fill="hold" nodeType="withEffect">
                                  <p:stCondLst>
                                    <p:cond delay="0"/>
                                  </p:stCondLst>
                                  <p:childTnLst>
                                    <p:set>
                                      <p:cBhvr>
                                        <p:cTn id="9" dur="1" fill="hold">
                                          <p:stCondLst>
                                            <p:cond delay="0"/>
                                          </p:stCondLst>
                                        </p:cTn>
                                        <p:tgtEl>
                                          <p:spTgt spid="59396"/>
                                        </p:tgtEl>
                                        <p:attrNameLst>
                                          <p:attrName>style.visibility</p:attrName>
                                        </p:attrNameLst>
                                      </p:cBhvr>
                                      <p:to>
                                        <p:strVal val="visible"/>
                                      </p:to>
                                    </p:set>
                                    <p:animEffect transition="in" filter="blinds(horizontal)">
                                      <p:cBhvr>
                                        <p:cTn id="10" dur="500"/>
                                        <p:tgtEl>
                                          <p:spTgt spid="59396"/>
                                        </p:tgtEl>
                                      </p:cBhvr>
                                    </p:animEffect>
                                  </p:childTnLst>
                                </p:cTn>
                              </p:par>
                              <p:par>
                                <p:cTn id="11" presetID="3" presetClass="entr" presetSubtype="10" fill="hold" nodeType="withEffect">
                                  <p:stCondLst>
                                    <p:cond delay="0"/>
                                  </p:stCondLst>
                                  <p:childTnLst>
                                    <p:set>
                                      <p:cBhvr>
                                        <p:cTn id="12" dur="1" fill="hold">
                                          <p:stCondLst>
                                            <p:cond delay="0"/>
                                          </p:stCondLst>
                                        </p:cTn>
                                        <p:tgtEl>
                                          <p:spTgt spid="59394"/>
                                        </p:tgtEl>
                                        <p:attrNameLst>
                                          <p:attrName>style.visibility</p:attrName>
                                        </p:attrNameLst>
                                      </p:cBhvr>
                                      <p:to>
                                        <p:strVal val="visible"/>
                                      </p:to>
                                    </p:set>
                                    <p:animEffect transition="in" filter="blinds(horizontal)">
                                      <p:cBhvr>
                                        <p:cTn id="13" dur="500"/>
                                        <p:tgtEl>
                                          <p:spTgt spid="59394"/>
                                        </p:tgtEl>
                                      </p:cBhvr>
                                    </p:animEffect>
                                  </p:childTnLst>
                                </p:cTn>
                              </p:par>
                              <p:par>
                                <p:cTn id="14" presetID="3" presetClass="entr" presetSubtype="10" fill="hold" nodeType="withEffect">
                                  <p:stCondLst>
                                    <p:cond delay="0"/>
                                  </p:stCondLst>
                                  <p:childTnLst>
                                    <p:set>
                                      <p:cBhvr>
                                        <p:cTn id="15" dur="1" fill="hold">
                                          <p:stCondLst>
                                            <p:cond delay="0"/>
                                          </p:stCondLst>
                                        </p:cTn>
                                        <p:tgtEl>
                                          <p:spTgt spid="59402"/>
                                        </p:tgtEl>
                                        <p:attrNameLst>
                                          <p:attrName>style.visibility</p:attrName>
                                        </p:attrNameLst>
                                      </p:cBhvr>
                                      <p:to>
                                        <p:strVal val="visible"/>
                                      </p:to>
                                    </p:set>
                                    <p:animEffect transition="in" filter="blinds(horizontal)">
                                      <p:cBhvr>
                                        <p:cTn id="16" dur="500"/>
                                        <p:tgtEl>
                                          <p:spTgt spid="59402"/>
                                        </p:tgtEl>
                                      </p:cBhvr>
                                    </p:animEffect>
                                  </p:childTnLst>
                                </p:cTn>
                              </p:par>
                              <p:par>
                                <p:cTn id="17" presetID="3" presetClass="entr" presetSubtype="10" fill="hold" nodeType="withEffect">
                                  <p:stCondLst>
                                    <p:cond delay="0"/>
                                  </p:stCondLst>
                                  <p:childTnLst>
                                    <p:set>
                                      <p:cBhvr>
                                        <p:cTn id="18" dur="1" fill="hold">
                                          <p:stCondLst>
                                            <p:cond delay="0"/>
                                          </p:stCondLst>
                                        </p:cTn>
                                        <p:tgtEl>
                                          <p:spTgt spid="59400"/>
                                        </p:tgtEl>
                                        <p:attrNameLst>
                                          <p:attrName>style.visibility</p:attrName>
                                        </p:attrNameLst>
                                      </p:cBhvr>
                                      <p:to>
                                        <p:strVal val="visible"/>
                                      </p:to>
                                    </p:set>
                                    <p:animEffect transition="in" filter="blinds(horizontal)">
                                      <p:cBhvr>
                                        <p:cTn id="19" dur="500"/>
                                        <p:tgtEl>
                                          <p:spTgt spid="5940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971550"/>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3000" b="1" i="1">
                <a:solidFill>
                  <a:srgbClr val="FF0000"/>
                </a:solidFill>
              </a:rPr>
              <a:t>Tại sao cần thay đổi món ăn </a:t>
            </a:r>
            <a:r>
              <a:rPr lang="en-US" sz="3000" b="1" i="1">
                <a:solidFill>
                  <a:srgbClr val="FF0000"/>
                </a:solidFill>
              </a:rPr>
              <a:t>hàng ngày </a:t>
            </a:r>
            <a:r>
              <a:rPr lang="vi-VN" sz="3000" b="1" i="1">
                <a:solidFill>
                  <a:srgbClr val="FF0000"/>
                </a:solidFill>
              </a:rPr>
              <a:t>cho đa dạng</a:t>
            </a:r>
            <a:r>
              <a:rPr lang="en-US" sz="3000" b="1" i="1">
                <a:solidFill>
                  <a:srgbClr val="FF0000"/>
                </a:solidFill>
              </a:rPr>
              <a:t>?</a:t>
            </a:r>
            <a:r>
              <a:rPr lang="vi-VN" sz="3000" b="1" i="1">
                <a:solidFill>
                  <a:srgbClr val="FF0000"/>
                </a:solidFill>
              </a:rPr>
              <a:t> </a:t>
            </a:r>
            <a:endParaRPr lang="en-US" sz="3000" b="1" i="1">
              <a:solidFill>
                <a:srgbClr val="FF0000"/>
              </a:solidFill>
            </a:endParaRPr>
          </a:p>
        </p:txBody>
      </p:sp>
      <p:pic>
        <p:nvPicPr>
          <p:cNvPr id="17412" name="Picture 4" descr="C:\Users\PC\Desktop\anh cac nguyên to hoa hoc\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85950"/>
            <a:ext cx="46482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1" y="514350"/>
            <a:ext cx="381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da-DK" sz="2400" b="1">
                <a:solidFill>
                  <a:srgbClr val="0000FF"/>
                </a:solidFill>
              </a:rPr>
              <a:t>I. </a:t>
            </a:r>
            <a:r>
              <a:rPr lang="en-US" sz="2400" b="1">
                <a:solidFill>
                  <a:srgbClr val="0000FF"/>
                </a:solidFill>
              </a:rPr>
              <a:t>CÁC NGUYÊN TỐ HÓA HỌC</a:t>
            </a:r>
          </a:p>
        </p:txBody>
      </p:sp>
    </p:spTree>
    <p:extLst>
      <p:ext uri="{BB962C8B-B14F-4D97-AF65-F5344CB8AC3E}">
        <p14:creationId xmlns:p14="http://schemas.microsoft.com/office/powerpoint/2010/main" val="35683544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linds(horizontal)">
                                      <p:cBhvr>
                                        <p:cTn id="12" dur="500"/>
                                        <p:tgtEl>
                                          <p:spTgt spid="174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250331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1993</Words>
  <Application>Microsoft Office PowerPoint</Application>
  <PresentationFormat>On-screen Show (16:9)</PresentationFormat>
  <Paragraphs>295</Paragraphs>
  <Slides>33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ＭＳ Ｐゴシック</vt:lpstr>
      <vt:lpstr>.VnArial</vt:lpstr>
      <vt:lpstr>.VnTime</vt:lpstr>
      <vt:lpstr>Arial</vt:lpstr>
      <vt:lpstr>Arial Black</vt:lpstr>
      <vt:lpstr>Calibri</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LXN</Manager>
  <Company>Du An- Soan- TV 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Soan- TV Stem</dc:title>
  <dc:subject>Du An- Soan- TV Stem</dc:subject>
  <dc:creator>Du An- Soan- TV Stem</dc:creator>
  <cp:lastModifiedBy>SingPC</cp:lastModifiedBy>
  <cp:revision>35</cp:revision>
  <dcterms:created xsi:type="dcterms:W3CDTF">2018-09-09T13:33:29Z</dcterms:created>
  <dcterms:modified xsi:type="dcterms:W3CDTF">2024-12-10T01:49:36Z</dcterms:modified>
  <cp:category>Du An- Soan- TV Stem</cp:category>
</cp:coreProperties>
</file>