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6" r:id="rId9"/>
    <p:sldId id="311" r:id="rId10"/>
    <p:sldId id="317" r:id="rId11"/>
    <p:sldId id="312" r:id="rId12"/>
    <p:sldId id="326" r:id="rId13"/>
    <p:sldId id="313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PHÉP CÔNG (CÓ NHỚ)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718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nhẩm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Nhẩm</a:t>
            </a:r>
            <a:r>
              <a:rPr lang="en-US" sz="2800" dirty="0"/>
              <a:t>: 4 </a:t>
            </a:r>
            <a:r>
              <a:rPr lang="en-US" sz="2800" dirty="0" err="1"/>
              <a:t>trăm</a:t>
            </a:r>
            <a:r>
              <a:rPr lang="en-US" sz="2800" dirty="0"/>
              <a:t> + 2 </a:t>
            </a:r>
            <a:r>
              <a:rPr lang="en-US" sz="2800" dirty="0" err="1"/>
              <a:t>trăm</a:t>
            </a:r>
            <a:r>
              <a:rPr lang="en-US" sz="2800" dirty="0"/>
              <a:t> = 6 </a:t>
            </a:r>
            <a:r>
              <a:rPr lang="en-US" sz="2800" dirty="0" err="1"/>
              <a:t>trăm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Nhẩm</a:t>
            </a:r>
            <a:r>
              <a:rPr lang="en-US" sz="2800" dirty="0"/>
              <a:t>: 3 </a:t>
            </a:r>
            <a:r>
              <a:rPr lang="en-US" sz="2800" dirty="0" err="1"/>
              <a:t>trăm</a:t>
            </a:r>
            <a:r>
              <a:rPr lang="en-US" sz="2800" dirty="0"/>
              <a:t> + 7 </a:t>
            </a:r>
            <a:r>
              <a:rPr lang="en-US" sz="2800" dirty="0" err="1"/>
              <a:t>trăm</a:t>
            </a:r>
            <a:r>
              <a:rPr lang="en-US" sz="2800" dirty="0"/>
              <a:t> = 10 </a:t>
            </a:r>
            <a:r>
              <a:rPr lang="en-US" sz="2800" dirty="0" err="1"/>
              <a:t>trăm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163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phương</a:t>
              </a:r>
              <a:r>
                <a:rPr lang="en-US" sz="2800" dirty="0"/>
                <a:t> </a:t>
              </a:r>
              <a:r>
                <a:rPr lang="en-US" sz="2800" dirty="0" err="1"/>
                <a:t>nam</a:t>
              </a:r>
              <a:r>
                <a:rPr lang="en-US" sz="2800" dirty="0"/>
                <a:t> </a:t>
              </a:r>
              <a:r>
                <a:rPr lang="en-US" sz="2800" dirty="0" err="1"/>
                <a:t>tránh</a:t>
              </a:r>
              <a:r>
                <a:rPr lang="en-US" sz="2800" dirty="0"/>
                <a:t> </a:t>
              </a:r>
              <a:r>
                <a:rPr lang="en-US" sz="2800" dirty="0" err="1"/>
                <a:t>rét</a:t>
              </a:r>
              <a:r>
                <a:rPr lang="en-US" sz="2800" dirty="0"/>
                <a:t>.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r>
                <a:rPr lang="en-US" sz="2800" dirty="0"/>
                <a:t>,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248 km.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,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nhiều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r>
                <a:rPr lang="en-US" sz="2800" dirty="0"/>
                <a:t> 70 km.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ki-lô-mét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bay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264 + 375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153 + 450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246 + 347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Sáu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trăm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linh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639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603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593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/>
                <a:t>Bóng</a:t>
              </a:r>
              <a:r>
                <a:rPr lang="en-US" sz="2800" dirty="0"/>
                <a:t> </a:t>
              </a:r>
              <a:r>
                <a:rPr lang="en-US" sz="2800" dirty="0" err="1"/>
                <a:t>đèn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sáng</a:t>
              </a:r>
              <a:r>
                <a:rPr lang="en-US" sz="2800" dirty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9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592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1001475"/>
            <a:chOff x="1296327" y="1647588"/>
            <a:chExt cx="9724732" cy="10014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Toàn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A </a:t>
              </a:r>
              <a:r>
                <a:rPr lang="en-US" sz="2800" dirty="0" err="1"/>
                <a:t>cao</a:t>
              </a:r>
              <a:r>
                <a:rPr lang="en-US" sz="2800" dirty="0"/>
                <a:t> 336 m. </a:t>
              </a:r>
              <a:r>
                <a:rPr lang="en-US" sz="2800" dirty="0" err="1"/>
                <a:t>Tòa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B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tòa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A </a:t>
              </a:r>
              <a:r>
                <a:rPr lang="en-US" sz="2800" dirty="0" err="1"/>
                <a:t>là</a:t>
              </a:r>
              <a:r>
                <a:rPr lang="en-US" sz="2800" dirty="0"/>
                <a:t> 129 m.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tòa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B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mét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3792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2599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C6E19"/>
                </a:solidFill>
              </a:rPr>
              <a:t>A</a:t>
            </a:r>
            <a:r>
              <a:rPr lang="en-US" sz="2800" b="1" dirty="0"/>
              <a:t>           </a:t>
            </a:r>
            <a:r>
              <a:rPr lang="en-US" sz="2800" b="1" dirty="0">
                <a:solidFill>
                  <a:srgbClr val="0974BC"/>
                </a:solidFill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773769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36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C6E19"/>
                </a:solidFill>
              </a:rPr>
              <a:t>336 m</a:t>
            </a:r>
            <a:endParaRPr lang="en-US" sz="2800" dirty="0">
              <a:solidFill>
                <a:srgbClr val="0974B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065403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4970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974BC"/>
                </a:solidFill>
              </a:rPr>
              <a:t>129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5610" y="2523856"/>
            <a:ext cx="5788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Tòa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B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mét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       336 + 129 = 465 (m)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                       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70588"/>
            <a:chOff x="1296327" y="1647588"/>
            <a:chExt cx="169694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468 + 22 + 200</a:t>
            </a:r>
          </a:p>
          <a:p>
            <a:r>
              <a:rPr lang="en-US" sz="2800" dirty="0"/>
              <a:t>=      490     + 200</a:t>
            </a:r>
          </a:p>
          <a:p>
            <a:r>
              <a:rPr lang="en-US" sz="2800" dirty="0"/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75 – 25 + 550</a:t>
            </a:r>
          </a:p>
          <a:p>
            <a:r>
              <a:rPr lang="en-US" sz="2800" dirty="0"/>
              <a:t>=      50     + 550</a:t>
            </a:r>
          </a:p>
          <a:p>
            <a:r>
              <a:rPr lang="en-US" sz="2800" dirty="0"/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747 + 123 - 100</a:t>
            </a:r>
          </a:p>
          <a:p>
            <a:r>
              <a:rPr lang="en-US" sz="2800" dirty="0"/>
              <a:t>=      870     - 100</a:t>
            </a:r>
          </a:p>
          <a:p>
            <a:r>
              <a:rPr lang="en-US" sz="2800" dirty="0"/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bức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, </a:t>
              </a:r>
              <a:r>
                <a:rPr lang="en-US" sz="2800" dirty="0" err="1"/>
                <a:t>bác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sấu</a:t>
              </a:r>
              <a:r>
                <a:rPr lang="en-US" sz="2800" dirty="0"/>
                <a:t> </a:t>
              </a:r>
              <a:r>
                <a:rPr lang="en-US" sz="2800" dirty="0" err="1"/>
                <a:t>đang</a:t>
              </a:r>
              <a:r>
                <a:rPr lang="en-US" sz="2800" dirty="0"/>
                <a:t> </a:t>
              </a:r>
              <a:r>
                <a:rPr lang="en-US" sz="2800" dirty="0" err="1"/>
                <a:t>mở</a:t>
              </a:r>
              <a:r>
                <a:rPr lang="en-US" sz="2800" dirty="0"/>
                <a:t>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chảy</a:t>
              </a:r>
              <a:r>
                <a:rPr lang="en-US" sz="2800" dirty="0"/>
                <a:t> </a:t>
              </a:r>
              <a:r>
                <a:rPr lang="en-US" sz="2800" dirty="0" err="1"/>
                <a:t>đầy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bể</a:t>
              </a:r>
              <a:r>
                <a:rPr lang="en-US" sz="2800" dirty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88" y="136518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9520" y="1866517"/>
            <a:ext cx="558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đầy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tổng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240 + 320 = 660 (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660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106" y="650907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1967081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c)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câu</a:t>
            </a:r>
            <a:r>
              <a:rPr lang="en-US" sz="2800" dirty="0"/>
              <a:t> b </a:t>
            </a:r>
            <a:r>
              <a:rPr lang="en-US" sz="2800" dirty="0" err="1"/>
              <a:t>bằng</a:t>
            </a:r>
            <a:r>
              <a:rPr lang="en-US" sz="2800" dirty="0"/>
              <a:t>          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298700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114889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2695349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525000" y="3975100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400764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3609974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400764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300427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583157" y="2726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95857" y="4007850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0974BC"/>
                </a:solidFill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333177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690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542949" y="703119"/>
            <a:ext cx="8169159" cy="523220"/>
            <a:chOff x="2720749" y="703119"/>
            <a:chExt cx="8169159" cy="523220"/>
          </a:xfrm>
        </p:grpSpPr>
        <p:sp>
          <p:nvSpPr>
            <p:cNvPr id="35" name="Rectangle 34"/>
            <p:cNvSpPr/>
            <p:nvPr/>
          </p:nvSpPr>
          <p:spPr>
            <a:xfrm>
              <a:off x="2720749" y="703119"/>
              <a:ext cx="8169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”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517348" y="74444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346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229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76704" y="1523282"/>
            <a:ext cx="3043645" cy="1214846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98527" y="2572682"/>
            <a:ext cx="3735976" cy="1496043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Nhà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đủ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mùa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chưa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nhỉ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229</a:t>
            </a: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6 </a:t>
            </a:r>
            <a:r>
              <a:rPr lang="en-US" sz="2800" dirty="0" err="1"/>
              <a:t>cộng</a:t>
            </a:r>
            <a:r>
              <a:rPr lang="en-US" sz="2800" dirty="0"/>
              <a:t> 9 </a:t>
            </a:r>
            <a:r>
              <a:rPr lang="en-US" sz="2800" dirty="0" err="1"/>
              <a:t>bằng</a:t>
            </a:r>
            <a:r>
              <a:rPr lang="en-US" sz="2800" dirty="0"/>
              <a:t> 15, </a:t>
            </a:r>
            <a:r>
              <a:rPr lang="en-US" sz="2800" dirty="0" err="1"/>
              <a:t>viết</a:t>
            </a:r>
            <a:r>
              <a:rPr lang="en-US" sz="2800" dirty="0"/>
              <a:t> 5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5, 5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3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955</a:t>
            </a:r>
          </a:p>
        </p:txBody>
      </p: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1384995"/>
            <a:chOff x="1296327" y="1631456"/>
            <a:chExt cx="8237018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bản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bằng</a:t>
              </a:r>
              <a:r>
                <a:rPr lang="en-US" sz="2800" dirty="0"/>
                <a:t> 709 </a:t>
              </a:r>
              <a:r>
                <a:rPr lang="en-US" sz="2800" dirty="0" err="1"/>
                <a:t>chấm</a:t>
              </a:r>
              <a:r>
                <a:rPr lang="en-US" sz="2800" dirty="0"/>
                <a:t> </a:t>
              </a:r>
              <a:r>
                <a:rPr lang="en-US" sz="2800" dirty="0" err="1"/>
                <a:t>xanh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289 </a:t>
              </a:r>
              <a:r>
                <a:rPr lang="en-US" sz="2800" dirty="0" err="1"/>
                <a:t>chấm</a:t>
              </a:r>
              <a:r>
                <a:rPr lang="en-US" sz="2800" dirty="0"/>
                <a:t> </a:t>
              </a:r>
              <a:r>
                <a:rPr lang="en-US" sz="2800" dirty="0" err="1"/>
                <a:t>đỏ</a:t>
              </a:r>
              <a:r>
                <a:rPr lang="en-US" sz="2800" dirty="0"/>
                <a:t>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tất</a:t>
              </a:r>
              <a:r>
                <a:rPr lang="en-US" sz="2800" dirty="0"/>
                <a:t> </a:t>
              </a:r>
              <a:r>
                <a:rPr lang="en-US" sz="2800" dirty="0" err="1"/>
                <a:t>cả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chấm</a:t>
              </a:r>
              <a:r>
                <a:rPr lang="en-US" sz="2800" dirty="0"/>
                <a:t> </a:t>
              </a:r>
              <a:r>
                <a:rPr lang="en-US" sz="2800" dirty="0" err="1"/>
                <a:t>màu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49989" y="1456034"/>
            <a:ext cx="4002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: 709 </a:t>
            </a:r>
            <a:r>
              <a:rPr lang="en-US" sz="2800" dirty="0" err="1"/>
              <a:t>chấm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    : 289 </a:t>
            </a:r>
            <a:r>
              <a:rPr lang="en-US" sz="2800" dirty="0" err="1"/>
              <a:t>chấm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        : … </a:t>
            </a:r>
            <a:r>
              <a:rPr lang="en-US" sz="2800" dirty="0" err="1"/>
              <a:t>chấm</a:t>
            </a:r>
            <a:r>
              <a:rPr lang="en-US" sz="2800" dirty="0"/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3200" y="3831859"/>
            <a:ext cx="6738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709 + 289 = 998 (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273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cộng</a:t>
            </a:r>
            <a:r>
              <a:rPr lang="en-US" sz="2800" dirty="0"/>
              <a:t> 3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5 </a:t>
            </a:r>
            <a:r>
              <a:rPr lang="en-US" sz="2800" dirty="0" err="1"/>
              <a:t>cộng</a:t>
            </a:r>
            <a:r>
              <a:rPr lang="en-US" sz="2800" dirty="0"/>
              <a:t> 7 </a:t>
            </a:r>
            <a:r>
              <a:rPr lang="en-US" sz="2800" dirty="0" err="1"/>
              <a:t>bằng</a:t>
            </a:r>
            <a:r>
              <a:rPr lang="en-US" sz="2800" dirty="0"/>
              <a:t> 12, </a:t>
            </a:r>
            <a:r>
              <a:rPr lang="en-US" sz="2800" dirty="0" err="1"/>
              <a:t>viết</a:t>
            </a:r>
            <a:r>
              <a:rPr lang="en-US" sz="2800" dirty="0"/>
              <a:t> 2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5, 5 </a:t>
            </a:r>
            <a:r>
              <a:rPr lang="en-US" sz="2800" dirty="0" err="1"/>
              <a:t>thêm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780</Words>
  <Application>Microsoft Office PowerPoint</Application>
  <PresentationFormat>Widescreen</PresentationFormat>
  <Paragraphs>209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buiquyen123123@gmail.com</cp:lastModifiedBy>
  <cp:revision>153</cp:revision>
  <dcterms:created xsi:type="dcterms:W3CDTF">2021-06-02T01:34:28Z</dcterms:created>
  <dcterms:modified xsi:type="dcterms:W3CDTF">2025-04-09T02:59:28Z</dcterms:modified>
</cp:coreProperties>
</file>