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9" r:id="rId6"/>
    <p:sldId id="310" r:id="rId7"/>
    <p:sldId id="311" r:id="rId8"/>
    <p:sldId id="312" r:id="rId9"/>
    <p:sldId id="313" r:id="rId10"/>
    <p:sldId id="314" r:id="rId11"/>
    <p:sldId id="31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CÔNG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7" y="3510843"/>
              <a:ext cx="1332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136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</a:t>
              </a:r>
              <a:r>
                <a:rPr lang="en-US" sz="2000">
                  <a:solidFill>
                    <a:schemeClr val="tx1"/>
                  </a:solidFill>
                </a:rPr>
                <a:t>+ 221kg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130l + 850l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234l + 645l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850kg + 130kg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1183783" cy="7945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467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PC</cp:lastModifiedBy>
  <cp:revision>124</cp:revision>
  <dcterms:created xsi:type="dcterms:W3CDTF">2021-06-02T01:34:28Z</dcterms:created>
  <dcterms:modified xsi:type="dcterms:W3CDTF">2025-04-04T02:18:50Z</dcterms:modified>
</cp:coreProperties>
</file>