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43" r:id="rId2"/>
    <p:sldId id="344" r:id="rId3"/>
    <p:sldId id="345" r:id="rId4"/>
    <p:sldId id="261" r:id="rId5"/>
    <p:sldId id="256" r:id="rId6"/>
    <p:sldId id="281" r:id="rId7"/>
    <p:sldId id="348" r:id="rId8"/>
    <p:sldId id="265" r:id="rId9"/>
    <p:sldId id="346" r:id="rId10"/>
    <p:sldId id="262" r:id="rId11"/>
    <p:sldId id="257" r:id="rId12"/>
    <p:sldId id="266" r:id="rId13"/>
    <p:sldId id="267" r:id="rId14"/>
    <p:sldId id="34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EAFA"/>
    <a:srgbClr val="4472C4"/>
    <a:srgbClr val="E6E7E9"/>
    <a:srgbClr val="C5DF96"/>
    <a:srgbClr val="FBDCD9"/>
    <a:srgbClr val="C6E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F539A-0EBB-4D3B-B125-7382B60FFD41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94B15-3B50-4045-ACC7-E76611E88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06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B99B8-60AF-45DE-8842-3D26E6ED28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62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765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8FAACD7-B7B7-3847-1DF8-DB8CFCE9A8C9}"/>
              </a:ext>
            </a:extLst>
          </p:cNvPr>
          <p:cNvSpPr txBox="1"/>
          <p:nvPr/>
        </p:nvSpPr>
        <p:spPr>
          <a:xfrm>
            <a:off x="3479122" y="279401"/>
            <a:ext cx="5860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KHÁNH THƯỢNG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4FE5C-4B54-6540-78E4-4AD26946BAF7}"/>
              </a:ext>
            </a:extLst>
          </p:cNvPr>
          <p:cNvSpPr txBox="1"/>
          <p:nvPr/>
        </p:nvSpPr>
        <p:spPr>
          <a:xfrm>
            <a:off x="1158271" y="1259642"/>
            <a:ext cx="10566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>
                <a:ln w="22225">
                  <a:solidFill>
                    <a:srgbClr val="156082"/>
                  </a:solidFill>
                  <a:prstDash val="solid"/>
                </a:ln>
                <a:solidFill>
                  <a:srgbClr val="15608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 CÔ VỀ DỰ GIỜ THĂM LỚP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CE1088-3FA5-3A78-D50E-2B946E6AE498}"/>
              </a:ext>
            </a:extLst>
          </p:cNvPr>
          <p:cNvSpPr txBox="1"/>
          <p:nvPr/>
        </p:nvSpPr>
        <p:spPr>
          <a:xfrm>
            <a:off x="3845769" y="3224133"/>
            <a:ext cx="4500463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MÔN </a:t>
            </a:r>
            <a:r>
              <a:rPr lang="en-US" sz="4267" b="1">
                <a:ln w="22225">
                  <a:noFill/>
                  <a:prstDash val="solid"/>
                </a:ln>
                <a:solidFill>
                  <a:srgbClr val="FF0000"/>
                </a:solidFill>
                <a:latin typeface="Aptos" panose="02110004020202020204"/>
              </a:rPr>
              <a:t>TOÁN</a:t>
            </a:r>
            <a:r>
              <a:rPr kumimoji="0" lang="en-US" sz="4267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LỚP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6EEC3-004F-4FD9-F271-3AC5FB4E6D5E}"/>
              </a:ext>
            </a:extLst>
          </p:cNvPr>
          <p:cNvSpPr txBox="1"/>
          <p:nvPr/>
        </p:nvSpPr>
        <p:spPr>
          <a:xfrm>
            <a:off x="406401" y="5716826"/>
            <a:ext cx="5109091" cy="913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Giáo sinh: </a:t>
            </a:r>
            <a:r>
              <a:rPr lang="en-US" sz="2667" i="1" dirty="0" err="1" smtClean="0">
                <a:solidFill>
                  <a:prstClr val="white">
                    <a:lumMod val="50000"/>
                  </a:prstClr>
                </a:solidFill>
                <a:latin typeface="Aptos" panose="02110004020202020204"/>
              </a:rPr>
              <a:t>Đoàn</a:t>
            </a:r>
            <a:r>
              <a:rPr lang="en-US" sz="2667" i="1" dirty="0" smtClean="0">
                <a:solidFill>
                  <a:prstClr val="white">
                    <a:lumMod val="50000"/>
                  </a:prstClr>
                </a:solidFill>
                <a:latin typeface="Aptos" panose="02110004020202020204"/>
              </a:rPr>
              <a:t> Thị </a:t>
            </a:r>
            <a:r>
              <a:rPr lang="en-US" sz="2667" i="1" dirty="0" err="1" smtClean="0">
                <a:solidFill>
                  <a:prstClr val="white">
                    <a:lumMod val="50000"/>
                  </a:prstClr>
                </a:solidFill>
                <a:latin typeface="Aptos" panose="02110004020202020204"/>
              </a:rPr>
              <a:t>Nhất</a:t>
            </a:r>
            <a:endParaRPr kumimoji="0" lang="en-US" sz="2667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Lớp: 1A</a:t>
            </a:r>
          </a:p>
        </p:txBody>
      </p:sp>
      <p:pic>
        <p:nvPicPr>
          <p:cNvPr id="13" name="Picture 12" descr="A close up of a flower&#10;&#10;AI-generated content may be incorrect.">
            <a:extLst>
              <a:ext uri="{FF2B5EF4-FFF2-40B4-BE49-F238E27FC236}">
                <a16:creationId xmlns:a16="http://schemas.microsoft.com/office/drawing/2014/main" id="{57F6D96F-51C6-C320-CBD5-C91108C35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23"/>
          <a:stretch/>
        </p:blipFill>
        <p:spPr>
          <a:xfrm rot="20325492">
            <a:off x="9739282" y="4825908"/>
            <a:ext cx="3701829" cy="25459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EECFA5-6D0A-D692-2821-6D2BEEAB5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926544">
            <a:off x="-1723355" y="-1167494"/>
            <a:ext cx="4381372" cy="37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2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52750-40F6-4C11-851E-C1F0F539BD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79130" r="8389" b="8551"/>
          <a:stretch/>
        </p:blipFill>
        <p:spPr>
          <a:xfrm>
            <a:off x="967949" y="1689653"/>
            <a:ext cx="10513271" cy="22064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FB4FA7-CF47-422F-BFB5-D1AD73F92DE1}"/>
              </a:ext>
            </a:extLst>
          </p:cNvPr>
          <p:cNvSpPr/>
          <p:nvPr/>
        </p:nvSpPr>
        <p:spPr>
          <a:xfrm>
            <a:off x="3349488" y="3339548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EC80EC-A273-425B-92DF-4A7FF5CAD2B4}"/>
              </a:ext>
            </a:extLst>
          </p:cNvPr>
          <p:cNvSpPr/>
          <p:nvPr/>
        </p:nvSpPr>
        <p:spPr>
          <a:xfrm>
            <a:off x="3091071" y="3339548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02D8B7-91FB-413C-925E-B9D7720E4CCB}"/>
              </a:ext>
            </a:extLst>
          </p:cNvPr>
          <p:cNvSpPr/>
          <p:nvPr/>
        </p:nvSpPr>
        <p:spPr>
          <a:xfrm>
            <a:off x="5479774" y="3339548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7CEE09-7E2B-4252-A71E-823A5F648E3F}"/>
              </a:ext>
            </a:extLst>
          </p:cNvPr>
          <p:cNvSpPr/>
          <p:nvPr/>
        </p:nvSpPr>
        <p:spPr>
          <a:xfrm>
            <a:off x="5221357" y="3339548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1898E-A6B8-4019-B98F-AD79724ED354}"/>
              </a:ext>
            </a:extLst>
          </p:cNvPr>
          <p:cNvSpPr/>
          <p:nvPr/>
        </p:nvSpPr>
        <p:spPr>
          <a:xfrm>
            <a:off x="7596810" y="3339549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A4F0AF-EF80-4384-B8E3-15F7537F2EF7}"/>
              </a:ext>
            </a:extLst>
          </p:cNvPr>
          <p:cNvSpPr/>
          <p:nvPr/>
        </p:nvSpPr>
        <p:spPr>
          <a:xfrm>
            <a:off x="7338393" y="3339549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A15875-CD29-4156-B7C4-62303BB65A84}"/>
              </a:ext>
            </a:extLst>
          </p:cNvPr>
          <p:cNvSpPr/>
          <p:nvPr/>
        </p:nvSpPr>
        <p:spPr>
          <a:xfrm>
            <a:off x="9816548" y="3339548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A98CB0-A4B1-4CA2-9D71-A505F14BE97F}"/>
              </a:ext>
            </a:extLst>
          </p:cNvPr>
          <p:cNvSpPr/>
          <p:nvPr/>
        </p:nvSpPr>
        <p:spPr>
          <a:xfrm>
            <a:off x="9558131" y="3339548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523BA-973C-26B7-B805-487B87D5E6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3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61EA13-106D-4DAE-B86F-2BB3EACC8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6" t="7088" r="8203" b="82188"/>
          <a:stretch/>
        </p:blipFill>
        <p:spPr>
          <a:xfrm>
            <a:off x="1673087" y="1649893"/>
            <a:ext cx="9116063" cy="16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70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61EA13-106D-4DAE-B86F-2BB3EACC8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18961" r="8383" b="49027"/>
          <a:stretch/>
        </p:blipFill>
        <p:spPr>
          <a:xfrm>
            <a:off x="1731453" y="1043608"/>
            <a:ext cx="9116063" cy="498437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DE9CCE-840D-46DB-AA97-118A7153EF3A}"/>
              </a:ext>
            </a:extLst>
          </p:cNvPr>
          <p:cNvCxnSpPr/>
          <p:nvPr/>
        </p:nvCxnSpPr>
        <p:spPr>
          <a:xfrm>
            <a:off x="3687417" y="3558209"/>
            <a:ext cx="5555974" cy="10933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EBE467-1D34-4109-A56C-BF556FFC6E5A}"/>
              </a:ext>
            </a:extLst>
          </p:cNvPr>
          <p:cNvCxnSpPr>
            <a:cxnSpLocks/>
          </p:cNvCxnSpPr>
          <p:nvPr/>
        </p:nvCxnSpPr>
        <p:spPr>
          <a:xfrm flipV="1">
            <a:off x="7056783" y="3866322"/>
            <a:ext cx="2524539" cy="78519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57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61EA13-106D-4DAE-B86F-2BB3EACC8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53749" r="8911" b="11285"/>
          <a:stretch/>
        </p:blipFill>
        <p:spPr>
          <a:xfrm>
            <a:off x="2256747" y="894945"/>
            <a:ext cx="9116063" cy="54443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74EE4B-930B-4E84-85AC-C2011C9F9199}"/>
              </a:ext>
            </a:extLst>
          </p:cNvPr>
          <p:cNvSpPr/>
          <p:nvPr/>
        </p:nvSpPr>
        <p:spPr>
          <a:xfrm>
            <a:off x="5562600" y="2097158"/>
            <a:ext cx="5334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10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EE1EE9-6082-4114-A47D-5136E614BFD1}"/>
              </a:ext>
            </a:extLst>
          </p:cNvPr>
          <p:cNvSpPr/>
          <p:nvPr/>
        </p:nvSpPr>
        <p:spPr>
          <a:xfrm>
            <a:off x="6587834" y="2097158"/>
            <a:ext cx="5334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26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47422C-7B45-4122-8433-28AEE8E724FF}"/>
              </a:ext>
            </a:extLst>
          </p:cNvPr>
          <p:cNvSpPr/>
          <p:nvPr/>
        </p:nvSpPr>
        <p:spPr>
          <a:xfrm>
            <a:off x="7653130" y="2097158"/>
            <a:ext cx="533400" cy="533400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36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5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oan_ho__cam_on_cac_ban_da_giup_to_thu_hoach_ca">
            <a:hlinkClick r:id="" action="ppaction://media"/>
            <a:extLst>
              <a:ext uri="{FF2B5EF4-FFF2-40B4-BE49-F238E27FC236}">
                <a16:creationId xmlns:a16="http://schemas.microsoft.com/office/drawing/2014/main" id="{9A385B02-F45F-AC0B-850B-73CC876506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9943" y="1870287"/>
            <a:ext cx="8752114" cy="4987713"/>
          </a:xfrm>
          <a:prstGeom prst="rect">
            <a:avLst/>
          </a:prstGeom>
        </p:spPr>
      </p:pic>
      <p:pic>
        <p:nvPicPr>
          <p:cNvPr id="4" name="Picture 3" descr="A tree with oranges on it&#10;&#10;AI-generated content may be incorrect.">
            <a:extLst>
              <a:ext uri="{FF2B5EF4-FFF2-40B4-BE49-F238E27FC236}">
                <a16:creationId xmlns:a16="http://schemas.microsoft.com/office/drawing/2014/main" id="{9C4C2CE6-48EB-CF79-44E6-2D314AD44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9573" y="1870287"/>
            <a:ext cx="5291666" cy="5291666"/>
          </a:xfrm>
          <a:prstGeom prst="rect">
            <a:avLst/>
          </a:prstGeom>
        </p:spPr>
      </p:pic>
      <p:pic>
        <p:nvPicPr>
          <p:cNvPr id="5" name="Picture 4" descr="A tree with oranges on it&#10;&#10;AI-generated content may be incorrect.">
            <a:extLst>
              <a:ext uri="{FF2B5EF4-FFF2-40B4-BE49-F238E27FC236}">
                <a16:creationId xmlns:a16="http://schemas.microsoft.com/office/drawing/2014/main" id="{D08F8884-5649-35E9-D80C-61C4E20DA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2625" y="1870287"/>
            <a:ext cx="5291667" cy="52916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A2C283-8C5E-1065-CD27-5619E566319C}"/>
              </a:ext>
            </a:extLst>
          </p:cNvPr>
          <p:cNvSpPr txBox="1"/>
          <p:nvPr/>
        </p:nvSpPr>
        <p:spPr>
          <a:xfrm>
            <a:off x="278524" y="281176"/>
            <a:ext cx="116349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/>
              <a:t>     Rô bốt có hai cây cam, một cây cam có 32 quả, cây còn lại có 22 quả. Hỏi cả hai cây có bao nhiêu quả cam?</a:t>
            </a:r>
          </a:p>
        </p:txBody>
      </p:sp>
    </p:spTree>
    <p:extLst>
      <p:ext uri="{BB962C8B-B14F-4D97-AF65-F5344CB8AC3E}">
        <p14:creationId xmlns:p14="http://schemas.microsoft.com/office/powerpoint/2010/main" val="321333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330405859885">
            <a:hlinkClick r:id="" action="ppaction://media"/>
            <a:extLst>
              <a:ext uri="{FF2B5EF4-FFF2-40B4-BE49-F238E27FC236}">
                <a16:creationId xmlns:a16="http://schemas.microsoft.com/office/drawing/2014/main" id="{AD778C5F-D15E-80DC-9E83-2214D856DC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5761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2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ff60eb56d32bcbfb3f6ac678cce3738">
            <a:hlinkClick r:id="" action="ppaction://media"/>
            <a:extLst>
              <a:ext uri="{FF2B5EF4-FFF2-40B4-BE49-F238E27FC236}">
                <a16:creationId xmlns:a16="http://schemas.microsoft.com/office/drawing/2014/main" id="{897C1181-9AEC-5E45-E46E-0EB197B9EA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21128"/>
            <a:ext cx="12192000" cy="621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7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9D6596-0799-4586-84E5-D8DD8847A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3" t="5507" r="9615" b="79275"/>
          <a:stretch/>
        </p:blipFill>
        <p:spPr>
          <a:xfrm>
            <a:off x="1394791" y="1699591"/>
            <a:ext cx="9646626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13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-9940"/>
            <a:ext cx="1935896" cy="974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76AD4D-486A-48B2-8582-996B0FB167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9" t="29565" r="55028" b="51210"/>
          <a:stretch/>
        </p:blipFill>
        <p:spPr>
          <a:xfrm>
            <a:off x="2078492" y="325428"/>
            <a:ext cx="8035015" cy="62071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FEA277-E445-B000-7CDC-863F85D1D41A}"/>
              </a:ext>
            </a:extLst>
          </p:cNvPr>
          <p:cNvSpPr/>
          <p:nvPr/>
        </p:nvSpPr>
        <p:spPr>
          <a:xfrm>
            <a:off x="3650366" y="847961"/>
            <a:ext cx="3281680" cy="1982305"/>
          </a:xfrm>
          <a:prstGeom prst="rect">
            <a:avLst/>
          </a:prstGeom>
          <a:solidFill>
            <a:srgbClr val="C6EAFA"/>
          </a:solidFill>
          <a:ln>
            <a:solidFill>
              <a:srgbClr val="C6EA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631080-F560-8BCD-D281-3A67C395BC88}"/>
              </a:ext>
            </a:extLst>
          </p:cNvPr>
          <p:cNvSpPr/>
          <p:nvPr/>
        </p:nvSpPr>
        <p:spPr>
          <a:xfrm>
            <a:off x="3685154" y="2946400"/>
            <a:ext cx="4747646" cy="1982305"/>
          </a:xfrm>
          <a:prstGeom prst="rect">
            <a:avLst/>
          </a:prstGeom>
          <a:solidFill>
            <a:srgbClr val="C6EAFA"/>
          </a:solidFill>
          <a:ln>
            <a:solidFill>
              <a:srgbClr val="C6EA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55385A-25B1-6087-4A1D-5B8913EC063C}"/>
              </a:ext>
            </a:extLst>
          </p:cNvPr>
          <p:cNvSpPr/>
          <p:nvPr/>
        </p:nvSpPr>
        <p:spPr>
          <a:xfrm>
            <a:off x="4226560" y="5160972"/>
            <a:ext cx="4429760" cy="812800"/>
          </a:xfrm>
          <a:prstGeom prst="rect">
            <a:avLst/>
          </a:prstGeom>
          <a:solidFill>
            <a:srgbClr val="C6EAFA"/>
          </a:solidFill>
          <a:ln>
            <a:solidFill>
              <a:srgbClr val="C6EA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_hang_tren_co_ba_bo_que_tinh__moi_bo_mot_chuc_que">
            <a:hlinkClick r:id="" action="ppaction://media"/>
            <a:extLst>
              <a:ext uri="{FF2B5EF4-FFF2-40B4-BE49-F238E27FC236}">
                <a16:creationId xmlns:a16="http://schemas.microsoft.com/office/drawing/2014/main" id="{5AF2B2E3-617F-9686-4450-E6FAE6D1E7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07245" y="2477859"/>
            <a:ext cx="8242810" cy="4439920"/>
          </a:xfrm>
          <a:prstGeom prst="rect">
            <a:avLst/>
          </a:prstGeom>
        </p:spPr>
      </p:pic>
      <p:pic>
        <p:nvPicPr>
          <p:cNvPr id="12" name="Picture 11" descr="C:\Users\VIENTHONGA\Downloads\0049.jpg"/>
          <p:cNvPicPr/>
          <p:nvPr/>
        </p:nvPicPr>
        <p:blipFill>
          <a:blip r:embed="rId6"/>
          <a:srcRect l="45353" t="30148" r="38782" b="64846"/>
          <a:stretch>
            <a:fillRect/>
          </a:stretch>
        </p:blipFill>
        <p:spPr bwMode="auto">
          <a:xfrm>
            <a:off x="4992351" y="1867054"/>
            <a:ext cx="1626179" cy="69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520535" y="1"/>
            <a:ext cx="3596244" cy="1565647"/>
          </a:xfrm>
          <a:prstGeom prst="rect">
            <a:avLst/>
          </a:prstGeom>
        </p:spPr>
      </p:pic>
      <p:pic>
        <p:nvPicPr>
          <p:cNvPr id="6" name="Picture 5" descr="C:\Users\VIENTHONGA\Downloads\0049.jpg"/>
          <p:cNvPicPr/>
          <p:nvPr/>
        </p:nvPicPr>
        <p:blipFill>
          <a:blip r:embed="rId6"/>
          <a:srcRect l="12179" t="29693" r="55770" b="51649"/>
          <a:stretch>
            <a:fillRect/>
          </a:stretch>
        </p:blipFill>
        <p:spPr bwMode="auto">
          <a:xfrm>
            <a:off x="506682" y="1690916"/>
            <a:ext cx="4306783" cy="293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035151" y="2549239"/>
            <a:ext cx="744188" cy="207422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endParaRPr 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76699" y="2546600"/>
            <a:ext cx="744188" cy="207422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66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66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035153" y="4005944"/>
            <a:ext cx="1488375" cy="158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190835" y="2372436"/>
            <a:ext cx="477655" cy="918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0715" y="2385632"/>
            <a:ext cx="477655" cy="918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82354" y="2797305"/>
            <a:ext cx="477655" cy="918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188195" y="3193145"/>
            <a:ext cx="477655" cy="918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84881" y="3208986"/>
            <a:ext cx="477655" cy="918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56529" y="3858168"/>
            <a:ext cx="477655" cy="918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884881" y="3858168"/>
            <a:ext cx="477655" cy="918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578645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/>
      <p:bldP spid="16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64158A-B371-C753-F83D-A76B07A94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720" y="830474"/>
            <a:ext cx="7518400" cy="519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59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-9940"/>
            <a:ext cx="1935896" cy="974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76AD4D-486A-48B2-8582-996B0FB167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9" t="50524" r="6345" b="30580"/>
          <a:stretch/>
        </p:blipFill>
        <p:spPr>
          <a:xfrm>
            <a:off x="1133060" y="1858617"/>
            <a:ext cx="10220036" cy="32500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BBF17A-9AB5-4BE2-B04B-DD61C81D1B1B}"/>
              </a:ext>
            </a:extLst>
          </p:cNvPr>
          <p:cNvSpPr/>
          <p:nvPr/>
        </p:nvSpPr>
        <p:spPr>
          <a:xfrm>
            <a:off x="5676901" y="2712553"/>
            <a:ext cx="660955" cy="447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D2454F-3D60-4CCA-8E23-A2F942069A25}"/>
              </a:ext>
            </a:extLst>
          </p:cNvPr>
          <p:cNvSpPr/>
          <p:nvPr/>
        </p:nvSpPr>
        <p:spPr>
          <a:xfrm>
            <a:off x="6544918" y="2692675"/>
            <a:ext cx="660955" cy="447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23981D-B370-46BC-98E3-FCF0AC2D0DE4}"/>
              </a:ext>
            </a:extLst>
          </p:cNvPr>
          <p:cNvSpPr/>
          <p:nvPr/>
        </p:nvSpPr>
        <p:spPr>
          <a:xfrm>
            <a:off x="6456222" y="3213858"/>
            <a:ext cx="805070" cy="869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9208B9-C4F5-4676-B064-428D1ED0D0F3}"/>
              </a:ext>
            </a:extLst>
          </p:cNvPr>
          <p:cNvSpPr/>
          <p:nvPr/>
        </p:nvSpPr>
        <p:spPr>
          <a:xfrm>
            <a:off x="5588205" y="3207232"/>
            <a:ext cx="805070" cy="87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7326F6-4098-4EC1-8477-085705873632}"/>
              </a:ext>
            </a:extLst>
          </p:cNvPr>
          <p:cNvSpPr/>
          <p:nvPr/>
        </p:nvSpPr>
        <p:spPr>
          <a:xfrm>
            <a:off x="5572542" y="4237796"/>
            <a:ext cx="805070" cy="585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53E5B-5E54-42D0-8FCF-A4AE13F7DEE5}"/>
              </a:ext>
            </a:extLst>
          </p:cNvPr>
          <p:cNvSpPr/>
          <p:nvPr/>
        </p:nvSpPr>
        <p:spPr>
          <a:xfrm>
            <a:off x="6433031" y="4226202"/>
            <a:ext cx="805070" cy="585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9FE070-B24F-4907-BEE2-8AFB702793CE}"/>
              </a:ext>
            </a:extLst>
          </p:cNvPr>
          <p:cNvSpPr/>
          <p:nvPr/>
        </p:nvSpPr>
        <p:spPr>
          <a:xfrm>
            <a:off x="7373178" y="1858617"/>
            <a:ext cx="4194313" cy="3021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9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a_hai_vi_du_vua_roi__to_thay_cac_ban_da_nam_bai">
            <a:hlinkClick r:id="" action="ppaction://media"/>
            <a:extLst>
              <a:ext uri="{FF2B5EF4-FFF2-40B4-BE49-F238E27FC236}">
                <a16:creationId xmlns:a16="http://schemas.microsoft.com/office/drawing/2014/main" id="{A5E33E8F-65A6-53FA-37D1-36CD00DDED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2234"/>
            <a:ext cx="12192000" cy="623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2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83</Words>
  <Application>Microsoft Office PowerPoint</Application>
  <PresentationFormat>Widescreen</PresentationFormat>
  <Paragraphs>34</Paragraphs>
  <Slides>14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16</cp:revision>
  <dcterms:created xsi:type="dcterms:W3CDTF">2020-08-07T08:50:12Z</dcterms:created>
  <dcterms:modified xsi:type="dcterms:W3CDTF">2025-04-28T01:58:28Z</dcterms:modified>
</cp:coreProperties>
</file>