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6" r:id="rId5"/>
    <p:sldId id="267" r:id="rId6"/>
    <p:sldId id="274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13CB-8A36-DCB0-0A81-AF105BADF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4DAC0-B60A-7038-4257-372FD7C0E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476C-CC1A-29A4-91B9-D65429D2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C5D28-E687-7E71-D2CE-877B4BC4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D31BF-002D-183F-D86F-A78ACADA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6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F3F39-847A-0797-5BF6-23144FA22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E595B-1B84-CC2E-AA38-AC646928D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A508-7934-BBD9-1321-15AE3544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E50BC-BD61-FDFA-EBB8-765C2CE4C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F59B8-CC6C-F316-BFE2-BFF8ECB3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6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0185CA-60DF-5037-EDD4-53995EC59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E45A6-F1F8-64D7-A39C-C599B527D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9A7-100F-62B6-E77D-46B6D7E2B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3F628-B054-38FE-C01A-CF00C2152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47B84-5564-7608-E493-42E506D8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0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D1B0B-1E2A-44E7-F8C6-DE416DC8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7CBF8-4762-A1F9-5340-8E5D1C1A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D5DF2-9959-A363-AB6A-DE234793A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19189B-2EB1-4054-93BE-4A857AD2692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3916D-9247-4F6C-390A-43D4210F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E081B-E917-94FF-9E99-1579F71E1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5A91D-11E2-183A-C1EC-B2DBA117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589DA-073F-4C22-B45D-EA3235EA947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394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91372-0BBA-5BB8-C3B3-67244233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C8F83-2440-C7B5-E11A-CA531D55D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01BD-40EC-148F-63DE-3A770B1A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E1176-1560-8AAC-384B-54A3D242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19BBA-85D3-D679-4457-6A6AF4C4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2D98-4A79-7FD1-8AF0-9E555BBD7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85E90-869D-7379-7A51-18736978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D1E23-B5B4-3064-2185-1188983B5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6C69-FBE0-EEE2-D20A-EAE1F24FB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3DB60-897C-96A0-D4F7-3ABF5DA3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0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6267-55C6-D2CA-AD57-4377AE0F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A980D-918E-BDC2-ECAE-C3D92E963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C5BC-AFC9-74AD-6C0E-0FAF1C792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BBF86-B616-13EC-E9AA-25C3D8AA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DBE2E-2A71-EDD4-530D-1F321532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04186-0AC0-F008-7CD6-263F3C5A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7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6881-3CA3-F1D8-F4E4-F71E34A3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4F9DF-5E19-6BA9-8577-0330DAD0B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49CEF-DFAE-11D7-95F6-429D561DA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CF2F-F1DA-83DD-2048-27BC9CCB9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E2C6C-825D-1C39-5C33-F175E525E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CB7804-0408-0846-B6A8-99D1BC8D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862249-20AB-55B9-462F-2E30EF91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064468-7036-E354-51FF-BE4CE2D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30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50E9-5AB9-4B96-31A2-1A14CB48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A222C-4EB6-E2FD-9D88-7EA6B17D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D9D3B-102C-97C3-1C69-75D63E4B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2C479-072B-9AA1-197D-D1DE7859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0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B1CD4-A2EF-86F7-D6F5-E0E8AF0A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B0BEE-E8C0-F465-2824-E904BD25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6DCD9-AEFF-DFC8-5C69-0FA15D4A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4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FE62B-2759-45CC-863A-035165A2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68B24-8FF0-1F27-5C3E-4858F6945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FC2DA-11CD-B78D-142A-0B2D48CA8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34C4B-3398-D84F-CEDC-46ECDC04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A2796-F7E5-C66C-25AE-D0F54470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A14BE-920E-D7F7-B024-39B434BF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06101-E54B-A249-B610-91F25B142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FE30-259B-99C7-5093-903E5FE7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53AD5-501C-9A43-177F-5321E15F2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E1AE0-0F91-002D-E8F6-8D91DCBB3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6D5E3-C3DC-5C2C-711E-6EEF0ABB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383C-4E6C-982B-B67B-0BA74BA5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6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46B214-746C-3ED9-2469-8C6C1ADF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A4B98-A5D9-3E13-4109-47A4ADF9E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EABC-9056-7B87-EB69-ACB5323AF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750D46-F2B2-4E4D-89B3-6B0EE08C10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16B4D-5673-D571-74C6-5B827E348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E2697-BBEB-B408-D3D3-7E5BA8BC6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C78EFE-53D9-45FD-8908-C5724730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6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F0E946-8314-9CA1-58D4-A8C309EEE5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FCB871E-8424-478A-9723-BAEF2CB22FA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A9BDF-F941-A290-4B3A-DB24C8B14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33BA47-CD71-48C7-BB79-B2224147B48B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678F-7F9D-F5DF-3BFA-E2DB2ED3F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00FCA-D212-E27F-DE85-7296F089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18ABE57-430C-4FC3-A7B4-2C763425E0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619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30405859885">
            <a:hlinkClick r:id="" action="ppaction://media"/>
            <a:extLst>
              <a:ext uri="{FF2B5EF4-FFF2-40B4-BE49-F238E27FC236}">
                <a16:creationId xmlns:a16="http://schemas.microsoft.com/office/drawing/2014/main" id="{AD778C5F-D15E-80DC-9E83-2214D856D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576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25582626858">
            <a:hlinkClick r:id="" action="ppaction://media"/>
            <a:extLst>
              <a:ext uri="{FF2B5EF4-FFF2-40B4-BE49-F238E27FC236}">
                <a16:creationId xmlns:a16="http://schemas.microsoft.com/office/drawing/2014/main" id="{6B048692-1BB4-2444-27CF-DA4ED92DB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73" y="0"/>
            <a:ext cx="12198173" cy="660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9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>
            <a:extLst>
              <a:ext uri="{FF2B5EF4-FFF2-40B4-BE49-F238E27FC236}">
                <a16:creationId xmlns:a16="http://schemas.microsoft.com/office/drawing/2014/main" id="{B2ACF0DE-A807-D495-F317-F36F3C16B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2"/>
          <a:stretch>
            <a:fillRect/>
          </a:stretch>
        </p:blipFill>
        <p:spPr bwMode="auto">
          <a:xfrm>
            <a:off x="117475" y="1920875"/>
            <a:ext cx="1195705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93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6">
            <a:extLst>
              <a:ext uri="{FF2B5EF4-FFF2-40B4-BE49-F238E27FC236}">
                <a16:creationId xmlns:a16="http://schemas.microsoft.com/office/drawing/2014/main" id="{04BC5716-620A-5ABE-09D6-7578E94925E2}"/>
              </a:ext>
            </a:extLst>
          </p:cNvPr>
          <p:cNvGrpSpPr>
            <a:grpSpLocks/>
          </p:cNvGrpSpPr>
          <p:nvPr/>
        </p:nvGrpSpPr>
        <p:grpSpPr bwMode="auto">
          <a:xfrm>
            <a:off x="6511925" y="114300"/>
            <a:ext cx="5680075" cy="6743700"/>
            <a:chOff x="5082139" y="1252330"/>
            <a:chExt cx="4466122" cy="5758070"/>
          </a:xfrm>
        </p:grpSpPr>
        <p:pic>
          <p:nvPicPr>
            <p:cNvPr id="5122" name="Picture 11">
              <a:extLst>
                <a:ext uri="{FF2B5EF4-FFF2-40B4-BE49-F238E27FC236}">
                  <a16:creationId xmlns:a16="http://schemas.microsoft.com/office/drawing/2014/main" id="{731A3FF6-4717-C553-5224-8DFC88852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0" t="16039"/>
            <a:stretch>
              <a:fillRect/>
            </a:stretch>
          </p:blipFill>
          <p:spPr bwMode="auto">
            <a:xfrm>
              <a:off x="5082139" y="1252330"/>
              <a:ext cx="2769059" cy="575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12">
              <a:extLst>
                <a:ext uri="{FF2B5EF4-FFF2-40B4-BE49-F238E27FC236}">
                  <a16:creationId xmlns:a16="http://schemas.microsoft.com/office/drawing/2014/main" id="{0DDB6C6A-CA08-B130-9EEA-D6386F6AC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97" r="57513"/>
            <a:stretch>
              <a:fillRect/>
            </a:stretch>
          </p:blipFill>
          <p:spPr bwMode="auto">
            <a:xfrm>
              <a:off x="7851198" y="1252330"/>
              <a:ext cx="1697063" cy="57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28E820-F510-51BD-BEB2-418DB8DF0360}"/>
                </a:ext>
              </a:extLst>
            </p:cNvPr>
            <p:cNvSpPr/>
            <p:nvPr/>
          </p:nvSpPr>
          <p:spPr>
            <a:xfrm>
              <a:off x="5082139" y="1539691"/>
              <a:ext cx="1125892" cy="2801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25" name="Group 14">
            <a:extLst>
              <a:ext uri="{FF2B5EF4-FFF2-40B4-BE49-F238E27FC236}">
                <a16:creationId xmlns:a16="http://schemas.microsoft.com/office/drawing/2014/main" id="{58EEA0D7-6A51-B3C9-EC33-43EFE6DEDD04}"/>
              </a:ext>
            </a:extLst>
          </p:cNvPr>
          <p:cNvGrpSpPr>
            <a:grpSpLocks/>
          </p:cNvGrpSpPr>
          <p:nvPr/>
        </p:nvGrpSpPr>
        <p:grpSpPr bwMode="auto">
          <a:xfrm>
            <a:off x="679450" y="7938"/>
            <a:ext cx="4730750" cy="6850062"/>
            <a:chOff x="1104901" y="7824"/>
            <a:chExt cx="4305298" cy="6850176"/>
          </a:xfrm>
        </p:grpSpPr>
        <p:pic>
          <p:nvPicPr>
            <p:cNvPr id="5126" name="Picture 15">
              <a:extLst>
                <a:ext uri="{FF2B5EF4-FFF2-40B4-BE49-F238E27FC236}">
                  <a16:creationId xmlns:a16="http://schemas.microsoft.com/office/drawing/2014/main" id="{261CDACF-4AD5-5715-F36B-AFAE0CDCA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" t="61160" r="55879" b="9171"/>
            <a:stretch>
              <a:fillRect/>
            </a:stretch>
          </p:blipFill>
          <p:spPr bwMode="auto">
            <a:xfrm>
              <a:off x="1104901" y="7824"/>
              <a:ext cx="3730925" cy="434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16">
              <a:extLst>
                <a:ext uri="{FF2B5EF4-FFF2-40B4-BE49-F238E27FC236}">
                  <a16:creationId xmlns:a16="http://schemas.microsoft.com/office/drawing/2014/main" id="{5E4B4053-E8B0-4F7D-7211-74C1A9A76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0" t="11673" r="17680" b="73868"/>
            <a:stretch>
              <a:fillRect/>
            </a:stretch>
          </p:blipFill>
          <p:spPr bwMode="auto">
            <a:xfrm>
              <a:off x="1471004" y="4516324"/>
              <a:ext cx="3939195" cy="234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3110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7A9A1-CFA9-7A44-7A00-3F04A3BBE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5" name="Group 14">
            <a:extLst>
              <a:ext uri="{FF2B5EF4-FFF2-40B4-BE49-F238E27FC236}">
                <a16:creationId xmlns:a16="http://schemas.microsoft.com/office/drawing/2014/main" id="{29C3A8E4-E696-3990-F282-0599B97DD1B1}"/>
              </a:ext>
            </a:extLst>
          </p:cNvPr>
          <p:cNvGrpSpPr>
            <a:grpSpLocks/>
          </p:cNvGrpSpPr>
          <p:nvPr/>
        </p:nvGrpSpPr>
        <p:grpSpPr bwMode="auto">
          <a:xfrm>
            <a:off x="2489481" y="31237"/>
            <a:ext cx="7513980" cy="6850062"/>
            <a:chOff x="1104901" y="7824"/>
            <a:chExt cx="4305298" cy="6850176"/>
          </a:xfrm>
        </p:grpSpPr>
        <p:pic>
          <p:nvPicPr>
            <p:cNvPr id="5126" name="Picture 15">
              <a:extLst>
                <a:ext uri="{FF2B5EF4-FFF2-40B4-BE49-F238E27FC236}">
                  <a16:creationId xmlns:a16="http://schemas.microsoft.com/office/drawing/2014/main" id="{675923AA-8657-4508-C847-6F57DFA16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" t="61160" r="55879" b="9171"/>
            <a:stretch>
              <a:fillRect/>
            </a:stretch>
          </p:blipFill>
          <p:spPr bwMode="auto">
            <a:xfrm>
              <a:off x="1104901" y="7824"/>
              <a:ext cx="3730925" cy="434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16">
              <a:extLst>
                <a:ext uri="{FF2B5EF4-FFF2-40B4-BE49-F238E27FC236}">
                  <a16:creationId xmlns:a16="http://schemas.microsoft.com/office/drawing/2014/main" id="{EAA31D36-4652-6515-31A7-ED60C3BA7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0" t="11673" r="17680" b="73868"/>
            <a:stretch>
              <a:fillRect/>
            </a:stretch>
          </p:blipFill>
          <p:spPr bwMode="auto">
            <a:xfrm>
              <a:off x="1471004" y="4516324"/>
              <a:ext cx="3939195" cy="234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16AEB4-6531-02AF-1555-B31DABF402EA}"/>
              </a:ext>
            </a:extLst>
          </p:cNvPr>
          <p:cNvCxnSpPr>
            <a:cxnSpLocks/>
          </p:cNvCxnSpPr>
          <p:nvPr/>
        </p:nvCxnSpPr>
        <p:spPr>
          <a:xfrm flipH="1">
            <a:off x="5586867" y="821803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3865D4-1514-3E3E-EC20-84444A4D1E15}"/>
              </a:ext>
            </a:extLst>
          </p:cNvPr>
          <p:cNvCxnSpPr>
            <a:cxnSpLocks/>
          </p:cNvCxnSpPr>
          <p:nvPr/>
        </p:nvCxnSpPr>
        <p:spPr>
          <a:xfrm flipH="1">
            <a:off x="7280583" y="821803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E1F7685-01E8-F7C8-FE4D-52513B59F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227" y="1235486"/>
            <a:ext cx="188992" cy="4511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7C0B88-5EDD-541C-7F21-769661F40E07}"/>
              </a:ext>
            </a:extLst>
          </p:cNvPr>
          <p:cNvCxnSpPr>
            <a:cxnSpLocks/>
          </p:cNvCxnSpPr>
          <p:nvPr/>
        </p:nvCxnSpPr>
        <p:spPr>
          <a:xfrm flipH="1">
            <a:off x="4929080" y="1640388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88F29E-191A-4B1E-1652-39E5E120F9B7}"/>
              </a:ext>
            </a:extLst>
          </p:cNvPr>
          <p:cNvCxnSpPr>
            <a:cxnSpLocks/>
          </p:cNvCxnSpPr>
          <p:nvPr/>
        </p:nvCxnSpPr>
        <p:spPr>
          <a:xfrm flipH="1">
            <a:off x="8556918" y="1223700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63D18AD-A5FB-FF60-3E80-3F5970432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490" y="1623160"/>
            <a:ext cx="188992" cy="4511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620F23-DF00-0DF2-A8B8-975141EBC6B1}"/>
              </a:ext>
            </a:extLst>
          </p:cNvPr>
          <p:cNvCxnSpPr>
            <a:cxnSpLocks/>
          </p:cNvCxnSpPr>
          <p:nvPr/>
        </p:nvCxnSpPr>
        <p:spPr>
          <a:xfrm flipH="1">
            <a:off x="5945529" y="2057076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D15761-B87F-F03B-4129-F043CDB460C6}"/>
              </a:ext>
            </a:extLst>
          </p:cNvPr>
          <p:cNvCxnSpPr>
            <a:cxnSpLocks/>
          </p:cNvCxnSpPr>
          <p:nvPr/>
        </p:nvCxnSpPr>
        <p:spPr>
          <a:xfrm flipH="1">
            <a:off x="8608831" y="2074303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CB808C-5119-57EF-E0A8-6C09E08F4FE6}"/>
              </a:ext>
            </a:extLst>
          </p:cNvPr>
          <p:cNvCxnSpPr>
            <a:cxnSpLocks/>
          </p:cNvCxnSpPr>
          <p:nvPr/>
        </p:nvCxnSpPr>
        <p:spPr>
          <a:xfrm flipH="1">
            <a:off x="8481682" y="2057076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BD43EC-6D2D-4951-7558-56312FB02E3C}"/>
              </a:ext>
            </a:extLst>
          </p:cNvPr>
          <p:cNvCxnSpPr>
            <a:cxnSpLocks/>
          </p:cNvCxnSpPr>
          <p:nvPr/>
        </p:nvCxnSpPr>
        <p:spPr>
          <a:xfrm flipH="1">
            <a:off x="7899490" y="2635271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04DFD0-8617-271E-19F2-9F971A15733F}"/>
              </a:ext>
            </a:extLst>
          </p:cNvPr>
          <p:cNvCxnSpPr>
            <a:cxnSpLocks/>
          </p:cNvCxnSpPr>
          <p:nvPr/>
        </p:nvCxnSpPr>
        <p:spPr>
          <a:xfrm flipH="1">
            <a:off x="5473110" y="3958143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DE49AC-A794-07EA-21F5-F624F4C1C158}"/>
              </a:ext>
            </a:extLst>
          </p:cNvPr>
          <p:cNvCxnSpPr>
            <a:cxnSpLocks/>
          </p:cNvCxnSpPr>
          <p:nvPr/>
        </p:nvCxnSpPr>
        <p:spPr>
          <a:xfrm flipH="1">
            <a:off x="7551426" y="4557507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0069068-CF29-CD28-C965-809B58384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335" y="4992039"/>
            <a:ext cx="188992" cy="4511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BFA3B0-9C22-BDD8-55B6-965C0394F7C5}"/>
              </a:ext>
            </a:extLst>
          </p:cNvPr>
          <p:cNvCxnSpPr>
            <a:cxnSpLocks/>
          </p:cNvCxnSpPr>
          <p:nvPr/>
        </p:nvCxnSpPr>
        <p:spPr>
          <a:xfrm flipH="1">
            <a:off x="5594777" y="2635271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DE5D2A-EBA6-EF9F-1FD3-6B6D50402DE5}"/>
              </a:ext>
            </a:extLst>
          </p:cNvPr>
          <p:cNvCxnSpPr>
            <a:cxnSpLocks/>
          </p:cNvCxnSpPr>
          <p:nvPr/>
        </p:nvCxnSpPr>
        <p:spPr>
          <a:xfrm flipH="1">
            <a:off x="7379113" y="3043269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4A1BF3-6A4A-21E2-C7E7-095674B5D38B}"/>
              </a:ext>
            </a:extLst>
          </p:cNvPr>
          <p:cNvCxnSpPr>
            <a:cxnSpLocks/>
          </p:cNvCxnSpPr>
          <p:nvPr/>
        </p:nvCxnSpPr>
        <p:spPr>
          <a:xfrm flipH="1">
            <a:off x="8424400" y="3450552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616138A-A2B8-4818-DB08-44450E1DF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406" y="3859017"/>
            <a:ext cx="188992" cy="45114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B771D9-A187-0AE5-DE89-59390148A456}"/>
              </a:ext>
            </a:extLst>
          </p:cNvPr>
          <p:cNvCxnSpPr>
            <a:cxnSpLocks/>
          </p:cNvCxnSpPr>
          <p:nvPr/>
        </p:nvCxnSpPr>
        <p:spPr>
          <a:xfrm flipH="1">
            <a:off x="7573701" y="3859017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E98EF63-DED1-8140-0EA0-80EE7C894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346" y="4626687"/>
            <a:ext cx="188992" cy="4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CD275E-7355-E1CE-A62B-6CBFF20DE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662" y="4992040"/>
            <a:ext cx="188992" cy="4511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F08EFC-D2C8-582C-D4B1-7D3768408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966" y="5473715"/>
            <a:ext cx="188992" cy="45114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E73BC05-FE7B-8A38-F7FE-366ABBD9A463}"/>
              </a:ext>
            </a:extLst>
          </p:cNvPr>
          <p:cNvCxnSpPr>
            <a:cxnSpLocks/>
          </p:cNvCxnSpPr>
          <p:nvPr/>
        </p:nvCxnSpPr>
        <p:spPr>
          <a:xfrm flipH="1">
            <a:off x="5983975" y="5988592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00FCC7-CB48-6119-FC93-52A58B9DA319}"/>
              </a:ext>
            </a:extLst>
          </p:cNvPr>
          <p:cNvCxnSpPr>
            <a:cxnSpLocks/>
          </p:cNvCxnSpPr>
          <p:nvPr/>
        </p:nvCxnSpPr>
        <p:spPr>
          <a:xfrm flipH="1">
            <a:off x="7945723" y="5859508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003609-47EE-EB72-E7DD-C5FEB0B73623}"/>
              </a:ext>
            </a:extLst>
          </p:cNvPr>
          <p:cNvCxnSpPr>
            <a:cxnSpLocks/>
          </p:cNvCxnSpPr>
          <p:nvPr/>
        </p:nvCxnSpPr>
        <p:spPr>
          <a:xfrm flipH="1">
            <a:off x="7851226" y="5859508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19EBA1-90CC-E2A5-51FD-7082FF58E3FF}"/>
              </a:ext>
            </a:extLst>
          </p:cNvPr>
          <p:cNvCxnSpPr>
            <a:cxnSpLocks/>
          </p:cNvCxnSpPr>
          <p:nvPr/>
        </p:nvCxnSpPr>
        <p:spPr>
          <a:xfrm flipH="1">
            <a:off x="5670012" y="3043269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B8497D-F767-6BDC-4617-DF763B2EAF3F}"/>
              </a:ext>
            </a:extLst>
          </p:cNvPr>
          <p:cNvCxnSpPr>
            <a:cxnSpLocks/>
          </p:cNvCxnSpPr>
          <p:nvPr/>
        </p:nvCxnSpPr>
        <p:spPr>
          <a:xfrm flipH="1">
            <a:off x="6020764" y="3506006"/>
            <a:ext cx="150471" cy="416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716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89CB4CBD-FB5F-65DD-DD38-76D2135DF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206375"/>
            <a:ext cx="105156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  ng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 tháng năm</a:t>
            </a:r>
            <a:b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Việt</a:t>
            </a:r>
            <a:b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Ngôi nh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9527989A-79F1-4ED0-8C08-6A72CE709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1563688"/>
            <a:ext cx="105156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 tiếng cùng vần với mỗi tiếng chùm, phơi, nước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5BCDFB-8D6F-6AE5-2FC0-953BFE7AC1F2}"/>
              </a:ext>
            </a:extLst>
          </p:cNvPr>
          <p:cNvSpPr/>
          <p:nvPr/>
        </p:nvSpPr>
        <p:spPr>
          <a:xfrm>
            <a:off x="627063" y="1758950"/>
            <a:ext cx="657225" cy="6651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DD0FFEA7-67E1-2A71-17AB-D52A16231EDB}"/>
              </a:ext>
            </a:extLst>
          </p:cNvPr>
          <p:cNvSpPr/>
          <p:nvPr/>
        </p:nvSpPr>
        <p:spPr>
          <a:xfrm>
            <a:off x="4027488" y="2835275"/>
            <a:ext cx="2363787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chùm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7-Point Star 12">
            <a:extLst>
              <a:ext uri="{FF2B5EF4-FFF2-40B4-BE49-F238E27FC236}">
                <a16:creationId xmlns:a16="http://schemas.microsoft.com/office/drawing/2014/main" id="{4297F323-00BD-5D8E-4D0A-5C52624E814F}"/>
              </a:ext>
            </a:extLst>
          </p:cNvPr>
          <p:cNvSpPr/>
          <p:nvPr/>
        </p:nvSpPr>
        <p:spPr>
          <a:xfrm>
            <a:off x="6783388" y="2835275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hùm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7-Point Star 13">
            <a:extLst>
              <a:ext uri="{FF2B5EF4-FFF2-40B4-BE49-F238E27FC236}">
                <a16:creationId xmlns:a16="http://schemas.microsoft.com/office/drawing/2014/main" id="{02A544AB-89D6-EA0F-E708-C137E5B4573C}"/>
              </a:ext>
            </a:extLst>
          </p:cNvPr>
          <p:cNvSpPr/>
          <p:nvPr/>
        </p:nvSpPr>
        <p:spPr>
          <a:xfrm>
            <a:off x="4044950" y="2835275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phơi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7-Point Star 14">
            <a:extLst>
              <a:ext uri="{FF2B5EF4-FFF2-40B4-BE49-F238E27FC236}">
                <a16:creationId xmlns:a16="http://schemas.microsoft.com/office/drawing/2014/main" id="{D1CABD99-51F2-EB2B-3D16-03F6297E490B}"/>
              </a:ext>
            </a:extLst>
          </p:cNvPr>
          <p:cNvSpPr/>
          <p:nvPr/>
        </p:nvSpPr>
        <p:spPr>
          <a:xfrm>
            <a:off x="6783388" y="2835275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dơi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7-Point Star 15">
            <a:extLst>
              <a:ext uri="{FF2B5EF4-FFF2-40B4-BE49-F238E27FC236}">
                <a16:creationId xmlns:a16="http://schemas.microsoft.com/office/drawing/2014/main" id="{4E02CF99-8986-4325-EE40-2AD155D31862}"/>
              </a:ext>
            </a:extLst>
          </p:cNvPr>
          <p:cNvSpPr/>
          <p:nvPr/>
        </p:nvSpPr>
        <p:spPr>
          <a:xfrm>
            <a:off x="4033838" y="2835275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</a:rPr>
              <a:t>chùm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7-Point Star 16">
            <a:extLst>
              <a:ext uri="{FF2B5EF4-FFF2-40B4-BE49-F238E27FC236}">
                <a16:creationId xmlns:a16="http://schemas.microsoft.com/office/drawing/2014/main" id="{27AD8046-F3BE-D66C-AD04-A5526BF78205}"/>
              </a:ext>
            </a:extLst>
          </p:cNvPr>
          <p:cNvSpPr/>
          <p:nvPr/>
        </p:nvSpPr>
        <p:spPr>
          <a:xfrm>
            <a:off x="6765925" y="2859088"/>
            <a:ext cx="2363788" cy="1957387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</a:rPr>
              <a:t>cụm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BD14EADE-5286-A4A8-932E-F631312E7B91}"/>
              </a:ext>
            </a:extLst>
          </p:cNvPr>
          <p:cNvSpPr/>
          <p:nvPr/>
        </p:nvSpPr>
        <p:spPr>
          <a:xfrm>
            <a:off x="6410325" y="3509963"/>
            <a:ext cx="452438" cy="227012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73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32</Words>
  <Application>Microsoft Office PowerPoint</Application>
  <PresentationFormat>Widescreen</PresentationFormat>
  <Paragraphs>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2025-02-18T14:56:55Z</dcterms:created>
  <dcterms:modified xsi:type="dcterms:W3CDTF">2025-02-18T15:37:03Z</dcterms:modified>
</cp:coreProperties>
</file>