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91" r:id="rId2"/>
    <p:sldId id="283" r:id="rId3"/>
    <p:sldId id="256" r:id="rId4"/>
    <p:sldId id="258" r:id="rId5"/>
    <p:sldId id="284" r:id="rId6"/>
    <p:sldId id="341" r:id="rId7"/>
    <p:sldId id="346" r:id="rId8"/>
    <p:sldId id="347" r:id="rId9"/>
    <p:sldId id="293" r:id="rId10"/>
    <p:sldId id="344" r:id="rId11"/>
    <p:sldId id="308" r:id="rId12"/>
    <p:sldId id="309" r:id="rId13"/>
    <p:sldId id="348" r:id="rId14"/>
    <p:sldId id="310" r:id="rId15"/>
    <p:sldId id="312" r:id="rId16"/>
    <p:sldId id="349" r:id="rId17"/>
    <p:sldId id="267" r:id="rId18"/>
    <p:sldId id="350" r:id="rId19"/>
    <p:sldId id="301" r:id="rId20"/>
    <p:sldId id="351" r:id="rId21"/>
    <p:sldId id="352" r:id="rId22"/>
    <p:sldId id="313" r:id="rId23"/>
    <p:sldId id="314" r:id="rId24"/>
    <p:sldId id="302" r:id="rId25"/>
    <p:sldId id="288" r:id="rId26"/>
    <p:sldId id="279" r:id="rId27"/>
    <p:sldId id="266" r:id="rId28"/>
    <p:sldId id="271" r:id="rId29"/>
    <p:sldId id="273" r:id="rId30"/>
    <p:sldId id="303" r:id="rId31"/>
    <p:sldId id="304" r:id="rId32"/>
    <p:sldId id="274" r:id="rId33"/>
    <p:sldId id="261" r:id="rId34"/>
    <p:sldId id="259"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88B"/>
    <a:srgbClr val="88E5A9"/>
    <a:srgbClr val="81D4DE"/>
    <a:srgbClr val="FF9CAF"/>
    <a:srgbClr val="FFE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65" autoAdjust="0"/>
    <p:restoredTop sz="92794" autoAdjust="0"/>
  </p:normalViewPr>
  <p:slideViewPr>
    <p:cSldViewPr snapToGrid="0" showGuides="1">
      <p:cViewPr>
        <p:scale>
          <a:sx n="71" d="100"/>
          <a:sy n="71" d="100"/>
        </p:scale>
        <p:origin x="-41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9-17T04:17:58.567"/>
    </inkml:context>
    <inkml:brush xml:id="br0">
      <inkml:brushProperty name="width" value="0.05292" units="cm"/>
      <inkml:brushProperty name="height" value="0.05292" units="cm"/>
      <inkml:brushProperty name="color" value="#FF0000"/>
    </inkml:brush>
  </inkml:definitions>
  <inkml:trace contextRef="#ctx0" brushRef="#br0">5863 16386 2145 0,'-14'-32'95'0,"14"13"20"0,0 1-92 0,7-1-23 0,4-6 0 0,-4 6 0 0,3 3 0 0,-3 7 0 16,4 6 0-16,-11 3 0 0,0 0-24 0,7 3 1 15,-7 3 0-15,4 4 0 16,-4-1-11-16,0 10-2 0,0-4-1 0,3 4-549 16,1 0-110-16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D023F-D9B7-432B-B6C8-23B87A174715}" type="datetimeFigureOut">
              <a:rPr lang="zh-CN" altLang="en-US" smtClean="0"/>
              <a:t>2025/2/27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2C30C-C53A-476A-BF69-48A50D1FC4DE}" type="slidenum">
              <a:rPr lang="zh-CN" altLang="en-US" smtClean="0"/>
              <a:t>‹#›</a:t>
            </a:fld>
            <a:endParaRPr lang="zh-CN" altLang="en-US"/>
          </a:p>
        </p:txBody>
      </p:sp>
    </p:spTree>
    <p:extLst>
      <p:ext uri="{BB962C8B-B14F-4D97-AF65-F5344CB8AC3E}">
        <p14:creationId xmlns:p14="http://schemas.microsoft.com/office/powerpoint/2010/main" val="116376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a:t>
            </a:fld>
            <a:endParaRPr lang="zh-CN" altLang="en-US"/>
          </a:p>
        </p:txBody>
      </p:sp>
    </p:spTree>
    <p:extLst>
      <p:ext uri="{BB962C8B-B14F-4D97-AF65-F5344CB8AC3E}">
        <p14:creationId xmlns:p14="http://schemas.microsoft.com/office/powerpoint/2010/main" val="51314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13</a:t>
            </a:fld>
            <a:endParaRPr lang="zh-CN" altLang="en-US"/>
          </a:p>
        </p:txBody>
      </p:sp>
    </p:spTree>
    <p:extLst>
      <p:ext uri="{BB962C8B-B14F-4D97-AF65-F5344CB8AC3E}">
        <p14:creationId xmlns:p14="http://schemas.microsoft.com/office/powerpoint/2010/main" val="205901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14</a:t>
            </a:fld>
            <a:endParaRPr lang="zh-CN" altLang="en-US"/>
          </a:p>
        </p:txBody>
      </p:sp>
    </p:spTree>
    <p:extLst>
      <p:ext uri="{BB962C8B-B14F-4D97-AF65-F5344CB8AC3E}">
        <p14:creationId xmlns:p14="http://schemas.microsoft.com/office/powerpoint/2010/main" val="1393883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15</a:t>
            </a:fld>
            <a:endParaRPr lang="zh-CN" altLang="en-US"/>
          </a:p>
        </p:txBody>
      </p:sp>
    </p:spTree>
    <p:extLst>
      <p:ext uri="{BB962C8B-B14F-4D97-AF65-F5344CB8AC3E}">
        <p14:creationId xmlns:p14="http://schemas.microsoft.com/office/powerpoint/2010/main" val="1855503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17</a:t>
            </a:fld>
            <a:endParaRPr lang="zh-CN" altLang="en-US"/>
          </a:p>
        </p:txBody>
      </p:sp>
    </p:spTree>
    <p:extLst>
      <p:ext uri="{BB962C8B-B14F-4D97-AF65-F5344CB8AC3E}">
        <p14:creationId xmlns:p14="http://schemas.microsoft.com/office/powerpoint/2010/main" val="2373579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016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22</a:t>
            </a:fld>
            <a:endParaRPr lang="zh-CN" altLang="en-US"/>
          </a:p>
        </p:txBody>
      </p:sp>
    </p:spTree>
    <p:extLst>
      <p:ext uri="{BB962C8B-B14F-4D97-AF65-F5344CB8AC3E}">
        <p14:creationId xmlns:p14="http://schemas.microsoft.com/office/powerpoint/2010/main" val="364681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23</a:t>
            </a:fld>
            <a:endParaRPr lang="zh-CN" altLang="en-US"/>
          </a:p>
        </p:txBody>
      </p:sp>
    </p:spTree>
    <p:extLst>
      <p:ext uri="{BB962C8B-B14F-4D97-AF65-F5344CB8AC3E}">
        <p14:creationId xmlns:p14="http://schemas.microsoft.com/office/powerpoint/2010/main" val="3630490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4173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26</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27</a:t>
            </a:fld>
            <a:endParaRPr lang="zh-CN" altLang="en-US"/>
          </a:p>
        </p:txBody>
      </p:sp>
    </p:spTree>
    <p:extLst>
      <p:ext uri="{BB962C8B-B14F-4D97-AF65-F5344CB8AC3E}">
        <p14:creationId xmlns:p14="http://schemas.microsoft.com/office/powerpoint/2010/main" val="65863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2C30C-C53A-476A-BF69-48A50D1FC4DE}" type="slidenum">
              <a:rPr lang="zh-CN" altLang="en-US" smtClean="0"/>
              <a:t>2</a:t>
            </a:fld>
            <a:endParaRPr lang="zh-CN" altLang="en-US"/>
          </a:p>
        </p:txBody>
      </p:sp>
    </p:spTree>
    <p:extLst>
      <p:ext uri="{BB962C8B-B14F-4D97-AF65-F5344CB8AC3E}">
        <p14:creationId xmlns:p14="http://schemas.microsoft.com/office/powerpoint/2010/main" val="605494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28</a:t>
            </a:fld>
            <a:endParaRPr lang="zh-CN" altLang="en-US"/>
          </a:p>
        </p:txBody>
      </p:sp>
    </p:spTree>
    <p:extLst>
      <p:ext uri="{BB962C8B-B14F-4D97-AF65-F5344CB8AC3E}">
        <p14:creationId xmlns:p14="http://schemas.microsoft.com/office/powerpoint/2010/main" val="4100458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29</a:t>
            </a:fld>
            <a:endParaRPr lang="zh-CN" altLang="en-US"/>
          </a:p>
        </p:txBody>
      </p:sp>
    </p:spTree>
    <p:extLst>
      <p:ext uri="{BB962C8B-B14F-4D97-AF65-F5344CB8AC3E}">
        <p14:creationId xmlns:p14="http://schemas.microsoft.com/office/powerpoint/2010/main" val="1250751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91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605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32</a:t>
            </a:fld>
            <a:endParaRPr lang="zh-CN" altLang="en-US"/>
          </a:p>
        </p:txBody>
      </p:sp>
    </p:spTree>
    <p:extLst>
      <p:ext uri="{BB962C8B-B14F-4D97-AF65-F5344CB8AC3E}">
        <p14:creationId xmlns:p14="http://schemas.microsoft.com/office/powerpoint/2010/main" val="2012008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33</a:t>
            </a:fld>
            <a:endParaRPr lang="zh-CN" altLang="en-US"/>
          </a:p>
        </p:txBody>
      </p:sp>
    </p:spTree>
    <p:extLst>
      <p:ext uri="{BB962C8B-B14F-4D97-AF65-F5344CB8AC3E}">
        <p14:creationId xmlns:p14="http://schemas.microsoft.com/office/powerpoint/2010/main" val="1975731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34</a:t>
            </a:fld>
            <a:endParaRPr lang="zh-CN" altLang="en-US"/>
          </a:p>
        </p:txBody>
      </p:sp>
    </p:spTree>
    <p:extLst>
      <p:ext uri="{BB962C8B-B14F-4D97-AF65-F5344CB8AC3E}">
        <p14:creationId xmlns:p14="http://schemas.microsoft.com/office/powerpoint/2010/main" val="109134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a:t>
            </a:fld>
            <a:endParaRPr lang="zh-CN" altLang="en-US"/>
          </a:p>
        </p:txBody>
      </p:sp>
    </p:spTree>
    <p:extLst>
      <p:ext uri="{BB962C8B-B14F-4D97-AF65-F5344CB8AC3E}">
        <p14:creationId xmlns:p14="http://schemas.microsoft.com/office/powerpoint/2010/main" val="40311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a:t>
            </a:fld>
            <a:endParaRPr lang="zh-CN" altLang="en-US"/>
          </a:p>
        </p:txBody>
      </p:sp>
    </p:spTree>
    <p:extLst>
      <p:ext uri="{BB962C8B-B14F-4D97-AF65-F5344CB8AC3E}">
        <p14:creationId xmlns:p14="http://schemas.microsoft.com/office/powerpoint/2010/main" val="347729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a:t>
            </a:fld>
            <a:endParaRPr lang="zh-CN" altLang="en-US"/>
          </a:p>
        </p:txBody>
      </p:sp>
    </p:spTree>
    <p:extLst>
      <p:ext uri="{BB962C8B-B14F-4D97-AF65-F5344CB8AC3E}">
        <p14:creationId xmlns:p14="http://schemas.microsoft.com/office/powerpoint/2010/main" val="406868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6</a:t>
            </a:fld>
            <a:endParaRPr lang="zh-CN" altLang="en-US"/>
          </a:p>
        </p:txBody>
      </p:sp>
    </p:spTree>
    <p:extLst>
      <p:ext uri="{BB962C8B-B14F-4D97-AF65-F5344CB8AC3E}">
        <p14:creationId xmlns:p14="http://schemas.microsoft.com/office/powerpoint/2010/main" val="103491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9</a:t>
            </a:fld>
            <a:endParaRPr lang="zh-CN" altLang="en-US"/>
          </a:p>
        </p:txBody>
      </p:sp>
    </p:spTree>
    <p:extLst>
      <p:ext uri="{BB962C8B-B14F-4D97-AF65-F5344CB8AC3E}">
        <p14:creationId xmlns:p14="http://schemas.microsoft.com/office/powerpoint/2010/main" val="87443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11</a:t>
            </a:fld>
            <a:endParaRPr lang="zh-CN" altLang="en-US"/>
          </a:p>
        </p:txBody>
      </p:sp>
    </p:spTree>
    <p:extLst>
      <p:ext uri="{BB962C8B-B14F-4D97-AF65-F5344CB8AC3E}">
        <p14:creationId xmlns:p14="http://schemas.microsoft.com/office/powerpoint/2010/main" val="362200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12</a:t>
            </a:fld>
            <a:endParaRPr lang="zh-CN" altLang="en-US"/>
          </a:p>
        </p:txBody>
      </p:sp>
    </p:spTree>
    <p:extLst>
      <p:ext uri="{BB962C8B-B14F-4D97-AF65-F5344CB8AC3E}">
        <p14:creationId xmlns:p14="http://schemas.microsoft.com/office/powerpoint/2010/main" val="391623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28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3335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4658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186252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1.xml"/><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4.png"/><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6.sv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6.sv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51C14-4AB9-4097-8121-6D0FBB249A40}"/>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2" name="TextBox 1">
            <a:extLst>
              <a:ext uri="{FF2B5EF4-FFF2-40B4-BE49-F238E27FC236}">
                <a16:creationId xmlns:a16="http://schemas.microsoft.com/office/drawing/2014/main" id="{75B38E84-7B49-039C-C999-C92FE24F6BEE}"/>
              </a:ext>
            </a:extLst>
          </p:cNvPr>
          <p:cNvSpPr txBox="1"/>
          <p:nvPr/>
        </p:nvSpPr>
        <p:spPr>
          <a:xfrm>
            <a:off x="922467" y="4207438"/>
            <a:ext cx="10089243" cy="1569660"/>
          </a:xfrm>
          <a:prstGeom prst="rect">
            <a:avLst/>
          </a:prstGeom>
          <a:noFill/>
        </p:spPr>
        <p:txBody>
          <a:bodyPr wrap="square">
            <a:spAutoFit/>
          </a:bodyPr>
          <a:lstStyle/>
          <a:p>
            <a:pPr algn="ctr"/>
            <a:r>
              <a:rPr lang="vi-VN" sz="3200" b="1" dirty="0">
                <a:solidFill>
                  <a:schemeClr val="bg1"/>
                </a:solidFill>
                <a:latin typeface="Calibri" panose="020F0502020204030204" pitchFamily="34" charset="0"/>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lang="en-US" sz="3200" b="1" dirty="0">
                <a:solidFill>
                  <a:schemeClr val="bg1"/>
                </a:solidFill>
                <a:latin typeface="Calibri" panose="020F0502020204030204" pitchFamily="34" charset="0"/>
                <a:cs typeface="Calibri" panose="020F0502020204030204" pitchFamily="34" charset="0"/>
              </a:rPr>
              <a:t> </a:t>
            </a:r>
            <a:endParaRPr lang="vi-VN" sz="3200" b="1"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4EB3124-F5D1-4501-B2D3-00905111620F}"/>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spTree>
    <p:extLst>
      <p:ext uri="{BB962C8B-B14F-4D97-AF65-F5344CB8AC3E}">
        <p14:creationId xmlns:p14="http://schemas.microsoft.com/office/powerpoint/2010/main" val="106605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12">
            <a:extLst>
              <a:ext uri="{FF2B5EF4-FFF2-40B4-BE49-F238E27FC236}">
                <a16:creationId xmlns:a16="http://schemas.microsoft.com/office/drawing/2014/main" id="{6FD8B2F4-7DF8-4F8A-9179-F135CA0B7019}"/>
              </a:ext>
            </a:extLst>
          </p:cNvPr>
          <p:cNvSpPr txBox="1"/>
          <p:nvPr/>
        </p:nvSpPr>
        <p:spPr>
          <a:xfrm>
            <a:off x="436876" y="413483"/>
            <a:ext cx="7462749"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dòng</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trong</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70" name="TextBox 69">
            <a:extLst>
              <a:ext uri="{FF2B5EF4-FFF2-40B4-BE49-F238E27FC236}">
                <a16:creationId xmlns:a16="http://schemas.microsoft.com/office/drawing/2014/main" id="{A0CD6BD1-5BA0-4274-935D-031CE126F066}"/>
              </a:ext>
            </a:extLst>
          </p:cNvPr>
          <p:cNvSpPr txBox="1"/>
          <p:nvPr/>
        </p:nvSpPr>
        <p:spPr>
          <a:xfrm>
            <a:off x="930732" y="1269545"/>
            <a:ext cx="10821997" cy="2062103"/>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Vẽ</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sơ</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đồ</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mạch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điện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gồm</a:t>
            </a:r>
            <a:r>
              <a:rPr lang="en-US" sz="3200" b="1" dirty="0">
                <a:solidFill>
                  <a:schemeClr val="bg1"/>
                </a:solidFill>
                <a:latin typeface="Calibri" panose="020F0502020204030204" pitchFamily="34" charset="0"/>
                <a:cs typeface="Calibri" panose="020F0502020204030204" pitchFamily="34" charset="0"/>
              </a:rPr>
              <a:t>: 1 </a:t>
            </a:r>
            <a:r>
              <a:rPr lang="en-US" sz="3200" b="1" dirty="0" err="1">
                <a:solidFill>
                  <a:schemeClr val="bg1"/>
                </a:solidFill>
                <a:latin typeface="Calibri" panose="020F0502020204030204" pitchFamily="34" charset="0"/>
                <a:cs typeface="Calibri" panose="020F0502020204030204" pitchFamily="34" charset="0"/>
              </a:rPr>
              <a:t>nguồn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điện</a:t>
            </a:r>
            <a:r>
              <a:rPr lang="en-US" sz="3200" b="1" dirty="0">
                <a:solidFill>
                  <a:schemeClr val="bg1"/>
                </a:solidFill>
                <a:latin typeface="Calibri" panose="020F0502020204030204" pitchFamily="34" charset="0"/>
                <a:cs typeface="Calibri" panose="020F0502020204030204" pitchFamily="34" charset="0"/>
              </a:rPr>
              <a:t>, 1 </a:t>
            </a:r>
            <a:r>
              <a:rPr lang="en-US" sz="3200" b="1" dirty="0" err="1">
                <a:solidFill>
                  <a:schemeClr val="bg1"/>
                </a:solidFill>
                <a:latin typeface="Calibri" panose="020F0502020204030204" pitchFamily="34" charset="0"/>
                <a:cs typeface="Calibri" panose="020F0502020204030204" pitchFamily="34" charset="0"/>
              </a:rPr>
              <a:t>công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tắc</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mở</a:t>
            </a:r>
            <a:r>
              <a:rPr lang="en-US" sz="3200" b="1" dirty="0">
                <a:solidFill>
                  <a:schemeClr val="bg1"/>
                </a:solidFill>
                <a:latin typeface="Calibri" panose="020F0502020204030204" pitchFamily="34" charset="0"/>
                <a:cs typeface="Calibri" panose="020F0502020204030204" pitchFamily="34" charset="0"/>
              </a:rPr>
              <a:t>, 2 </a:t>
            </a:r>
            <a:r>
              <a:rPr lang="en-US" sz="3200" b="1" dirty="0" err="1">
                <a:solidFill>
                  <a:schemeClr val="bg1"/>
                </a:solidFill>
                <a:latin typeface="Calibri" panose="020F0502020204030204" pitchFamily="34" charset="0"/>
                <a:cs typeface="Calibri" panose="020F0502020204030204" pitchFamily="34" charset="0"/>
              </a:rPr>
              <a:t>điện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trở</a:t>
            </a:r>
            <a:r>
              <a:rPr lang="en-US" sz="3200" b="1" dirty="0">
                <a:solidFill>
                  <a:schemeClr val="bg1"/>
                </a:solidFill>
                <a:latin typeface="Calibri" panose="020F0502020204030204" pitchFamily="34" charset="0"/>
                <a:cs typeface="Calibri" panose="020F0502020204030204" pitchFamily="34" charset="0"/>
              </a:rPr>
              <a:t>, 3 </a:t>
            </a:r>
            <a:r>
              <a:rPr lang="en-US" sz="3200" b="1" dirty="0" err="1">
                <a:solidFill>
                  <a:schemeClr val="bg1"/>
                </a:solidFill>
                <a:latin typeface="Calibri" panose="020F0502020204030204" pitchFamily="34" charset="0"/>
                <a:cs typeface="Calibri" panose="020F0502020204030204" pitchFamily="34" charset="0"/>
              </a:rPr>
              <a:t>ampe</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kế</a:t>
            </a:r>
            <a:r>
              <a:rPr lang="en-US" sz="3200" b="1" dirty="0">
                <a:solidFill>
                  <a:schemeClr val="bg1"/>
                </a:solidFill>
                <a:latin typeface="Calibri" panose="020F0502020204030204" pitchFamily="34" charset="0"/>
                <a:cs typeface="Calibri" panose="020F0502020204030204" pitchFamily="34" charset="0"/>
              </a:rPr>
              <a:t>. Trong </a:t>
            </a:r>
            <a:r>
              <a:rPr lang="en-US" sz="3200" b="1" dirty="0" err="1">
                <a:solidFill>
                  <a:schemeClr val="bg1"/>
                </a:solidFill>
                <a:latin typeface="Calibri" panose="020F0502020204030204" pitchFamily="34" charset="0"/>
                <a:cs typeface="Calibri" panose="020F0502020204030204" pitchFamily="34" charset="0"/>
              </a:rPr>
              <a:t>đó</a:t>
            </a:r>
            <a:r>
              <a:rPr lang="en-US" sz="3200" b="1" dirty="0">
                <a:solidFill>
                  <a:schemeClr val="bg1"/>
                </a:solidFill>
                <a:latin typeface="Calibri" panose="020F0502020204030204" pitchFamily="34" charset="0"/>
                <a:cs typeface="Calibri" panose="020F0502020204030204" pitchFamily="34" charset="0"/>
              </a:rPr>
              <a:t> 1 </a:t>
            </a:r>
            <a:r>
              <a:rPr lang="en-US" sz="3200" b="1" dirty="0" err="1">
                <a:solidFill>
                  <a:schemeClr val="bg1"/>
                </a:solidFill>
                <a:latin typeface="Calibri" panose="020F0502020204030204" pitchFamily="34" charset="0"/>
                <a:cs typeface="Calibri" panose="020F0502020204030204" pitchFamily="34" charset="0"/>
              </a:rPr>
              <a:t>ampeke</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đo</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cường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độ</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dòng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điện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của</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mạch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chính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và</a:t>
            </a:r>
            <a:r>
              <a:rPr lang="en-US" sz="3200" b="1" dirty="0">
                <a:solidFill>
                  <a:schemeClr val="bg1"/>
                </a:solidFill>
                <a:latin typeface="Calibri" panose="020F0502020204030204" pitchFamily="34" charset="0"/>
                <a:cs typeface="Calibri" panose="020F0502020204030204" pitchFamily="34" charset="0"/>
              </a:rPr>
              <a:t> 2 </a:t>
            </a:r>
            <a:r>
              <a:rPr lang="en-US" sz="3200" b="1" dirty="0" err="1">
                <a:solidFill>
                  <a:schemeClr val="bg1"/>
                </a:solidFill>
                <a:latin typeface="Calibri" panose="020F0502020204030204" pitchFamily="34" charset="0"/>
                <a:cs typeface="Calibri" panose="020F0502020204030204" pitchFamily="34" charset="0"/>
              </a:rPr>
              <a:t>ampeke</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còn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lại</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đo</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cường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độ</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dòng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điện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của</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hai</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điện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trở</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mắc</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nối</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tiếp</a:t>
            </a:r>
            <a:r>
              <a:rPr lang="en-US" sz="3200" b="1" dirty="0">
                <a:solidFill>
                  <a:schemeClr val="bg1"/>
                </a:solidFill>
                <a:latin typeface="Calibri" panose="020F0502020204030204" pitchFamily="34" charset="0"/>
                <a:cs typeface="Calibri" panose="020F0502020204030204" pitchFamily="34" charset="0"/>
              </a:rPr>
              <a:t> ?</a:t>
            </a:r>
            <a:endParaRPr lang="vi-VN"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516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4989514" y="1309451"/>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1872112"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Chuẩn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43632" y="2408691"/>
            <a:ext cx="4013172"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Nguồn</a:t>
            </a:r>
            <a:r>
              <a:rPr lang="en-US" b="0" dirty="0"/>
              <a:t> </a:t>
            </a:r>
            <a:r>
              <a:rPr lang="en-US" b="0" dirty="0" err="1"/>
              <a:t>điện</a:t>
            </a:r>
            <a:r>
              <a:rPr lang="en-US" b="0" dirty="0"/>
              <a:t> </a:t>
            </a:r>
            <a:r>
              <a:rPr lang="en-US" b="0" dirty="0" err="1"/>
              <a:t>một</a:t>
            </a:r>
            <a:r>
              <a:rPr lang="en-US" b="0" dirty="0"/>
              <a:t> </a:t>
            </a:r>
            <a:r>
              <a:rPr lang="en-US" b="0" dirty="0" err="1"/>
              <a:t>chiều</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99106"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436;p36">
            <a:extLst>
              <a:ext uri="{FF2B5EF4-FFF2-40B4-BE49-F238E27FC236}">
                <a16:creationId xmlns:a16="http://schemas.microsoft.com/office/drawing/2014/main" id="{6BD35378-E9B7-8730-1D8E-BAD0E92F2CC6}"/>
              </a:ext>
            </a:extLst>
          </p:cNvPr>
          <p:cNvSpPr txBox="1">
            <a:spLocks/>
          </p:cNvSpPr>
          <p:nvPr/>
        </p:nvSpPr>
        <p:spPr>
          <a:xfrm>
            <a:off x="1043632" y="3055205"/>
            <a:ext cx="293219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Công</a:t>
            </a:r>
            <a:r>
              <a:rPr lang="en-US" b="0" dirty="0"/>
              <a:t> </a:t>
            </a:r>
            <a:r>
              <a:rPr lang="en-US" b="0" dirty="0" err="1"/>
              <a:t>tắc</a:t>
            </a:r>
            <a:endParaRPr lang="vi-VN" b="0" dirty="0"/>
          </a:p>
        </p:txBody>
      </p:sp>
      <p:grpSp>
        <p:nvGrpSpPr>
          <p:cNvPr id="211" name="Google Shape;689;p44">
            <a:extLst>
              <a:ext uri="{FF2B5EF4-FFF2-40B4-BE49-F238E27FC236}">
                <a16:creationId xmlns:a16="http://schemas.microsoft.com/office/drawing/2014/main" id="{3BF6B39B-72A9-E987-F877-C921D83A20FE}"/>
              </a:ext>
            </a:extLst>
          </p:cNvPr>
          <p:cNvGrpSpPr/>
          <p:nvPr/>
        </p:nvGrpSpPr>
        <p:grpSpPr>
          <a:xfrm>
            <a:off x="399106" y="2996973"/>
            <a:ext cx="644526" cy="581557"/>
            <a:chOff x="858650" y="3046400"/>
            <a:chExt cx="1118500" cy="1009225"/>
          </a:xfrm>
        </p:grpSpPr>
        <p:sp>
          <p:nvSpPr>
            <p:cNvPr id="212" name="Google Shape;690;p44">
              <a:extLst>
                <a:ext uri="{FF2B5EF4-FFF2-40B4-BE49-F238E27FC236}">
                  <a16:creationId xmlns:a16="http://schemas.microsoft.com/office/drawing/2014/main" id="{026FCEA4-A18D-EEBC-72DB-8A991E254075}"/>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91;p44">
              <a:extLst>
                <a:ext uri="{FF2B5EF4-FFF2-40B4-BE49-F238E27FC236}">
                  <a16:creationId xmlns:a16="http://schemas.microsoft.com/office/drawing/2014/main" id="{735005EE-6988-0B38-6C75-40409C634B0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92;p44">
              <a:extLst>
                <a:ext uri="{FF2B5EF4-FFF2-40B4-BE49-F238E27FC236}">
                  <a16:creationId xmlns:a16="http://schemas.microsoft.com/office/drawing/2014/main" id="{5321DEFF-725C-2993-0618-3AEE7AFADB9E}"/>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93;p44">
              <a:extLst>
                <a:ext uri="{FF2B5EF4-FFF2-40B4-BE49-F238E27FC236}">
                  <a16:creationId xmlns:a16="http://schemas.microsoft.com/office/drawing/2014/main" id="{3B979A05-4DAB-A8DA-8D06-39E11FD7341C}"/>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94;p44">
              <a:extLst>
                <a:ext uri="{FF2B5EF4-FFF2-40B4-BE49-F238E27FC236}">
                  <a16:creationId xmlns:a16="http://schemas.microsoft.com/office/drawing/2014/main" id="{073F294B-8E30-44AC-8373-7BED826536E3}"/>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95;p44">
              <a:extLst>
                <a:ext uri="{FF2B5EF4-FFF2-40B4-BE49-F238E27FC236}">
                  <a16:creationId xmlns:a16="http://schemas.microsoft.com/office/drawing/2014/main" id="{AF7B63D0-4F2A-125F-1B89-79D34BDCAD74}"/>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96;p44">
              <a:extLst>
                <a:ext uri="{FF2B5EF4-FFF2-40B4-BE49-F238E27FC236}">
                  <a16:creationId xmlns:a16="http://schemas.microsoft.com/office/drawing/2014/main" id="{25F89A3B-3515-3691-EE81-6E5CC7C552B7}"/>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97;p44">
              <a:extLst>
                <a:ext uri="{FF2B5EF4-FFF2-40B4-BE49-F238E27FC236}">
                  <a16:creationId xmlns:a16="http://schemas.microsoft.com/office/drawing/2014/main" id="{03B391C7-FE70-43C3-163E-2903572B246D}"/>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98;p44">
              <a:extLst>
                <a:ext uri="{FF2B5EF4-FFF2-40B4-BE49-F238E27FC236}">
                  <a16:creationId xmlns:a16="http://schemas.microsoft.com/office/drawing/2014/main" id="{48F18E87-2D89-386C-1217-23F523C2645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99;p44">
              <a:extLst>
                <a:ext uri="{FF2B5EF4-FFF2-40B4-BE49-F238E27FC236}">
                  <a16:creationId xmlns:a16="http://schemas.microsoft.com/office/drawing/2014/main" id="{2FE79C47-589C-CDC4-1EC5-A93738FFC1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00;p44">
              <a:extLst>
                <a:ext uri="{FF2B5EF4-FFF2-40B4-BE49-F238E27FC236}">
                  <a16:creationId xmlns:a16="http://schemas.microsoft.com/office/drawing/2014/main" id="{89682970-F945-D82E-2563-F5AC73936D5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01;p44">
              <a:extLst>
                <a:ext uri="{FF2B5EF4-FFF2-40B4-BE49-F238E27FC236}">
                  <a16:creationId xmlns:a16="http://schemas.microsoft.com/office/drawing/2014/main" id="{F963F223-BA8D-16F5-0FC3-5B9D0B3BE4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02;p44">
              <a:extLst>
                <a:ext uri="{FF2B5EF4-FFF2-40B4-BE49-F238E27FC236}">
                  <a16:creationId xmlns:a16="http://schemas.microsoft.com/office/drawing/2014/main" id="{8AB0686F-923F-DAFC-0917-367BABCFDBBD}"/>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03;p44">
              <a:extLst>
                <a:ext uri="{FF2B5EF4-FFF2-40B4-BE49-F238E27FC236}">
                  <a16:creationId xmlns:a16="http://schemas.microsoft.com/office/drawing/2014/main" id="{9ED2C8A9-8290-7C88-FC0B-F08E82F01E66}"/>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04;p44">
              <a:extLst>
                <a:ext uri="{FF2B5EF4-FFF2-40B4-BE49-F238E27FC236}">
                  <a16:creationId xmlns:a16="http://schemas.microsoft.com/office/drawing/2014/main" id="{80F333E5-02E0-0D89-672F-656FC2B05AD6}"/>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05;p44">
              <a:extLst>
                <a:ext uri="{FF2B5EF4-FFF2-40B4-BE49-F238E27FC236}">
                  <a16:creationId xmlns:a16="http://schemas.microsoft.com/office/drawing/2014/main" id="{2DE6E4E7-5069-C719-E4AD-8E3B5A91D19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06;p44">
              <a:extLst>
                <a:ext uri="{FF2B5EF4-FFF2-40B4-BE49-F238E27FC236}">
                  <a16:creationId xmlns:a16="http://schemas.microsoft.com/office/drawing/2014/main" id="{C5E6E2D9-D46C-330E-4564-4DC8738F5CA5}"/>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436;p36">
            <a:extLst>
              <a:ext uri="{FF2B5EF4-FFF2-40B4-BE49-F238E27FC236}">
                <a16:creationId xmlns:a16="http://schemas.microsoft.com/office/drawing/2014/main" id="{8BE5BFD2-9D74-EBA8-A7EC-8FEBBECA84A1}"/>
              </a:ext>
            </a:extLst>
          </p:cNvPr>
          <p:cNvSpPr txBox="1">
            <a:spLocks/>
          </p:cNvSpPr>
          <p:nvPr/>
        </p:nvSpPr>
        <p:spPr>
          <a:xfrm>
            <a:off x="1051310" y="3708045"/>
            <a:ext cx="3538677"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R</a:t>
            </a:r>
            <a:r>
              <a:rPr lang="en-US" b="0" baseline="-25000" dirty="0"/>
              <a:t>1</a:t>
            </a:r>
            <a:r>
              <a:rPr lang="vi-VN" b="0" dirty="0"/>
              <a:t>=</a:t>
            </a:r>
            <a:r>
              <a:rPr lang="en-US" b="0" dirty="0"/>
              <a:t>6</a:t>
            </a:r>
            <a:r>
              <a:rPr lang="vi-VN" b="0" dirty="0"/>
              <a:t> </a:t>
            </a:r>
            <a:r>
              <a:rPr lang="el-GR" b="0" dirty="0">
                <a:latin typeface="Open Sans" panose="020B0606030504020204" pitchFamily="34" charset="0"/>
              </a:rPr>
              <a:t>Ω</a:t>
            </a:r>
            <a:r>
              <a:rPr lang="en-US" b="0" dirty="0">
                <a:latin typeface="Open Sans" panose="020B0606030504020204" pitchFamily="34" charset="0"/>
              </a:rPr>
              <a:t>;</a:t>
            </a:r>
            <a:r>
              <a:rPr lang="en-US" b="0" dirty="0"/>
              <a:t> </a:t>
            </a:r>
            <a:r>
              <a:rPr lang="vi-VN" b="0" dirty="0"/>
              <a:t>R</a:t>
            </a:r>
            <a:r>
              <a:rPr lang="vi-VN" b="0" baseline="-25000" dirty="0"/>
              <a:t>2</a:t>
            </a:r>
            <a:r>
              <a:rPr lang="vi-VN" b="0" dirty="0"/>
              <a:t>=10 </a:t>
            </a:r>
            <a:r>
              <a:rPr lang="el-GR" b="0" dirty="0">
                <a:latin typeface="Open Sans" panose="020B0606030504020204" pitchFamily="34" charset="0"/>
              </a:rPr>
              <a:t>Ω</a:t>
            </a:r>
            <a:r>
              <a:rPr lang="en-US" b="0" dirty="0"/>
              <a:t> </a:t>
            </a:r>
            <a:endParaRPr lang="vi-VN" b="0" dirty="0"/>
          </a:p>
        </p:txBody>
      </p:sp>
      <p:grpSp>
        <p:nvGrpSpPr>
          <p:cNvPr id="231" name="Google Shape;689;p44">
            <a:extLst>
              <a:ext uri="{FF2B5EF4-FFF2-40B4-BE49-F238E27FC236}">
                <a16:creationId xmlns:a16="http://schemas.microsoft.com/office/drawing/2014/main" id="{BEC0331C-33E8-00D2-25EA-5AFEB6DF65F4}"/>
              </a:ext>
            </a:extLst>
          </p:cNvPr>
          <p:cNvGrpSpPr/>
          <p:nvPr/>
        </p:nvGrpSpPr>
        <p:grpSpPr>
          <a:xfrm>
            <a:off x="399106" y="3663343"/>
            <a:ext cx="644526" cy="581557"/>
            <a:chOff x="858650" y="3046400"/>
            <a:chExt cx="1118500" cy="1009225"/>
          </a:xfrm>
        </p:grpSpPr>
        <p:sp>
          <p:nvSpPr>
            <p:cNvPr id="232" name="Google Shape;690;p44">
              <a:extLst>
                <a:ext uri="{FF2B5EF4-FFF2-40B4-BE49-F238E27FC236}">
                  <a16:creationId xmlns:a16="http://schemas.microsoft.com/office/drawing/2014/main" id="{74AC27F5-1484-3862-3AF7-50345771FCF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1;p44">
              <a:extLst>
                <a:ext uri="{FF2B5EF4-FFF2-40B4-BE49-F238E27FC236}">
                  <a16:creationId xmlns:a16="http://schemas.microsoft.com/office/drawing/2014/main" id="{8856458D-CA5F-98A6-1522-651D1C44D0C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2;p44">
              <a:extLst>
                <a:ext uri="{FF2B5EF4-FFF2-40B4-BE49-F238E27FC236}">
                  <a16:creationId xmlns:a16="http://schemas.microsoft.com/office/drawing/2014/main" id="{1831F170-5885-64DF-69D8-75BF3CCE1ED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3;p44">
              <a:extLst>
                <a:ext uri="{FF2B5EF4-FFF2-40B4-BE49-F238E27FC236}">
                  <a16:creationId xmlns:a16="http://schemas.microsoft.com/office/drawing/2014/main" id="{40C35EE7-78A1-BD11-0F8C-ACD847A7BFED}"/>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4;p44">
              <a:extLst>
                <a:ext uri="{FF2B5EF4-FFF2-40B4-BE49-F238E27FC236}">
                  <a16:creationId xmlns:a16="http://schemas.microsoft.com/office/drawing/2014/main" id="{98E70742-C644-2196-D36E-F5ACB7D17150}"/>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5;p44">
              <a:extLst>
                <a:ext uri="{FF2B5EF4-FFF2-40B4-BE49-F238E27FC236}">
                  <a16:creationId xmlns:a16="http://schemas.microsoft.com/office/drawing/2014/main" id="{DB4AA018-E8B6-BFDF-BE58-9368801DA77E}"/>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6;p44">
              <a:extLst>
                <a:ext uri="{FF2B5EF4-FFF2-40B4-BE49-F238E27FC236}">
                  <a16:creationId xmlns:a16="http://schemas.microsoft.com/office/drawing/2014/main" id="{9B4BA715-7597-FEAF-DAF2-B90FB62EC6E2}"/>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7;p44">
              <a:extLst>
                <a:ext uri="{FF2B5EF4-FFF2-40B4-BE49-F238E27FC236}">
                  <a16:creationId xmlns:a16="http://schemas.microsoft.com/office/drawing/2014/main" id="{ECFBC48B-2FF4-893C-3B95-BC84C4CA6BF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8;p44">
              <a:extLst>
                <a:ext uri="{FF2B5EF4-FFF2-40B4-BE49-F238E27FC236}">
                  <a16:creationId xmlns:a16="http://schemas.microsoft.com/office/drawing/2014/main" id="{9C7B87EE-DEE8-BC11-E154-4C07E839D312}"/>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9;p44">
              <a:extLst>
                <a:ext uri="{FF2B5EF4-FFF2-40B4-BE49-F238E27FC236}">
                  <a16:creationId xmlns:a16="http://schemas.microsoft.com/office/drawing/2014/main" id="{F2AECF33-4CDE-97C5-C3F0-A1ECCEEB19B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00;p44">
              <a:extLst>
                <a:ext uri="{FF2B5EF4-FFF2-40B4-BE49-F238E27FC236}">
                  <a16:creationId xmlns:a16="http://schemas.microsoft.com/office/drawing/2014/main" id="{F2262C49-F689-2F07-B8A1-0D64AC72136C}"/>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01;p44">
              <a:extLst>
                <a:ext uri="{FF2B5EF4-FFF2-40B4-BE49-F238E27FC236}">
                  <a16:creationId xmlns:a16="http://schemas.microsoft.com/office/drawing/2014/main" id="{8FF27BA7-9061-58AA-99CF-5C723EAC808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02;p44">
              <a:extLst>
                <a:ext uri="{FF2B5EF4-FFF2-40B4-BE49-F238E27FC236}">
                  <a16:creationId xmlns:a16="http://schemas.microsoft.com/office/drawing/2014/main" id="{44681967-6F42-8D70-39F9-04E665528856}"/>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03;p44">
              <a:extLst>
                <a:ext uri="{FF2B5EF4-FFF2-40B4-BE49-F238E27FC236}">
                  <a16:creationId xmlns:a16="http://schemas.microsoft.com/office/drawing/2014/main" id="{6CD59AD7-B68B-76EB-A877-1639F49A101C}"/>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04;p44">
              <a:extLst>
                <a:ext uri="{FF2B5EF4-FFF2-40B4-BE49-F238E27FC236}">
                  <a16:creationId xmlns:a16="http://schemas.microsoft.com/office/drawing/2014/main" id="{B5C277D1-552F-C355-8539-19253C0002B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05;p44">
              <a:extLst>
                <a:ext uri="{FF2B5EF4-FFF2-40B4-BE49-F238E27FC236}">
                  <a16:creationId xmlns:a16="http://schemas.microsoft.com/office/drawing/2014/main" id="{F7828696-C96C-BF73-E77C-696D1B62BAC3}"/>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06;p44">
              <a:extLst>
                <a:ext uri="{FF2B5EF4-FFF2-40B4-BE49-F238E27FC236}">
                  <a16:creationId xmlns:a16="http://schemas.microsoft.com/office/drawing/2014/main" id="{3CF8D56A-EA13-E115-89B1-E1DCD20DF69A}"/>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436;p36">
            <a:extLst>
              <a:ext uri="{FF2B5EF4-FFF2-40B4-BE49-F238E27FC236}">
                <a16:creationId xmlns:a16="http://schemas.microsoft.com/office/drawing/2014/main" id="{ECA587E5-8ABE-D086-9FF0-45A730B0B752}"/>
              </a:ext>
            </a:extLst>
          </p:cNvPr>
          <p:cNvSpPr txBox="1">
            <a:spLocks/>
          </p:cNvSpPr>
          <p:nvPr/>
        </p:nvSpPr>
        <p:spPr>
          <a:xfrm>
            <a:off x="1035049" y="4477323"/>
            <a:ext cx="3850045"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3 </a:t>
            </a:r>
            <a:r>
              <a:rPr lang="en-US" b="0" dirty="0" err="1"/>
              <a:t>ampe</a:t>
            </a:r>
            <a:r>
              <a:rPr lang="en-US" b="0" dirty="0"/>
              <a:t> </a:t>
            </a:r>
            <a:r>
              <a:rPr lang="en-US" b="0" dirty="0" err="1"/>
              <a:t>kế</a:t>
            </a:r>
            <a:r>
              <a:rPr lang="en-US" b="0" dirty="0"/>
              <a:t> (GHĐ 3 A, </a:t>
            </a:r>
            <a:r>
              <a:rPr lang="en-US" b="0" dirty="0" err="1"/>
              <a:t>ĐCNN</a:t>
            </a:r>
            <a:r>
              <a:rPr lang="en-US" b="0" dirty="0"/>
              <a:t> 0,02 A)</a:t>
            </a:r>
            <a:endParaRPr lang="vi-VN" b="0" dirty="0"/>
          </a:p>
        </p:txBody>
      </p:sp>
      <p:grpSp>
        <p:nvGrpSpPr>
          <p:cNvPr id="273" name="Google Shape;689;p44">
            <a:extLst>
              <a:ext uri="{FF2B5EF4-FFF2-40B4-BE49-F238E27FC236}">
                <a16:creationId xmlns:a16="http://schemas.microsoft.com/office/drawing/2014/main" id="{DC856154-7BB2-7D5B-903F-A49E5E25B3C5}"/>
              </a:ext>
            </a:extLst>
          </p:cNvPr>
          <p:cNvGrpSpPr/>
          <p:nvPr/>
        </p:nvGrpSpPr>
        <p:grpSpPr>
          <a:xfrm>
            <a:off x="390524" y="4419091"/>
            <a:ext cx="644526" cy="581557"/>
            <a:chOff x="858650" y="3046400"/>
            <a:chExt cx="1118500" cy="1009225"/>
          </a:xfrm>
        </p:grpSpPr>
        <p:sp>
          <p:nvSpPr>
            <p:cNvPr id="274" name="Google Shape;690;p44">
              <a:extLst>
                <a:ext uri="{FF2B5EF4-FFF2-40B4-BE49-F238E27FC236}">
                  <a16:creationId xmlns:a16="http://schemas.microsoft.com/office/drawing/2014/main" id="{AEFDED04-01C5-054B-D4BF-88E603ADE8B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1;p44">
              <a:extLst>
                <a:ext uri="{FF2B5EF4-FFF2-40B4-BE49-F238E27FC236}">
                  <a16:creationId xmlns:a16="http://schemas.microsoft.com/office/drawing/2014/main" id="{3EC4ECE0-3541-EE07-AEB3-9A0BF9B93AC1}"/>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2;p44">
              <a:extLst>
                <a:ext uri="{FF2B5EF4-FFF2-40B4-BE49-F238E27FC236}">
                  <a16:creationId xmlns:a16="http://schemas.microsoft.com/office/drawing/2014/main" id="{CDFC6903-71BE-CA85-081B-F4B6D619EBD8}"/>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3;p44">
              <a:extLst>
                <a:ext uri="{FF2B5EF4-FFF2-40B4-BE49-F238E27FC236}">
                  <a16:creationId xmlns:a16="http://schemas.microsoft.com/office/drawing/2014/main" id="{0008B780-7EEF-6981-C366-17ECBAC620F9}"/>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4;p44">
              <a:extLst>
                <a:ext uri="{FF2B5EF4-FFF2-40B4-BE49-F238E27FC236}">
                  <a16:creationId xmlns:a16="http://schemas.microsoft.com/office/drawing/2014/main" id="{39C1EAE7-D13B-A356-C206-FA877256B119}"/>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p44">
              <a:extLst>
                <a:ext uri="{FF2B5EF4-FFF2-40B4-BE49-F238E27FC236}">
                  <a16:creationId xmlns:a16="http://schemas.microsoft.com/office/drawing/2014/main" id="{5F7F3570-4E2B-9EE6-E7E9-991CE5D05FE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6;p44">
              <a:extLst>
                <a:ext uri="{FF2B5EF4-FFF2-40B4-BE49-F238E27FC236}">
                  <a16:creationId xmlns:a16="http://schemas.microsoft.com/office/drawing/2014/main" id="{8C7E9180-5540-1DED-FAB9-A5B827D65378}"/>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7;p44">
              <a:extLst>
                <a:ext uri="{FF2B5EF4-FFF2-40B4-BE49-F238E27FC236}">
                  <a16:creationId xmlns:a16="http://schemas.microsoft.com/office/drawing/2014/main" id="{8AAE781D-F79B-96E4-95B1-E8BA899E5C2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8;p44">
              <a:extLst>
                <a:ext uri="{FF2B5EF4-FFF2-40B4-BE49-F238E27FC236}">
                  <a16:creationId xmlns:a16="http://schemas.microsoft.com/office/drawing/2014/main" id="{7D240E8F-AC11-C4D3-7AC4-BD7AB25EA839}"/>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9;p44">
              <a:extLst>
                <a:ext uri="{FF2B5EF4-FFF2-40B4-BE49-F238E27FC236}">
                  <a16:creationId xmlns:a16="http://schemas.microsoft.com/office/drawing/2014/main" id="{C4A046F5-C32C-781A-97B3-160B7CAB4C7D}"/>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00;p44">
              <a:extLst>
                <a:ext uri="{FF2B5EF4-FFF2-40B4-BE49-F238E27FC236}">
                  <a16:creationId xmlns:a16="http://schemas.microsoft.com/office/drawing/2014/main" id="{7D4CA432-CEE8-6C31-F75C-27C06CEEE26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01;p44">
              <a:extLst>
                <a:ext uri="{FF2B5EF4-FFF2-40B4-BE49-F238E27FC236}">
                  <a16:creationId xmlns:a16="http://schemas.microsoft.com/office/drawing/2014/main" id="{0C67D3A8-6B77-C8AB-05D2-B62501A1DA7E}"/>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02;p44">
              <a:extLst>
                <a:ext uri="{FF2B5EF4-FFF2-40B4-BE49-F238E27FC236}">
                  <a16:creationId xmlns:a16="http://schemas.microsoft.com/office/drawing/2014/main" id="{AA08FD4F-7DCB-09EA-0D74-BD922469D41F}"/>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03;p44">
              <a:extLst>
                <a:ext uri="{FF2B5EF4-FFF2-40B4-BE49-F238E27FC236}">
                  <a16:creationId xmlns:a16="http://schemas.microsoft.com/office/drawing/2014/main" id="{097D1B62-FFEE-B709-CA89-5630674E8AE4}"/>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4;p44">
              <a:extLst>
                <a:ext uri="{FF2B5EF4-FFF2-40B4-BE49-F238E27FC236}">
                  <a16:creationId xmlns:a16="http://schemas.microsoft.com/office/drawing/2014/main" id="{58B5340E-0E5B-2159-E2D1-C22FFDA7D74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05;p44">
              <a:extLst>
                <a:ext uri="{FF2B5EF4-FFF2-40B4-BE49-F238E27FC236}">
                  <a16:creationId xmlns:a16="http://schemas.microsoft.com/office/drawing/2014/main" id="{45873ECA-F851-17BD-615C-9C81AECC9BE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06;p44">
              <a:extLst>
                <a:ext uri="{FF2B5EF4-FFF2-40B4-BE49-F238E27FC236}">
                  <a16:creationId xmlns:a16="http://schemas.microsoft.com/office/drawing/2014/main" id="{CC9FCC7F-3ABB-6758-3C0F-A54431A0C3B3}"/>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文本框 12">
            <a:extLst>
              <a:ext uri="{FF2B5EF4-FFF2-40B4-BE49-F238E27FC236}">
                <a16:creationId xmlns:a16="http://schemas.microsoft.com/office/drawing/2014/main" id="{A6F76B6D-0181-40BE-8FE7-FEB15D4DE894}"/>
              </a:ext>
            </a:extLst>
          </p:cNvPr>
          <p:cNvSpPr txBox="1"/>
          <p:nvPr/>
        </p:nvSpPr>
        <p:spPr>
          <a:xfrm>
            <a:off x="366450" y="427771"/>
            <a:ext cx="7462749"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dòng</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trong</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1257975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anim calcmode="lin" valueType="num">
                                      <p:cBhvr>
                                        <p:cTn id="8" dur="500" fill="hold"/>
                                        <p:tgtEl>
                                          <p:spTgt spid="98"/>
                                        </p:tgtEl>
                                        <p:attrNameLst>
                                          <p:attrName>ppt_x</p:attrName>
                                        </p:attrNameLst>
                                      </p:cBhvr>
                                      <p:tavLst>
                                        <p:tav tm="0">
                                          <p:val>
                                            <p:strVal val="#ppt_x"/>
                                          </p:val>
                                        </p:tav>
                                        <p:tav tm="100000">
                                          <p:val>
                                            <p:strVal val="#ppt_x"/>
                                          </p:val>
                                        </p:tav>
                                      </p:tavLst>
                                    </p:anim>
                                    <p:anim calcmode="lin" valueType="num">
                                      <p:cBhvr>
                                        <p:cTn id="9" dur="500" fill="hold"/>
                                        <p:tgtEl>
                                          <p:spTgt spid="9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iterate type="lt">
                                    <p:tmPct val="3000"/>
                                  </p:iterate>
                                  <p:childTnLst>
                                    <p:set>
                                      <p:cBhvr>
                                        <p:cTn id="12" dur="1" fill="hold">
                                          <p:stCondLst>
                                            <p:cond delay="0"/>
                                          </p:stCondLst>
                                        </p:cTn>
                                        <p:tgtEl>
                                          <p:spTgt spid="189"/>
                                        </p:tgtEl>
                                        <p:attrNameLst>
                                          <p:attrName>style.visibility</p:attrName>
                                        </p:attrNameLst>
                                      </p:cBhvr>
                                      <p:to>
                                        <p:strVal val="visible"/>
                                      </p:to>
                                    </p:set>
                                    <p:animEffect transition="in" filter="wipe(up)">
                                      <p:cBhvr>
                                        <p:cTn id="13" dur="500"/>
                                        <p:tgtEl>
                                          <p:spTgt spid="189"/>
                                        </p:tgtEl>
                                      </p:cBhvr>
                                    </p:animEffect>
                                  </p:childTnLst>
                                </p:cTn>
                              </p:par>
                            </p:childTnLst>
                          </p:cTn>
                        </p:par>
                        <p:par>
                          <p:cTn id="14" fill="hold">
                            <p:stCondLst>
                              <p:cond delay="1090"/>
                            </p:stCondLst>
                            <p:childTnLst>
                              <p:par>
                                <p:cTn id="15" presetID="53" presetClass="entr" presetSubtype="16" fill="hold" nodeType="afterEffect">
                                  <p:stCondLst>
                                    <p:cond delay="0"/>
                                  </p:stCondLst>
                                  <p:childTnLst>
                                    <p:set>
                                      <p:cBhvr>
                                        <p:cTn id="16" dur="1" fill="hold">
                                          <p:stCondLst>
                                            <p:cond delay="0"/>
                                          </p:stCondLst>
                                        </p:cTn>
                                        <p:tgtEl>
                                          <p:spTgt spid="192"/>
                                        </p:tgtEl>
                                        <p:attrNameLst>
                                          <p:attrName>style.visibility</p:attrName>
                                        </p:attrNameLst>
                                      </p:cBhvr>
                                      <p:to>
                                        <p:strVal val="visible"/>
                                      </p:to>
                                    </p:set>
                                    <p:anim calcmode="lin" valueType="num">
                                      <p:cBhvr>
                                        <p:cTn id="17" dur="500" fill="hold"/>
                                        <p:tgtEl>
                                          <p:spTgt spid="192"/>
                                        </p:tgtEl>
                                        <p:attrNameLst>
                                          <p:attrName>ppt_w</p:attrName>
                                        </p:attrNameLst>
                                      </p:cBhvr>
                                      <p:tavLst>
                                        <p:tav tm="0">
                                          <p:val>
                                            <p:fltVal val="0"/>
                                          </p:val>
                                        </p:tav>
                                        <p:tav tm="100000">
                                          <p:val>
                                            <p:strVal val="#ppt_w"/>
                                          </p:val>
                                        </p:tav>
                                      </p:tavLst>
                                    </p:anim>
                                    <p:anim calcmode="lin" valueType="num">
                                      <p:cBhvr>
                                        <p:cTn id="18" dur="500" fill="hold"/>
                                        <p:tgtEl>
                                          <p:spTgt spid="192"/>
                                        </p:tgtEl>
                                        <p:attrNameLst>
                                          <p:attrName>ppt_h</p:attrName>
                                        </p:attrNameLst>
                                      </p:cBhvr>
                                      <p:tavLst>
                                        <p:tav tm="0">
                                          <p:val>
                                            <p:fltVal val="0"/>
                                          </p:val>
                                        </p:tav>
                                        <p:tav tm="100000">
                                          <p:val>
                                            <p:strVal val="#ppt_h"/>
                                          </p:val>
                                        </p:tav>
                                      </p:tavLst>
                                    </p:anim>
                                    <p:animEffect transition="in" filter="fade">
                                      <p:cBhvr>
                                        <p:cTn id="19" dur="500"/>
                                        <p:tgtEl>
                                          <p:spTgt spid="192"/>
                                        </p:tgtEl>
                                      </p:cBhvr>
                                    </p:animEffect>
                                  </p:childTnLst>
                                </p:cTn>
                              </p:par>
                            </p:childTnLst>
                          </p:cTn>
                        </p:par>
                        <p:par>
                          <p:cTn id="20" fill="hold">
                            <p:stCondLst>
                              <p:cond delay="1590"/>
                            </p:stCondLst>
                            <p:childTnLst>
                              <p:par>
                                <p:cTn id="21" presetID="22" presetClass="entr" presetSubtype="8" fill="hold" grpId="0" nodeType="afterEffect">
                                  <p:stCondLst>
                                    <p:cond delay="0"/>
                                  </p:stCondLst>
                                  <p:childTnLst>
                                    <p:set>
                                      <p:cBhvr>
                                        <p:cTn id="22" dur="1" fill="hold">
                                          <p:stCondLst>
                                            <p:cond delay="0"/>
                                          </p:stCondLst>
                                        </p:cTn>
                                        <p:tgtEl>
                                          <p:spTgt spid="191"/>
                                        </p:tgtEl>
                                        <p:attrNameLst>
                                          <p:attrName>style.visibility</p:attrName>
                                        </p:attrNameLst>
                                      </p:cBhvr>
                                      <p:to>
                                        <p:strVal val="visible"/>
                                      </p:to>
                                    </p:set>
                                    <p:animEffect transition="in" filter="wipe(left)">
                                      <p:cBhvr>
                                        <p:cTn id="23" dur="500"/>
                                        <p:tgtEl>
                                          <p:spTgt spid="191"/>
                                        </p:tgtEl>
                                      </p:cBhvr>
                                    </p:animEffect>
                                  </p:childTnLst>
                                </p:cTn>
                              </p:par>
                            </p:childTnLst>
                          </p:cTn>
                        </p:par>
                        <p:par>
                          <p:cTn id="24" fill="hold">
                            <p:stCondLst>
                              <p:cond delay="2090"/>
                            </p:stCondLst>
                            <p:childTnLst>
                              <p:par>
                                <p:cTn id="25" presetID="53" presetClass="entr" presetSubtype="16" fill="hold" nodeType="after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p:cTn id="27" dur="500" fill="hold"/>
                                        <p:tgtEl>
                                          <p:spTgt spid="211"/>
                                        </p:tgtEl>
                                        <p:attrNameLst>
                                          <p:attrName>ppt_w</p:attrName>
                                        </p:attrNameLst>
                                      </p:cBhvr>
                                      <p:tavLst>
                                        <p:tav tm="0">
                                          <p:val>
                                            <p:fltVal val="0"/>
                                          </p:val>
                                        </p:tav>
                                        <p:tav tm="100000">
                                          <p:val>
                                            <p:strVal val="#ppt_w"/>
                                          </p:val>
                                        </p:tav>
                                      </p:tavLst>
                                    </p:anim>
                                    <p:anim calcmode="lin" valueType="num">
                                      <p:cBhvr>
                                        <p:cTn id="28" dur="500" fill="hold"/>
                                        <p:tgtEl>
                                          <p:spTgt spid="211"/>
                                        </p:tgtEl>
                                        <p:attrNameLst>
                                          <p:attrName>ppt_h</p:attrName>
                                        </p:attrNameLst>
                                      </p:cBhvr>
                                      <p:tavLst>
                                        <p:tav tm="0">
                                          <p:val>
                                            <p:fltVal val="0"/>
                                          </p:val>
                                        </p:tav>
                                        <p:tav tm="100000">
                                          <p:val>
                                            <p:strVal val="#ppt_h"/>
                                          </p:val>
                                        </p:tav>
                                      </p:tavLst>
                                    </p:anim>
                                    <p:animEffect transition="in" filter="fade">
                                      <p:cBhvr>
                                        <p:cTn id="29" dur="500"/>
                                        <p:tgtEl>
                                          <p:spTgt spid="211"/>
                                        </p:tgtEl>
                                      </p:cBhvr>
                                    </p:animEffect>
                                  </p:childTnLst>
                                </p:cTn>
                              </p:par>
                            </p:childTnLst>
                          </p:cTn>
                        </p:par>
                        <p:par>
                          <p:cTn id="30" fill="hold">
                            <p:stCondLst>
                              <p:cond delay="2590"/>
                            </p:stCondLst>
                            <p:childTnLst>
                              <p:par>
                                <p:cTn id="31" presetID="22" presetClass="entr" presetSubtype="8" fill="hold" grpId="0" nodeType="afterEffect">
                                  <p:stCondLst>
                                    <p:cond delay="0"/>
                                  </p:stCondLst>
                                  <p:childTnLst>
                                    <p:set>
                                      <p:cBhvr>
                                        <p:cTn id="32" dur="1" fill="hold">
                                          <p:stCondLst>
                                            <p:cond delay="0"/>
                                          </p:stCondLst>
                                        </p:cTn>
                                        <p:tgtEl>
                                          <p:spTgt spid="210"/>
                                        </p:tgtEl>
                                        <p:attrNameLst>
                                          <p:attrName>style.visibility</p:attrName>
                                        </p:attrNameLst>
                                      </p:cBhvr>
                                      <p:to>
                                        <p:strVal val="visible"/>
                                      </p:to>
                                    </p:set>
                                    <p:animEffect transition="in" filter="wipe(left)">
                                      <p:cBhvr>
                                        <p:cTn id="33" dur="500"/>
                                        <p:tgtEl>
                                          <p:spTgt spid="210"/>
                                        </p:tgtEl>
                                      </p:cBhvr>
                                    </p:animEffect>
                                  </p:childTnLst>
                                </p:cTn>
                              </p:par>
                            </p:childTnLst>
                          </p:cTn>
                        </p:par>
                        <p:par>
                          <p:cTn id="34" fill="hold">
                            <p:stCondLst>
                              <p:cond delay="3090"/>
                            </p:stCondLst>
                            <p:childTnLst>
                              <p:par>
                                <p:cTn id="35" presetID="53" presetClass="entr" presetSubtype="16" fill="hold" nodeType="afterEffect">
                                  <p:stCondLst>
                                    <p:cond delay="0"/>
                                  </p:stCondLst>
                                  <p:childTnLst>
                                    <p:set>
                                      <p:cBhvr>
                                        <p:cTn id="36" dur="1" fill="hold">
                                          <p:stCondLst>
                                            <p:cond delay="0"/>
                                          </p:stCondLst>
                                        </p:cTn>
                                        <p:tgtEl>
                                          <p:spTgt spid="231"/>
                                        </p:tgtEl>
                                        <p:attrNameLst>
                                          <p:attrName>style.visibility</p:attrName>
                                        </p:attrNameLst>
                                      </p:cBhvr>
                                      <p:to>
                                        <p:strVal val="visible"/>
                                      </p:to>
                                    </p:set>
                                    <p:anim calcmode="lin" valueType="num">
                                      <p:cBhvr>
                                        <p:cTn id="37" dur="500" fill="hold"/>
                                        <p:tgtEl>
                                          <p:spTgt spid="231"/>
                                        </p:tgtEl>
                                        <p:attrNameLst>
                                          <p:attrName>ppt_w</p:attrName>
                                        </p:attrNameLst>
                                      </p:cBhvr>
                                      <p:tavLst>
                                        <p:tav tm="0">
                                          <p:val>
                                            <p:fltVal val="0"/>
                                          </p:val>
                                        </p:tav>
                                        <p:tav tm="100000">
                                          <p:val>
                                            <p:strVal val="#ppt_w"/>
                                          </p:val>
                                        </p:tav>
                                      </p:tavLst>
                                    </p:anim>
                                    <p:anim calcmode="lin" valueType="num">
                                      <p:cBhvr>
                                        <p:cTn id="38" dur="500" fill="hold"/>
                                        <p:tgtEl>
                                          <p:spTgt spid="231"/>
                                        </p:tgtEl>
                                        <p:attrNameLst>
                                          <p:attrName>ppt_h</p:attrName>
                                        </p:attrNameLst>
                                      </p:cBhvr>
                                      <p:tavLst>
                                        <p:tav tm="0">
                                          <p:val>
                                            <p:fltVal val="0"/>
                                          </p:val>
                                        </p:tav>
                                        <p:tav tm="100000">
                                          <p:val>
                                            <p:strVal val="#ppt_h"/>
                                          </p:val>
                                        </p:tav>
                                      </p:tavLst>
                                    </p:anim>
                                    <p:animEffect transition="in" filter="fade">
                                      <p:cBhvr>
                                        <p:cTn id="39" dur="500"/>
                                        <p:tgtEl>
                                          <p:spTgt spid="231"/>
                                        </p:tgtEl>
                                      </p:cBhvr>
                                    </p:animEffect>
                                  </p:childTnLst>
                                </p:cTn>
                              </p:par>
                            </p:childTnLst>
                          </p:cTn>
                        </p:par>
                        <p:par>
                          <p:cTn id="40" fill="hold">
                            <p:stCondLst>
                              <p:cond delay="3590"/>
                            </p:stCondLst>
                            <p:childTnLst>
                              <p:par>
                                <p:cTn id="41" presetID="22" presetClass="entr" presetSubtype="8" fill="hold" grpId="0" nodeType="afterEffect">
                                  <p:stCondLst>
                                    <p:cond delay="0"/>
                                  </p:stCondLst>
                                  <p:childTnLst>
                                    <p:set>
                                      <p:cBhvr>
                                        <p:cTn id="42" dur="1" fill="hold">
                                          <p:stCondLst>
                                            <p:cond delay="0"/>
                                          </p:stCondLst>
                                        </p:cTn>
                                        <p:tgtEl>
                                          <p:spTgt spid="230"/>
                                        </p:tgtEl>
                                        <p:attrNameLst>
                                          <p:attrName>style.visibility</p:attrName>
                                        </p:attrNameLst>
                                      </p:cBhvr>
                                      <p:to>
                                        <p:strVal val="visible"/>
                                      </p:to>
                                    </p:set>
                                    <p:animEffect transition="in" filter="wipe(left)">
                                      <p:cBhvr>
                                        <p:cTn id="43" dur="500"/>
                                        <p:tgtEl>
                                          <p:spTgt spid="230"/>
                                        </p:tgtEl>
                                      </p:cBhvr>
                                    </p:animEffect>
                                  </p:childTnLst>
                                </p:cTn>
                              </p:par>
                            </p:childTnLst>
                          </p:cTn>
                        </p:par>
                        <p:par>
                          <p:cTn id="44" fill="hold">
                            <p:stCondLst>
                              <p:cond delay="4090"/>
                            </p:stCondLst>
                            <p:childTnLst>
                              <p:par>
                                <p:cTn id="45" presetID="53" presetClass="entr" presetSubtype="16" fill="hold" nodeType="afterEffect">
                                  <p:stCondLst>
                                    <p:cond delay="0"/>
                                  </p:stCondLst>
                                  <p:childTnLst>
                                    <p:set>
                                      <p:cBhvr>
                                        <p:cTn id="46" dur="1" fill="hold">
                                          <p:stCondLst>
                                            <p:cond delay="0"/>
                                          </p:stCondLst>
                                        </p:cTn>
                                        <p:tgtEl>
                                          <p:spTgt spid="273"/>
                                        </p:tgtEl>
                                        <p:attrNameLst>
                                          <p:attrName>style.visibility</p:attrName>
                                        </p:attrNameLst>
                                      </p:cBhvr>
                                      <p:to>
                                        <p:strVal val="visible"/>
                                      </p:to>
                                    </p:set>
                                    <p:anim calcmode="lin" valueType="num">
                                      <p:cBhvr>
                                        <p:cTn id="47" dur="500" fill="hold"/>
                                        <p:tgtEl>
                                          <p:spTgt spid="273"/>
                                        </p:tgtEl>
                                        <p:attrNameLst>
                                          <p:attrName>ppt_w</p:attrName>
                                        </p:attrNameLst>
                                      </p:cBhvr>
                                      <p:tavLst>
                                        <p:tav tm="0">
                                          <p:val>
                                            <p:fltVal val="0"/>
                                          </p:val>
                                        </p:tav>
                                        <p:tav tm="100000">
                                          <p:val>
                                            <p:strVal val="#ppt_w"/>
                                          </p:val>
                                        </p:tav>
                                      </p:tavLst>
                                    </p:anim>
                                    <p:anim calcmode="lin" valueType="num">
                                      <p:cBhvr>
                                        <p:cTn id="48" dur="500" fill="hold"/>
                                        <p:tgtEl>
                                          <p:spTgt spid="273"/>
                                        </p:tgtEl>
                                        <p:attrNameLst>
                                          <p:attrName>ppt_h</p:attrName>
                                        </p:attrNameLst>
                                      </p:cBhvr>
                                      <p:tavLst>
                                        <p:tav tm="0">
                                          <p:val>
                                            <p:fltVal val="0"/>
                                          </p:val>
                                        </p:tav>
                                        <p:tav tm="100000">
                                          <p:val>
                                            <p:strVal val="#ppt_h"/>
                                          </p:val>
                                        </p:tav>
                                      </p:tavLst>
                                    </p:anim>
                                    <p:animEffect transition="in" filter="fade">
                                      <p:cBhvr>
                                        <p:cTn id="49" dur="500"/>
                                        <p:tgtEl>
                                          <p:spTgt spid="273"/>
                                        </p:tgtEl>
                                      </p:cBhvr>
                                    </p:animEffect>
                                  </p:childTnLst>
                                </p:cTn>
                              </p:par>
                            </p:childTnLst>
                          </p:cTn>
                        </p:par>
                        <p:par>
                          <p:cTn id="50" fill="hold">
                            <p:stCondLst>
                              <p:cond delay="4590"/>
                            </p:stCondLst>
                            <p:childTnLst>
                              <p:par>
                                <p:cTn id="51" presetID="22" presetClass="entr" presetSubtype="8" fill="hold" grpId="0" nodeType="afterEffect">
                                  <p:stCondLst>
                                    <p:cond delay="0"/>
                                  </p:stCondLst>
                                  <p:childTnLst>
                                    <p:set>
                                      <p:cBhvr>
                                        <p:cTn id="52" dur="1" fill="hold">
                                          <p:stCondLst>
                                            <p:cond delay="0"/>
                                          </p:stCondLst>
                                        </p:cTn>
                                        <p:tgtEl>
                                          <p:spTgt spid="272"/>
                                        </p:tgtEl>
                                        <p:attrNameLst>
                                          <p:attrName>style.visibility</p:attrName>
                                        </p:attrNameLst>
                                      </p:cBhvr>
                                      <p:to>
                                        <p:strVal val="visible"/>
                                      </p:to>
                                    </p:set>
                                    <p:animEffect transition="in" filter="wipe(left)">
                                      <p:cBhvr>
                                        <p:cTn id="53"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89" grpId="0"/>
      <p:bldP spid="191" grpId="0"/>
      <p:bldP spid="210" grpId="0"/>
      <p:bldP spid="230" grpId="0"/>
      <p:bldP spid="2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7449355" y="383775"/>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grpSp>
        <p:nvGrpSpPr>
          <p:cNvPr id="188" name="Group 187">
            <a:extLst>
              <a:ext uri="{FF2B5EF4-FFF2-40B4-BE49-F238E27FC236}">
                <a16:creationId xmlns:a16="http://schemas.microsoft.com/office/drawing/2014/main" id="{2D51CB42-A696-A350-1C5F-6C2E6BCB1B8C}"/>
              </a:ext>
            </a:extLst>
          </p:cNvPr>
          <p:cNvGrpSpPr/>
          <p:nvPr/>
        </p:nvGrpSpPr>
        <p:grpSpPr>
          <a:xfrm>
            <a:off x="5871161" y="1169447"/>
            <a:ext cx="5787144" cy="3238500"/>
            <a:chOff x="4768743" y="2112079"/>
            <a:chExt cx="6537194" cy="3238500"/>
          </a:xfrm>
        </p:grpSpPr>
        <p:sp>
          <p:nvSpPr>
            <p:cNvPr id="99" name="Rectangle: Rounded Corners 98">
              <a:extLst>
                <a:ext uri="{FF2B5EF4-FFF2-40B4-BE49-F238E27FC236}">
                  <a16:creationId xmlns:a16="http://schemas.microsoft.com/office/drawing/2014/main" id="{B45479BA-2122-FDF3-D497-65597259A839}"/>
                </a:ext>
              </a:extLst>
            </p:cNvPr>
            <p:cNvSpPr/>
            <p:nvPr/>
          </p:nvSpPr>
          <p:spPr>
            <a:xfrm>
              <a:off x="4768743" y="2112079"/>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a:extLst>
                <a:ext uri="{FF2B5EF4-FFF2-40B4-BE49-F238E27FC236}">
                  <a16:creationId xmlns:a16="http://schemas.microsoft.com/office/drawing/2014/main" id="{BBD7EDD5-5B7B-B6BB-25CD-E32D25AA9279}"/>
                </a:ext>
              </a:extLst>
            </p:cNvPr>
            <p:cNvGrpSpPr/>
            <p:nvPr/>
          </p:nvGrpSpPr>
          <p:grpSpPr>
            <a:xfrm>
              <a:off x="5365307" y="2224184"/>
              <a:ext cx="5110527" cy="2701353"/>
              <a:chOff x="2668249" y="2181868"/>
              <a:chExt cx="5110527" cy="2701353"/>
            </a:xfrm>
          </p:grpSpPr>
          <p:cxnSp>
            <p:nvCxnSpPr>
              <p:cNvPr id="127" name="Straight Connector 126">
                <a:extLst>
                  <a:ext uri="{FF2B5EF4-FFF2-40B4-BE49-F238E27FC236}">
                    <a16:creationId xmlns:a16="http://schemas.microsoft.com/office/drawing/2014/main" id="{96D29C98-A6F1-A88E-3DF1-59A7FCC7243B}"/>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8" name="Straight Connector 127">
                <a:extLst>
                  <a:ext uri="{FF2B5EF4-FFF2-40B4-BE49-F238E27FC236}">
                    <a16:creationId xmlns:a16="http://schemas.microsoft.com/office/drawing/2014/main" id="{FE9DB983-F274-EB4A-2BA2-01C461E57364}"/>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50" name="Group 149">
                <a:extLst>
                  <a:ext uri="{FF2B5EF4-FFF2-40B4-BE49-F238E27FC236}">
                    <a16:creationId xmlns:a16="http://schemas.microsoft.com/office/drawing/2014/main" id="{836948FA-1805-2137-20C7-DF70E2BE7E3D}"/>
                  </a:ext>
                </a:extLst>
              </p:cNvPr>
              <p:cNvGrpSpPr/>
              <p:nvPr/>
            </p:nvGrpSpPr>
            <p:grpSpPr>
              <a:xfrm>
                <a:off x="5213792" y="2284234"/>
                <a:ext cx="2549584" cy="919710"/>
                <a:chOff x="5926934" y="2284234"/>
                <a:chExt cx="2549584" cy="919710"/>
              </a:xfrm>
            </p:grpSpPr>
            <p:cxnSp>
              <p:nvCxnSpPr>
                <p:cNvPr id="142" name="Straight Connector 141">
                  <a:extLst>
                    <a:ext uri="{FF2B5EF4-FFF2-40B4-BE49-F238E27FC236}">
                      <a16:creationId xmlns:a16="http://schemas.microsoft.com/office/drawing/2014/main" id="{2610F9AB-C868-89E1-221E-5DCBEE897C33}"/>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143" name="Straight Connector 142">
                  <a:extLst>
                    <a:ext uri="{FF2B5EF4-FFF2-40B4-BE49-F238E27FC236}">
                      <a16:creationId xmlns:a16="http://schemas.microsoft.com/office/drawing/2014/main" id="{8CE57E97-8A95-30C7-AAA0-9D8994771576}"/>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144" name="Straight Connector 143">
                  <a:extLst>
                    <a:ext uri="{FF2B5EF4-FFF2-40B4-BE49-F238E27FC236}">
                      <a16:creationId xmlns:a16="http://schemas.microsoft.com/office/drawing/2014/main" id="{D724ABA4-A43E-E403-D98F-3A541470D37A}"/>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145" name="Straight Connector 144">
                  <a:extLst>
                    <a:ext uri="{FF2B5EF4-FFF2-40B4-BE49-F238E27FC236}">
                      <a16:creationId xmlns:a16="http://schemas.microsoft.com/office/drawing/2014/main" id="{B67969CA-DFE8-F9D0-99EF-66FB1F3399E8}"/>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146" name="TextBox 145">
                  <a:extLst>
                    <a:ext uri="{FF2B5EF4-FFF2-40B4-BE49-F238E27FC236}">
                      <a16:creationId xmlns:a16="http://schemas.microsoft.com/office/drawing/2014/main" id="{C3D55E36-0A7B-E235-F386-B7B1FFE2DC92}"/>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47" name="TextBox 146">
                  <a:extLst>
                    <a:ext uri="{FF2B5EF4-FFF2-40B4-BE49-F238E27FC236}">
                      <a16:creationId xmlns:a16="http://schemas.microsoft.com/office/drawing/2014/main" id="{CBA46AA7-1D28-6EAB-3125-50FD00DE53CA}"/>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30" name="Straight Connector 129">
                <a:extLst>
                  <a:ext uri="{FF2B5EF4-FFF2-40B4-BE49-F238E27FC236}">
                    <a16:creationId xmlns:a16="http://schemas.microsoft.com/office/drawing/2014/main" id="{C3E8994A-4F1D-A9D8-A18D-8F446EAA665C}"/>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1" name="Straight Connector 130">
                <a:extLst>
                  <a:ext uri="{FF2B5EF4-FFF2-40B4-BE49-F238E27FC236}">
                    <a16:creationId xmlns:a16="http://schemas.microsoft.com/office/drawing/2014/main" id="{1C502223-9AC5-E07A-44BB-2FEDB4908328}"/>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54" name="Group 153">
                <a:extLst>
                  <a:ext uri="{FF2B5EF4-FFF2-40B4-BE49-F238E27FC236}">
                    <a16:creationId xmlns:a16="http://schemas.microsoft.com/office/drawing/2014/main" id="{FB727345-E497-CCD8-31DA-9A2E8B471BAB}"/>
                  </a:ext>
                </a:extLst>
              </p:cNvPr>
              <p:cNvGrpSpPr/>
              <p:nvPr/>
            </p:nvGrpSpPr>
            <p:grpSpPr>
              <a:xfrm>
                <a:off x="4155052" y="2181868"/>
                <a:ext cx="2639833" cy="2352399"/>
                <a:chOff x="4155052" y="2181868"/>
                <a:chExt cx="2639833" cy="2352399"/>
              </a:xfrm>
            </p:grpSpPr>
            <p:sp>
              <p:nvSpPr>
                <p:cNvPr id="133" name="Rectangle 132">
                  <a:extLst>
                    <a:ext uri="{FF2B5EF4-FFF2-40B4-BE49-F238E27FC236}">
                      <a16:creationId xmlns:a16="http://schemas.microsoft.com/office/drawing/2014/main" id="{79C3A8E2-9355-90BA-57E3-FF2C5DD470D5}"/>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35" name="Straight Connector 134">
                  <a:extLst>
                    <a:ext uri="{FF2B5EF4-FFF2-40B4-BE49-F238E27FC236}">
                      <a16:creationId xmlns:a16="http://schemas.microsoft.com/office/drawing/2014/main" id="{1FE92F52-7BEB-F1BB-B4DD-CE55B188EF48}"/>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136" name="TextBox 135">
                  <a:extLst>
                    <a:ext uri="{FF2B5EF4-FFF2-40B4-BE49-F238E27FC236}">
                      <a16:creationId xmlns:a16="http://schemas.microsoft.com/office/drawing/2014/main" id="{A0CE57DC-A000-4A97-6AF6-47C0347BD449}"/>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37" name="Oval 136">
                  <a:extLst>
                    <a:ext uri="{FF2B5EF4-FFF2-40B4-BE49-F238E27FC236}">
                      <a16:creationId xmlns:a16="http://schemas.microsoft.com/office/drawing/2014/main" id="{6AC23C7E-A2AA-5029-91BA-5EF56F57D3E2}"/>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38" name="Oval 137">
                  <a:extLst>
                    <a:ext uri="{FF2B5EF4-FFF2-40B4-BE49-F238E27FC236}">
                      <a16:creationId xmlns:a16="http://schemas.microsoft.com/office/drawing/2014/main" id="{84435EAE-37A6-7815-AA57-DFD8874F3FE8}"/>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71" name="TextBox 270">
                  <a:extLst>
                    <a:ext uri="{FF2B5EF4-FFF2-40B4-BE49-F238E27FC236}">
                      <a16:creationId xmlns:a16="http://schemas.microsoft.com/office/drawing/2014/main" id="{5CFF87B5-4C01-91B0-305A-9501586333E2}"/>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grpSp>
          <p:grpSp>
            <p:nvGrpSpPr>
              <p:cNvPr id="155" name="Group 154">
                <a:extLst>
                  <a:ext uri="{FF2B5EF4-FFF2-40B4-BE49-F238E27FC236}">
                    <a16:creationId xmlns:a16="http://schemas.microsoft.com/office/drawing/2014/main" id="{E1BC7AC9-2DBD-A1C7-1F63-8739F70C4767}"/>
                  </a:ext>
                </a:extLst>
              </p:cNvPr>
              <p:cNvGrpSpPr/>
              <p:nvPr/>
            </p:nvGrpSpPr>
            <p:grpSpPr>
              <a:xfrm>
                <a:off x="3550590" y="4579577"/>
                <a:ext cx="1366871" cy="181240"/>
                <a:chOff x="3118555" y="5179162"/>
                <a:chExt cx="1366871" cy="181240"/>
              </a:xfrm>
            </p:grpSpPr>
            <p:cxnSp>
              <p:nvCxnSpPr>
                <p:cNvPr id="156" name="Straight Connector 155">
                  <a:extLst>
                    <a:ext uri="{FF2B5EF4-FFF2-40B4-BE49-F238E27FC236}">
                      <a16:creationId xmlns:a16="http://schemas.microsoft.com/office/drawing/2014/main" id="{F660285B-FBC1-02FC-DA1D-6529878F650A}"/>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157" name="Rectangle 156">
                  <a:extLst>
                    <a:ext uri="{FF2B5EF4-FFF2-40B4-BE49-F238E27FC236}">
                      <a16:creationId xmlns:a16="http://schemas.microsoft.com/office/drawing/2014/main" id="{F248D3AB-D552-8595-2401-7C6C27F81AB4}"/>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59" name="Straight Connector 158">
                <a:extLst>
                  <a:ext uri="{FF2B5EF4-FFF2-40B4-BE49-F238E27FC236}">
                    <a16:creationId xmlns:a16="http://schemas.microsoft.com/office/drawing/2014/main" id="{876CD2AB-C026-7D23-CAFF-9465D3EC6651}"/>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grpSp>
            <p:nvGrpSpPr>
              <p:cNvPr id="163" name="Group 162">
                <a:extLst>
                  <a:ext uri="{FF2B5EF4-FFF2-40B4-BE49-F238E27FC236}">
                    <a16:creationId xmlns:a16="http://schemas.microsoft.com/office/drawing/2014/main" id="{240044CC-A373-CF59-6D9B-F13D6034F8C8}"/>
                  </a:ext>
                </a:extLst>
              </p:cNvPr>
              <p:cNvGrpSpPr/>
              <p:nvPr/>
            </p:nvGrpSpPr>
            <p:grpSpPr>
              <a:xfrm>
                <a:off x="3139009" y="4469565"/>
                <a:ext cx="2554994" cy="413656"/>
                <a:chOff x="-966307" y="4124073"/>
                <a:chExt cx="2554994" cy="413656"/>
              </a:xfrm>
            </p:grpSpPr>
            <p:cxnSp>
              <p:nvCxnSpPr>
                <p:cNvPr id="164" name="Straight Connector 163">
                  <a:extLst>
                    <a:ext uri="{FF2B5EF4-FFF2-40B4-BE49-F238E27FC236}">
                      <a16:creationId xmlns:a16="http://schemas.microsoft.com/office/drawing/2014/main" id="{AADA5681-2DDA-9FFF-F231-627003236836}"/>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5" name="Flowchart: Connector 164">
                  <a:extLst>
                    <a:ext uri="{FF2B5EF4-FFF2-40B4-BE49-F238E27FC236}">
                      <a16:creationId xmlns:a16="http://schemas.microsoft.com/office/drawing/2014/main" id="{2DF1E8F2-760D-02E3-0EF6-EC09AA96F288}"/>
                    </a:ext>
                  </a:extLst>
                </p:cNvPr>
                <p:cNvSpPr/>
                <p:nvPr/>
              </p:nvSpPr>
              <p:spPr>
                <a:xfrm>
                  <a:off x="-966307" y="4124073"/>
                  <a:ext cx="489698"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66" name="TextBox 165">
                <a:extLst>
                  <a:ext uri="{FF2B5EF4-FFF2-40B4-BE49-F238E27FC236}">
                    <a16:creationId xmlns:a16="http://schemas.microsoft.com/office/drawing/2014/main" id="{11082EBE-3EB6-4C4A-0185-31EE19FB63D4}"/>
                  </a:ext>
                </a:extLst>
              </p:cNvPr>
              <p:cNvSpPr txBox="1"/>
              <p:nvPr/>
            </p:nvSpPr>
            <p:spPr>
              <a:xfrm>
                <a:off x="3122996" y="4405744"/>
                <a:ext cx="564771"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167" name="Group 166">
                <a:extLst>
                  <a:ext uri="{FF2B5EF4-FFF2-40B4-BE49-F238E27FC236}">
                    <a16:creationId xmlns:a16="http://schemas.microsoft.com/office/drawing/2014/main" id="{7877DE51-6361-9831-1C5C-3EB9BDC58A16}"/>
                  </a:ext>
                </a:extLst>
              </p:cNvPr>
              <p:cNvGrpSpPr/>
              <p:nvPr/>
            </p:nvGrpSpPr>
            <p:grpSpPr>
              <a:xfrm>
                <a:off x="5712990" y="4579577"/>
                <a:ext cx="1072445" cy="181240"/>
                <a:chOff x="3118555" y="5179162"/>
                <a:chExt cx="1072445" cy="181240"/>
              </a:xfrm>
            </p:grpSpPr>
            <p:cxnSp>
              <p:nvCxnSpPr>
                <p:cNvPr id="168" name="Straight Connector 167">
                  <a:extLst>
                    <a:ext uri="{FF2B5EF4-FFF2-40B4-BE49-F238E27FC236}">
                      <a16:creationId xmlns:a16="http://schemas.microsoft.com/office/drawing/2014/main" id="{31CB8350-567C-AA1B-7DE2-33D6C78D3030}"/>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169" name="Rectangle 168">
                  <a:extLst>
                    <a:ext uri="{FF2B5EF4-FFF2-40B4-BE49-F238E27FC236}">
                      <a16:creationId xmlns:a16="http://schemas.microsoft.com/office/drawing/2014/main" id="{87F358ED-947B-6724-EC9D-128EAB4E8BF7}"/>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3" name="Group 172">
                <a:extLst>
                  <a:ext uri="{FF2B5EF4-FFF2-40B4-BE49-F238E27FC236}">
                    <a16:creationId xmlns:a16="http://schemas.microsoft.com/office/drawing/2014/main" id="{8C98A887-CADD-400B-E7CB-81A7E8D506BE}"/>
                  </a:ext>
                </a:extLst>
              </p:cNvPr>
              <p:cNvGrpSpPr/>
              <p:nvPr/>
            </p:nvGrpSpPr>
            <p:grpSpPr>
              <a:xfrm>
                <a:off x="5124185" y="4469565"/>
                <a:ext cx="2644097" cy="413656"/>
                <a:chOff x="-1587666" y="4132867"/>
                <a:chExt cx="2644097" cy="413656"/>
              </a:xfrm>
            </p:grpSpPr>
            <p:cxnSp>
              <p:nvCxnSpPr>
                <p:cNvPr id="174" name="Straight Connector 173">
                  <a:extLst>
                    <a:ext uri="{FF2B5EF4-FFF2-40B4-BE49-F238E27FC236}">
                      <a16:creationId xmlns:a16="http://schemas.microsoft.com/office/drawing/2014/main" id="{E0F8E62B-2886-3DC6-A86B-BD32BBABA979}"/>
                    </a:ext>
                  </a:extLst>
                </p:cNvPr>
                <p:cNvCxnSpPr>
                  <a:cxnSpLocks/>
                  <a:stCxn id="169" idx="3"/>
                </p:cNvCxnSpPr>
                <p:nvPr/>
              </p:nvCxnSpPr>
              <p:spPr>
                <a:xfrm>
                  <a:off x="73584" y="4333499"/>
                  <a:ext cx="982847" cy="0"/>
                </a:xfrm>
                <a:prstGeom prst="line">
                  <a:avLst/>
                </a:prstGeom>
                <a:noFill/>
                <a:ln w="38100" cap="flat" cmpd="sng" algn="ctr">
                  <a:solidFill>
                    <a:sysClr val="windowText" lastClr="000000"/>
                  </a:solidFill>
                  <a:prstDash val="solid"/>
                  <a:miter lim="800000"/>
                </a:ln>
                <a:effectLst/>
              </p:spPr>
            </p:cxnSp>
            <p:sp>
              <p:nvSpPr>
                <p:cNvPr id="175" name="Flowchart: Connector 174">
                  <a:extLst>
                    <a:ext uri="{FF2B5EF4-FFF2-40B4-BE49-F238E27FC236}">
                      <a16:creationId xmlns:a16="http://schemas.microsoft.com/office/drawing/2014/main" id="{8DD4F746-CD01-D105-3A4D-2F73715D35C1}"/>
                    </a:ext>
                  </a:extLst>
                </p:cNvPr>
                <p:cNvSpPr/>
                <p:nvPr/>
              </p:nvSpPr>
              <p:spPr>
                <a:xfrm>
                  <a:off x="-1587666" y="4132867"/>
                  <a:ext cx="47543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6" name="TextBox 175">
                <a:extLst>
                  <a:ext uri="{FF2B5EF4-FFF2-40B4-BE49-F238E27FC236}">
                    <a16:creationId xmlns:a16="http://schemas.microsoft.com/office/drawing/2014/main" id="{C7AEA034-BA1B-2DB4-A4F9-5690AFB73602}"/>
                  </a:ext>
                </a:extLst>
              </p:cNvPr>
              <p:cNvSpPr txBox="1"/>
              <p:nvPr/>
            </p:nvSpPr>
            <p:spPr>
              <a:xfrm>
                <a:off x="5077347" y="4384768"/>
                <a:ext cx="61679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grpSp>
      </p:grpSp>
      <p:sp>
        <p:nvSpPr>
          <p:cNvPr id="189" name="TextBox 188">
            <a:extLst>
              <a:ext uri="{FF2B5EF4-FFF2-40B4-BE49-F238E27FC236}">
                <a16:creationId xmlns:a16="http://schemas.microsoft.com/office/drawing/2014/main" id="{69648C2E-654C-F11A-1149-AE2F974FE7D9}"/>
              </a:ext>
            </a:extLst>
          </p:cNvPr>
          <p:cNvSpPr txBox="1"/>
          <p:nvPr/>
        </p:nvSpPr>
        <p:spPr>
          <a:xfrm>
            <a:off x="407044" y="543338"/>
            <a:ext cx="3850016"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Tiến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hành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thí</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890027" y="1255999"/>
            <a:ext cx="4505459" cy="1569660"/>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Mắc hai điện trở R</a:t>
            </a:r>
            <a:r>
              <a:rPr lang="en-US" b="0" baseline="-25000" dirty="0"/>
              <a:t>1</a:t>
            </a:r>
            <a:r>
              <a:rPr lang="vi-VN" b="0" dirty="0"/>
              <a:t> và R</a:t>
            </a:r>
            <a:r>
              <a:rPr lang="vi-VN" b="0" baseline="-25000" dirty="0"/>
              <a:t>2</a:t>
            </a:r>
            <a:r>
              <a:rPr lang="vi-VN" b="0" dirty="0"/>
              <a:t> và hai ampe kế vào mạch điện theo sơ đồ </a:t>
            </a:r>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274077" y="1235724"/>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36;p36">
            <a:extLst>
              <a:ext uri="{FF2B5EF4-FFF2-40B4-BE49-F238E27FC236}">
                <a16:creationId xmlns:a16="http://schemas.microsoft.com/office/drawing/2014/main" id="{0AF6D92B-5045-01F9-84CC-401851A8ACCC}"/>
              </a:ext>
            </a:extLst>
          </p:cNvPr>
          <p:cNvSpPr txBox="1">
            <a:spLocks/>
          </p:cNvSpPr>
          <p:nvPr/>
        </p:nvSpPr>
        <p:spPr>
          <a:xfrm>
            <a:off x="902301" y="2722046"/>
            <a:ext cx="4695821" cy="2062103"/>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Dùng</a:t>
            </a:r>
            <a:r>
              <a:rPr lang="en-US" b="0" dirty="0"/>
              <a:t> </a:t>
            </a:r>
            <a:r>
              <a:rPr lang="en-US" b="0" dirty="0" err="1"/>
              <a:t>nguồn</a:t>
            </a:r>
            <a:r>
              <a:rPr lang="en-US" b="0" dirty="0"/>
              <a:t> </a:t>
            </a:r>
            <a:r>
              <a:rPr lang="en-US" b="0" dirty="0" err="1"/>
              <a:t>điện</a:t>
            </a:r>
            <a:r>
              <a:rPr lang="en-US" b="0" dirty="0"/>
              <a:t> 1 pin: </a:t>
            </a:r>
            <a:r>
              <a:rPr lang="en-US" b="0" dirty="0" err="1"/>
              <a:t>Bật</a:t>
            </a:r>
            <a:r>
              <a:rPr lang="en-US" b="0" dirty="0"/>
              <a:t> </a:t>
            </a:r>
            <a:r>
              <a:rPr lang="en-US" b="0" dirty="0" err="1"/>
              <a:t>nguồn</a:t>
            </a:r>
            <a:r>
              <a:rPr lang="en-US" b="0" dirty="0"/>
              <a:t>, </a:t>
            </a:r>
            <a:r>
              <a:rPr lang="vi-VN" b="0" dirty="0"/>
              <a:t>Đóng công tắc, đọc số chỉ của các ampe kế và ghi vào vở theo mẫu</a:t>
            </a:r>
          </a:p>
        </p:txBody>
      </p:sp>
      <p:grpSp>
        <p:nvGrpSpPr>
          <p:cNvPr id="22" name="Google Shape;689;p44">
            <a:extLst>
              <a:ext uri="{FF2B5EF4-FFF2-40B4-BE49-F238E27FC236}">
                <a16:creationId xmlns:a16="http://schemas.microsoft.com/office/drawing/2014/main" id="{F080D4B6-304E-66DA-ACBC-13FCA38B3398}"/>
              </a:ext>
            </a:extLst>
          </p:cNvPr>
          <p:cNvGrpSpPr/>
          <p:nvPr/>
        </p:nvGrpSpPr>
        <p:grpSpPr>
          <a:xfrm>
            <a:off x="260867" y="2768507"/>
            <a:ext cx="644526" cy="581557"/>
            <a:chOff x="858650" y="3046400"/>
            <a:chExt cx="1118500" cy="1009225"/>
          </a:xfrm>
        </p:grpSpPr>
        <p:sp>
          <p:nvSpPr>
            <p:cNvPr id="23" name="Google Shape;690;p44">
              <a:extLst>
                <a:ext uri="{FF2B5EF4-FFF2-40B4-BE49-F238E27FC236}">
                  <a16:creationId xmlns:a16="http://schemas.microsoft.com/office/drawing/2014/main" id="{E1296CB2-B7AD-9332-A973-72D3DA4DEAD3}"/>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1;p44">
              <a:extLst>
                <a:ext uri="{FF2B5EF4-FFF2-40B4-BE49-F238E27FC236}">
                  <a16:creationId xmlns:a16="http://schemas.microsoft.com/office/drawing/2014/main" id="{036FA2ED-E038-BB55-6D4F-1B6E26BC5ABB}"/>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92;p44">
              <a:extLst>
                <a:ext uri="{FF2B5EF4-FFF2-40B4-BE49-F238E27FC236}">
                  <a16:creationId xmlns:a16="http://schemas.microsoft.com/office/drawing/2014/main" id="{2EF752A6-4B73-BBBB-F1FB-A5F25D2BB04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93;p44">
              <a:extLst>
                <a:ext uri="{FF2B5EF4-FFF2-40B4-BE49-F238E27FC236}">
                  <a16:creationId xmlns:a16="http://schemas.microsoft.com/office/drawing/2014/main" id="{13DE3DF5-D3D2-50F6-23C0-3CD588D94D53}"/>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4;p44">
              <a:extLst>
                <a:ext uri="{FF2B5EF4-FFF2-40B4-BE49-F238E27FC236}">
                  <a16:creationId xmlns:a16="http://schemas.microsoft.com/office/drawing/2014/main" id="{7503C062-3CC1-3A8F-D85A-72D79589B6B2}"/>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95;p44">
              <a:extLst>
                <a:ext uri="{FF2B5EF4-FFF2-40B4-BE49-F238E27FC236}">
                  <a16:creationId xmlns:a16="http://schemas.microsoft.com/office/drawing/2014/main" id="{60467EF2-55D8-ACCF-2661-2A8A75219FE8}"/>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6;p44">
              <a:extLst>
                <a:ext uri="{FF2B5EF4-FFF2-40B4-BE49-F238E27FC236}">
                  <a16:creationId xmlns:a16="http://schemas.microsoft.com/office/drawing/2014/main" id="{F714A7EB-8C5C-6395-D848-6894B02D11E9}"/>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7;p44">
              <a:extLst>
                <a:ext uri="{FF2B5EF4-FFF2-40B4-BE49-F238E27FC236}">
                  <a16:creationId xmlns:a16="http://schemas.microsoft.com/office/drawing/2014/main" id="{22422B29-7721-C8F1-195D-A8184209BF6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8;p44">
              <a:extLst>
                <a:ext uri="{FF2B5EF4-FFF2-40B4-BE49-F238E27FC236}">
                  <a16:creationId xmlns:a16="http://schemas.microsoft.com/office/drawing/2014/main" id="{C1A5CC4F-3473-133A-73FA-2D75898DD020}"/>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9;p44">
              <a:extLst>
                <a:ext uri="{FF2B5EF4-FFF2-40B4-BE49-F238E27FC236}">
                  <a16:creationId xmlns:a16="http://schemas.microsoft.com/office/drawing/2014/main" id="{9C57A26C-3CE1-D226-83A7-2A0F5EF550FC}"/>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00;p44">
              <a:extLst>
                <a:ext uri="{FF2B5EF4-FFF2-40B4-BE49-F238E27FC236}">
                  <a16:creationId xmlns:a16="http://schemas.microsoft.com/office/drawing/2014/main" id="{7163BAA2-441E-E46B-E626-33A399143B11}"/>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01;p44">
              <a:extLst>
                <a:ext uri="{FF2B5EF4-FFF2-40B4-BE49-F238E27FC236}">
                  <a16:creationId xmlns:a16="http://schemas.microsoft.com/office/drawing/2014/main" id="{7C8F17CA-E962-6155-5AE0-4CA7C97AC166}"/>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02;p44">
              <a:extLst>
                <a:ext uri="{FF2B5EF4-FFF2-40B4-BE49-F238E27FC236}">
                  <a16:creationId xmlns:a16="http://schemas.microsoft.com/office/drawing/2014/main" id="{E1BE2DF9-7B12-E56F-1463-D1FB52B8520B}"/>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03;p44">
              <a:extLst>
                <a:ext uri="{FF2B5EF4-FFF2-40B4-BE49-F238E27FC236}">
                  <a16:creationId xmlns:a16="http://schemas.microsoft.com/office/drawing/2014/main" id="{AB5C51A9-A91F-F8EC-6998-F53D971F7D52}"/>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04;p44">
              <a:extLst>
                <a:ext uri="{FF2B5EF4-FFF2-40B4-BE49-F238E27FC236}">
                  <a16:creationId xmlns:a16="http://schemas.microsoft.com/office/drawing/2014/main" id="{68468BB0-1DBB-8416-F924-9885CA9FE1D5}"/>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5;p44">
              <a:extLst>
                <a:ext uri="{FF2B5EF4-FFF2-40B4-BE49-F238E27FC236}">
                  <a16:creationId xmlns:a16="http://schemas.microsoft.com/office/drawing/2014/main" id="{1C237C2C-F700-F583-909A-2CF87F8F0C6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6;p44">
              <a:extLst>
                <a:ext uri="{FF2B5EF4-FFF2-40B4-BE49-F238E27FC236}">
                  <a16:creationId xmlns:a16="http://schemas.microsoft.com/office/drawing/2014/main" id="{A616BEED-0CD3-642E-B764-8EDA70CD9D9F}"/>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TextBox 108">
            <a:extLst>
              <a:ext uri="{FF2B5EF4-FFF2-40B4-BE49-F238E27FC236}">
                <a16:creationId xmlns:a16="http://schemas.microsoft.com/office/drawing/2014/main" id="{90B26D8E-A7B4-42D9-9C3B-1C03F641AF8C}"/>
              </a:ext>
            </a:extLst>
          </p:cNvPr>
          <p:cNvSpPr txBox="1"/>
          <p:nvPr/>
        </p:nvSpPr>
        <p:spPr>
          <a:xfrm>
            <a:off x="7486241" y="308832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graphicFrame>
        <p:nvGraphicFramePr>
          <p:cNvPr id="153" name="Table 152">
            <a:extLst>
              <a:ext uri="{FF2B5EF4-FFF2-40B4-BE49-F238E27FC236}">
                <a16:creationId xmlns:a16="http://schemas.microsoft.com/office/drawing/2014/main" id="{96991EE4-8729-4798-BB98-76BD5B678CFC}"/>
              </a:ext>
            </a:extLst>
          </p:cNvPr>
          <p:cNvGraphicFramePr>
            <a:graphicFrameLocks noGrp="1"/>
          </p:cNvGraphicFramePr>
          <p:nvPr>
            <p:extLst>
              <p:ext uri="{D42A27DB-BD31-4B8C-83A1-F6EECF244321}">
                <p14:modId xmlns:p14="http://schemas.microsoft.com/office/powerpoint/2010/main" val="1665059906"/>
              </p:ext>
            </p:extLst>
          </p:nvPr>
        </p:nvGraphicFramePr>
        <p:xfrm>
          <a:off x="912839" y="4929024"/>
          <a:ext cx="10745464" cy="1500438"/>
        </p:xfrm>
        <a:graphic>
          <a:graphicData uri="http://schemas.openxmlformats.org/drawingml/2006/table">
            <a:tbl>
              <a:tblPr firstRow="1" bandRow="1">
                <a:tableStyleId>{5C22544A-7EE6-4342-B048-85BDC9FD1C3A}</a:tableStyleId>
              </a:tblPr>
              <a:tblGrid>
                <a:gridCol w="4298185">
                  <a:extLst>
                    <a:ext uri="{9D8B030D-6E8A-4147-A177-3AD203B41FA5}">
                      <a16:colId xmlns:a16="http://schemas.microsoft.com/office/drawing/2014/main" val="2832930209"/>
                    </a:ext>
                  </a:extLst>
                </a:gridCol>
                <a:gridCol w="2149093">
                  <a:extLst>
                    <a:ext uri="{9D8B030D-6E8A-4147-A177-3AD203B41FA5}">
                      <a16:colId xmlns:a16="http://schemas.microsoft.com/office/drawing/2014/main" val="1519466942"/>
                    </a:ext>
                  </a:extLst>
                </a:gridCol>
                <a:gridCol w="2149093">
                  <a:extLst>
                    <a:ext uri="{9D8B030D-6E8A-4147-A177-3AD203B41FA5}">
                      <a16:colId xmlns:a16="http://schemas.microsoft.com/office/drawing/2014/main" val="4055204386"/>
                    </a:ext>
                  </a:extLst>
                </a:gridCol>
                <a:gridCol w="2149093">
                  <a:extLst>
                    <a:ext uri="{9D8B030D-6E8A-4147-A177-3AD203B41FA5}">
                      <a16:colId xmlns:a16="http://schemas.microsoft.com/office/drawing/2014/main" val="3600915576"/>
                    </a:ext>
                  </a:extLst>
                </a:gridCol>
              </a:tblGrid>
              <a:tr h="45736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lang="en-US" sz="2400" dirty="0" err="1">
                          <a:solidFill>
                            <a:schemeClr val="tx1"/>
                          </a:solidFill>
                        </a:rPr>
                        <a:t>Chỉ</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Ampe</a:t>
                      </a:r>
                      <a:r>
                        <a:rPr lang="en-US" sz="2400" dirty="0">
                          <a:solidFill>
                            <a:schemeClr val="tx1"/>
                          </a:solidFill>
                        </a:rPr>
                        <a:t> </a:t>
                      </a:r>
                      <a:r>
                        <a:rPr lang="en-US" sz="2400" dirty="0" err="1">
                          <a:solidFill>
                            <a:schemeClr val="tx1"/>
                          </a:solidFill>
                        </a:rPr>
                        <a:t>kế</a:t>
                      </a:r>
                      <a:r>
                        <a:rPr lang="en-US" sz="2400" dirty="0">
                          <a:solidFill>
                            <a:schemeClr val="tx1"/>
                          </a:solidFill>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24296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err="1"/>
                        <a:t>Nguồn</a:t>
                      </a:r>
                      <a:r>
                        <a:rPr lang="en-US" sz="2400" b="0" dirty="0"/>
                        <a:t> 1 pin</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0,5</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bl>
          </a:graphicData>
        </a:graphic>
      </p:graphicFrame>
      <p:cxnSp>
        <p:nvCxnSpPr>
          <p:cNvPr id="3" name="Straight Connector 2">
            <a:extLst>
              <a:ext uri="{FF2B5EF4-FFF2-40B4-BE49-F238E27FC236}">
                <a16:creationId xmlns:a16="http://schemas.microsoft.com/office/drawing/2014/main" id="{C3C2CFA9-DC1A-45FE-829F-D4C720F49EDA}"/>
              </a:ext>
            </a:extLst>
          </p:cNvPr>
          <p:cNvCxnSpPr>
            <a:cxnSpLocks/>
          </p:cNvCxnSpPr>
          <p:nvPr/>
        </p:nvCxnSpPr>
        <p:spPr>
          <a:xfrm flipH="1">
            <a:off x="7872839" y="1864672"/>
            <a:ext cx="256942" cy="116872"/>
          </a:xfrm>
          <a:prstGeom prst="line">
            <a:avLst/>
          </a:prstGeom>
        </p:spPr>
        <p:style>
          <a:lnRef idx="1">
            <a:schemeClr val="dk1"/>
          </a:lnRef>
          <a:fillRef idx="0">
            <a:schemeClr val="dk1"/>
          </a:fillRef>
          <a:effectRef idx="0">
            <a:schemeClr val="dk1"/>
          </a:effectRef>
          <a:fontRef idx="minor">
            <a:schemeClr val="tx1"/>
          </a:fontRef>
        </p:style>
      </p:cxnSp>
      <p:sp>
        <p:nvSpPr>
          <p:cNvPr id="6" name="Oval 5">
            <a:extLst>
              <a:ext uri="{FF2B5EF4-FFF2-40B4-BE49-F238E27FC236}">
                <a16:creationId xmlns:a16="http://schemas.microsoft.com/office/drawing/2014/main" id="{F4E90909-D7B4-4EFC-B19A-06ABE28E453C}"/>
              </a:ext>
            </a:extLst>
          </p:cNvPr>
          <p:cNvSpPr/>
          <p:nvPr/>
        </p:nvSpPr>
        <p:spPr>
          <a:xfrm>
            <a:off x="6940667" y="1691254"/>
            <a:ext cx="467624" cy="50781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a:t>
            </a:r>
          </a:p>
        </p:txBody>
      </p:sp>
    </p:spTree>
    <p:extLst>
      <p:ext uri="{BB962C8B-B14F-4D97-AF65-F5344CB8AC3E}">
        <p14:creationId xmlns:p14="http://schemas.microsoft.com/office/powerpoint/2010/main" val="1830131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p:cTn id="7" dur="500" fill="hold"/>
                                        <p:tgtEl>
                                          <p:spTgt spid="192"/>
                                        </p:tgtEl>
                                        <p:attrNameLst>
                                          <p:attrName>ppt_w</p:attrName>
                                        </p:attrNameLst>
                                      </p:cBhvr>
                                      <p:tavLst>
                                        <p:tav tm="0">
                                          <p:val>
                                            <p:fltVal val="0"/>
                                          </p:val>
                                        </p:tav>
                                        <p:tav tm="100000">
                                          <p:val>
                                            <p:strVal val="#ppt_w"/>
                                          </p:val>
                                        </p:tav>
                                      </p:tavLst>
                                    </p:anim>
                                    <p:anim calcmode="lin" valueType="num">
                                      <p:cBhvr>
                                        <p:cTn id="8" dur="500" fill="hold"/>
                                        <p:tgtEl>
                                          <p:spTgt spid="192"/>
                                        </p:tgtEl>
                                        <p:attrNameLst>
                                          <p:attrName>ppt_h</p:attrName>
                                        </p:attrNameLst>
                                      </p:cBhvr>
                                      <p:tavLst>
                                        <p:tav tm="0">
                                          <p:val>
                                            <p:fltVal val="0"/>
                                          </p:val>
                                        </p:tav>
                                        <p:tav tm="100000">
                                          <p:val>
                                            <p:strVal val="#ppt_h"/>
                                          </p:val>
                                        </p:tav>
                                      </p:tavLst>
                                    </p:anim>
                                    <p:animEffect transition="in" filter="fade">
                                      <p:cBhvr>
                                        <p:cTn id="9" dur="500"/>
                                        <p:tgtEl>
                                          <p:spTgt spid="19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wipe(left)">
                                      <p:cBhvr>
                                        <p:cTn id="13" dur="500"/>
                                        <p:tgtEl>
                                          <p:spTgt spid="19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1000"/>
                                        <p:tgtEl>
                                          <p:spTgt spid="153"/>
                                        </p:tgtEl>
                                      </p:cBhvr>
                                    </p:animEffect>
                                    <p:anim calcmode="lin" valueType="num">
                                      <p:cBhvr>
                                        <p:cTn id="37" dur="1000" fill="hold"/>
                                        <p:tgtEl>
                                          <p:spTgt spid="153"/>
                                        </p:tgtEl>
                                        <p:attrNameLst>
                                          <p:attrName>ppt_x</p:attrName>
                                        </p:attrNameLst>
                                      </p:cBhvr>
                                      <p:tavLst>
                                        <p:tav tm="0">
                                          <p:val>
                                            <p:strVal val="#ppt_x"/>
                                          </p:val>
                                        </p:tav>
                                        <p:tav tm="100000">
                                          <p:val>
                                            <p:strVal val="#ppt_x"/>
                                          </p:val>
                                        </p:tav>
                                      </p:tavLst>
                                    </p:anim>
                                    <p:anim calcmode="lin" valueType="num">
                                      <p:cBhvr>
                                        <p:cTn id="38"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5169198" y="569219"/>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3868" y="957821"/>
            <a:ext cx="3850016"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Tiến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hành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thí</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endParaRPr lang="vi-VN" sz="3200" b="1" dirty="0">
              <a:solidFill>
                <a:schemeClr val="bg1"/>
              </a:solidFill>
              <a:latin typeface="Calibri" panose="020F0502020204030204" pitchFamily="34" charset="0"/>
              <a:cs typeface="Calibri" panose="020F0502020204030204" pitchFamily="34" charset="0"/>
            </a:endParaRPr>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407044" y="1668253"/>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436;p36">
            <a:extLst>
              <a:ext uri="{FF2B5EF4-FFF2-40B4-BE49-F238E27FC236}">
                <a16:creationId xmlns:a16="http://schemas.microsoft.com/office/drawing/2014/main" id="{C8C5FE2F-D856-3F08-B50C-D1C4CBA4207F}"/>
              </a:ext>
            </a:extLst>
          </p:cNvPr>
          <p:cNvSpPr txBox="1">
            <a:spLocks/>
          </p:cNvSpPr>
          <p:nvPr/>
        </p:nvSpPr>
        <p:spPr>
          <a:xfrm>
            <a:off x="1036319" y="1582040"/>
            <a:ext cx="4285271"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Lặp</a:t>
            </a:r>
            <a:r>
              <a:rPr lang="en-US" b="0" dirty="0"/>
              <a:t> </a:t>
            </a:r>
            <a:r>
              <a:rPr lang="en-US" b="0" dirty="0" err="1"/>
              <a:t>lại</a:t>
            </a:r>
            <a:r>
              <a:rPr lang="en-US" b="0" dirty="0"/>
              <a:t> </a:t>
            </a:r>
            <a:r>
              <a:rPr lang="en-US" b="0" dirty="0" err="1"/>
              <a:t>Bước</a:t>
            </a:r>
            <a:r>
              <a:rPr lang="en-US" b="0" dirty="0"/>
              <a:t> </a:t>
            </a:r>
            <a:r>
              <a:rPr lang="en-US" b="0" dirty="0" err="1"/>
              <a:t>trên</a:t>
            </a:r>
            <a:r>
              <a:rPr lang="en-US" b="0" dirty="0"/>
              <a:t> </a:t>
            </a:r>
            <a:r>
              <a:rPr lang="en-US" b="0" dirty="0" err="1"/>
              <a:t>với</a:t>
            </a:r>
            <a:r>
              <a:rPr lang="en-US" b="0" dirty="0"/>
              <a:t> </a:t>
            </a:r>
            <a:r>
              <a:rPr lang="en-US" b="0" dirty="0" err="1"/>
              <a:t>nguồn</a:t>
            </a:r>
            <a:r>
              <a:rPr lang="en-US" b="0" dirty="0"/>
              <a:t> </a:t>
            </a:r>
            <a:r>
              <a:rPr lang="en-US" b="0" dirty="0" err="1"/>
              <a:t>điện</a:t>
            </a:r>
            <a:r>
              <a:rPr lang="en-US" b="0" dirty="0"/>
              <a:t> 2 pin</a:t>
            </a:r>
            <a:endParaRPr lang="vi-VN" b="0" dirty="0"/>
          </a:p>
        </p:txBody>
      </p:sp>
      <p:grpSp>
        <p:nvGrpSpPr>
          <p:cNvPr id="5" name="Group 4">
            <a:extLst>
              <a:ext uri="{FF2B5EF4-FFF2-40B4-BE49-F238E27FC236}">
                <a16:creationId xmlns:a16="http://schemas.microsoft.com/office/drawing/2014/main" id="{290E0185-4A8F-4F07-A46B-2D5A44F68F92}"/>
              </a:ext>
            </a:extLst>
          </p:cNvPr>
          <p:cNvGrpSpPr/>
          <p:nvPr/>
        </p:nvGrpSpPr>
        <p:grpSpPr>
          <a:xfrm>
            <a:off x="5781534" y="1531268"/>
            <a:ext cx="5787144" cy="3033979"/>
            <a:chOff x="5781534" y="1531268"/>
            <a:chExt cx="5787144" cy="3033979"/>
          </a:xfrm>
        </p:grpSpPr>
        <p:grpSp>
          <p:nvGrpSpPr>
            <p:cNvPr id="188" name="Group 187">
              <a:extLst>
                <a:ext uri="{FF2B5EF4-FFF2-40B4-BE49-F238E27FC236}">
                  <a16:creationId xmlns:a16="http://schemas.microsoft.com/office/drawing/2014/main" id="{2D51CB42-A696-A350-1C5F-6C2E6BCB1B8C}"/>
                </a:ext>
              </a:extLst>
            </p:cNvPr>
            <p:cNvGrpSpPr/>
            <p:nvPr/>
          </p:nvGrpSpPr>
          <p:grpSpPr>
            <a:xfrm>
              <a:off x="5781534" y="1531268"/>
              <a:ext cx="5787144" cy="3033979"/>
              <a:chOff x="4768743" y="2112079"/>
              <a:chExt cx="6537194" cy="3238500"/>
            </a:xfrm>
          </p:grpSpPr>
          <p:sp>
            <p:nvSpPr>
              <p:cNvPr id="99" name="Rectangle: Rounded Corners 98">
                <a:extLst>
                  <a:ext uri="{FF2B5EF4-FFF2-40B4-BE49-F238E27FC236}">
                    <a16:creationId xmlns:a16="http://schemas.microsoft.com/office/drawing/2014/main" id="{B45479BA-2122-FDF3-D497-65597259A839}"/>
                  </a:ext>
                </a:extLst>
              </p:cNvPr>
              <p:cNvSpPr/>
              <p:nvPr/>
            </p:nvSpPr>
            <p:spPr>
              <a:xfrm>
                <a:off x="4768743" y="2112079"/>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a:extLst>
                  <a:ext uri="{FF2B5EF4-FFF2-40B4-BE49-F238E27FC236}">
                    <a16:creationId xmlns:a16="http://schemas.microsoft.com/office/drawing/2014/main" id="{BBD7EDD5-5B7B-B6BB-25CD-E32D25AA9279}"/>
                  </a:ext>
                </a:extLst>
              </p:cNvPr>
              <p:cNvGrpSpPr/>
              <p:nvPr/>
            </p:nvGrpSpPr>
            <p:grpSpPr>
              <a:xfrm>
                <a:off x="5365307" y="2224184"/>
                <a:ext cx="5110527" cy="2701353"/>
                <a:chOff x="2668249" y="2181868"/>
                <a:chExt cx="5110527" cy="2701353"/>
              </a:xfrm>
            </p:grpSpPr>
            <p:cxnSp>
              <p:nvCxnSpPr>
                <p:cNvPr id="127" name="Straight Connector 126">
                  <a:extLst>
                    <a:ext uri="{FF2B5EF4-FFF2-40B4-BE49-F238E27FC236}">
                      <a16:creationId xmlns:a16="http://schemas.microsoft.com/office/drawing/2014/main" id="{96D29C98-A6F1-A88E-3DF1-59A7FCC7243B}"/>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8" name="Straight Connector 127">
                  <a:extLst>
                    <a:ext uri="{FF2B5EF4-FFF2-40B4-BE49-F238E27FC236}">
                      <a16:creationId xmlns:a16="http://schemas.microsoft.com/office/drawing/2014/main" id="{FE9DB983-F274-EB4A-2BA2-01C461E57364}"/>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50" name="Group 149">
                  <a:extLst>
                    <a:ext uri="{FF2B5EF4-FFF2-40B4-BE49-F238E27FC236}">
                      <a16:creationId xmlns:a16="http://schemas.microsoft.com/office/drawing/2014/main" id="{836948FA-1805-2137-20C7-DF70E2BE7E3D}"/>
                    </a:ext>
                  </a:extLst>
                </p:cNvPr>
                <p:cNvGrpSpPr/>
                <p:nvPr/>
              </p:nvGrpSpPr>
              <p:grpSpPr>
                <a:xfrm>
                  <a:off x="5213792" y="2282875"/>
                  <a:ext cx="2549584" cy="921069"/>
                  <a:chOff x="5926934" y="2282875"/>
                  <a:chExt cx="2549584" cy="921069"/>
                </a:xfrm>
              </p:grpSpPr>
              <p:cxnSp>
                <p:nvCxnSpPr>
                  <p:cNvPr id="142" name="Straight Connector 141">
                    <a:extLst>
                      <a:ext uri="{FF2B5EF4-FFF2-40B4-BE49-F238E27FC236}">
                        <a16:creationId xmlns:a16="http://schemas.microsoft.com/office/drawing/2014/main" id="{2610F9AB-C868-89E1-221E-5DCBEE897C33}"/>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143" name="Straight Connector 142">
                    <a:extLst>
                      <a:ext uri="{FF2B5EF4-FFF2-40B4-BE49-F238E27FC236}">
                        <a16:creationId xmlns:a16="http://schemas.microsoft.com/office/drawing/2014/main" id="{8CE57E97-8A95-30C7-AAA0-9D8994771576}"/>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144" name="Straight Connector 143">
                    <a:extLst>
                      <a:ext uri="{FF2B5EF4-FFF2-40B4-BE49-F238E27FC236}">
                        <a16:creationId xmlns:a16="http://schemas.microsoft.com/office/drawing/2014/main" id="{D724ABA4-A43E-E403-D98F-3A541470D37A}"/>
                      </a:ext>
                    </a:extLst>
                  </p:cNvPr>
                  <p:cNvCxnSpPr>
                    <a:cxnSpLocks/>
                  </p:cNvCxnSpPr>
                  <p:nvPr/>
                </p:nvCxnSpPr>
                <p:spPr>
                  <a:xfrm>
                    <a:off x="7287178" y="2897756"/>
                    <a:ext cx="1189340" cy="1"/>
                  </a:xfrm>
                  <a:prstGeom prst="line">
                    <a:avLst/>
                  </a:prstGeom>
                  <a:noFill/>
                  <a:ln w="38100" cap="flat" cmpd="sng" algn="ctr">
                    <a:solidFill>
                      <a:sysClr val="windowText" lastClr="000000"/>
                    </a:solidFill>
                    <a:prstDash val="solid"/>
                    <a:miter lim="800000"/>
                  </a:ln>
                  <a:effectLst/>
                </p:spPr>
              </p:cxnSp>
              <p:cxnSp>
                <p:nvCxnSpPr>
                  <p:cNvPr id="145" name="Straight Connector 144">
                    <a:extLst>
                      <a:ext uri="{FF2B5EF4-FFF2-40B4-BE49-F238E27FC236}">
                        <a16:creationId xmlns:a16="http://schemas.microsoft.com/office/drawing/2014/main" id="{B67969CA-DFE8-F9D0-99EF-66FB1F3399E8}"/>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146" name="TextBox 145">
                    <a:extLst>
                      <a:ext uri="{FF2B5EF4-FFF2-40B4-BE49-F238E27FC236}">
                        <a16:creationId xmlns:a16="http://schemas.microsoft.com/office/drawing/2014/main" id="{C3D55E36-0A7B-E235-F386-B7B1FFE2DC92}"/>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47" name="TextBox 146">
                    <a:extLst>
                      <a:ext uri="{FF2B5EF4-FFF2-40B4-BE49-F238E27FC236}">
                        <a16:creationId xmlns:a16="http://schemas.microsoft.com/office/drawing/2014/main" id="{CBA46AA7-1D28-6EAB-3125-50FD00DE53CA}"/>
                      </a:ext>
                    </a:extLst>
                  </p:cNvPr>
                  <p:cNvSpPr txBox="1"/>
                  <p:nvPr/>
                </p:nvSpPr>
                <p:spPr>
                  <a:xfrm>
                    <a:off x="7096276" y="2282875"/>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30" name="Straight Connector 129">
                  <a:extLst>
                    <a:ext uri="{FF2B5EF4-FFF2-40B4-BE49-F238E27FC236}">
                      <a16:creationId xmlns:a16="http://schemas.microsoft.com/office/drawing/2014/main" id="{C3E8994A-4F1D-A9D8-A18D-8F446EAA665C}"/>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1" name="Straight Connector 130">
                  <a:extLst>
                    <a:ext uri="{FF2B5EF4-FFF2-40B4-BE49-F238E27FC236}">
                      <a16:creationId xmlns:a16="http://schemas.microsoft.com/office/drawing/2014/main" id="{1C502223-9AC5-E07A-44BB-2FEDB4908328}"/>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54" name="Group 153">
                  <a:extLst>
                    <a:ext uri="{FF2B5EF4-FFF2-40B4-BE49-F238E27FC236}">
                      <a16:creationId xmlns:a16="http://schemas.microsoft.com/office/drawing/2014/main" id="{FB727345-E497-CCD8-31DA-9A2E8B471BAB}"/>
                    </a:ext>
                  </a:extLst>
                </p:cNvPr>
                <p:cNvGrpSpPr/>
                <p:nvPr/>
              </p:nvGrpSpPr>
              <p:grpSpPr>
                <a:xfrm>
                  <a:off x="4155052" y="2181868"/>
                  <a:ext cx="2639833" cy="2352399"/>
                  <a:chOff x="4155052" y="2181868"/>
                  <a:chExt cx="2639833" cy="2352399"/>
                </a:xfrm>
              </p:grpSpPr>
              <p:sp>
                <p:nvSpPr>
                  <p:cNvPr id="133" name="Rectangle 132">
                    <a:extLst>
                      <a:ext uri="{FF2B5EF4-FFF2-40B4-BE49-F238E27FC236}">
                        <a16:creationId xmlns:a16="http://schemas.microsoft.com/office/drawing/2014/main" id="{79C3A8E2-9355-90BA-57E3-FF2C5DD470D5}"/>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35" name="Straight Connector 134">
                    <a:extLst>
                      <a:ext uri="{FF2B5EF4-FFF2-40B4-BE49-F238E27FC236}">
                        <a16:creationId xmlns:a16="http://schemas.microsoft.com/office/drawing/2014/main" id="{1FE92F52-7BEB-F1BB-B4DD-CE55B188EF48}"/>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136" name="TextBox 135">
                    <a:extLst>
                      <a:ext uri="{FF2B5EF4-FFF2-40B4-BE49-F238E27FC236}">
                        <a16:creationId xmlns:a16="http://schemas.microsoft.com/office/drawing/2014/main" id="{A0CE57DC-A000-4A97-6AF6-47C0347BD449}"/>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37" name="Oval 136">
                    <a:extLst>
                      <a:ext uri="{FF2B5EF4-FFF2-40B4-BE49-F238E27FC236}">
                        <a16:creationId xmlns:a16="http://schemas.microsoft.com/office/drawing/2014/main" id="{6AC23C7E-A2AA-5029-91BA-5EF56F57D3E2}"/>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38" name="Oval 137">
                    <a:extLst>
                      <a:ext uri="{FF2B5EF4-FFF2-40B4-BE49-F238E27FC236}">
                        <a16:creationId xmlns:a16="http://schemas.microsoft.com/office/drawing/2014/main" id="{84435EAE-37A6-7815-AA57-DFD8874F3FE8}"/>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71" name="TextBox 270">
                    <a:extLst>
                      <a:ext uri="{FF2B5EF4-FFF2-40B4-BE49-F238E27FC236}">
                        <a16:creationId xmlns:a16="http://schemas.microsoft.com/office/drawing/2014/main" id="{5CFF87B5-4C01-91B0-305A-9501586333E2}"/>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grpSp>
            <p:grpSp>
              <p:nvGrpSpPr>
                <p:cNvPr id="155" name="Group 154">
                  <a:extLst>
                    <a:ext uri="{FF2B5EF4-FFF2-40B4-BE49-F238E27FC236}">
                      <a16:creationId xmlns:a16="http://schemas.microsoft.com/office/drawing/2014/main" id="{E1BC7AC9-2DBD-A1C7-1F63-8739F70C4767}"/>
                    </a:ext>
                  </a:extLst>
                </p:cNvPr>
                <p:cNvGrpSpPr/>
                <p:nvPr/>
              </p:nvGrpSpPr>
              <p:grpSpPr>
                <a:xfrm>
                  <a:off x="3550590" y="4579577"/>
                  <a:ext cx="1366871" cy="181240"/>
                  <a:chOff x="3118555" y="5179162"/>
                  <a:chExt cx="1366871" cy="181240"/>
                </a:xfrm>
              </p:grpSpPr>
              <p:cxnSp>
                <p:nvCxnSpPr>
                  <p:cNvPr id="156" name="Straight Connector 155">
                    <a:extLst>
                      <a:ext uri="{FF2B5EF4-FFF2-40B4-BE49-F238E27FC236}">
                        <a16:creationId xmlns:a16="http://schemas.microsoft.com/office/drawing/2014/main" id="{F660285B-FBC1-02FC-DA1D-6529878F650A}"/>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157" name="Rectangle 156">
                    <a:extLst>
                      <a:ext uri="{FF2B5EF4-FFF2-40B4-BE49-F238E27FC236}">
                        <a16:creationId xmlns:a16="http://schemas.microsoft.com/office/drawing/2014/main" id="{F248D3AB-D552-8595-2401-7C6C27F81AB4}"/>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59" name="Straight Connector 158">
                  <a:extLst>
                    <a:ext uri="{FF2B5EF4-FFF2-40B4-BE49-F238E27FC236}">
                      <a16:creationId xmlns:a16="http://schemas.microsoft.com/office/drawing/2014/main" id="{876CD2AB-C026-7D23-CAFF-9465D3EC6651}"/>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grpSp>
              <p:nvGrpSpPr>
                <p:cNvPr id="163" name="Group 162">
                  <a:extLst>
                    <a:ext uri="{FF2B5EF4-FFF2-40B4-BE49-F238E27FC236}">
                      <a16:creationId xmlns:a16="http://schemas.microsoft.com/office/drawing/2014/main" id="{240044CC-A373-CF59-6D9B-F13D6034F8C8}"/>
                    </a:ext>
                  </a:extLst>
                </p:cNvPr>
                <p:cNvGrpSpPr/>
                <p:nvPr/>
              </p:nvGrpSpPr>
              <p:grpSpPr>
                <a:xfrm>
                  <a:off x="3139009" y="4469565"/>
                  <a:ext cx="2554994" cy="413656"/>
                  <a:chOff x="-966307" y="4124073"/>
                  <a:chExt cx="2554994" cy="413656"/>
                </a:xfrm>
              </p:grpSpPr>
              <p:cxnSp>
                <p:nvCxnSpPr>
                  <p:cNvPr id="164" name="Straight Connector 163">
                    <a:extLst>
                      <a:ext uri="{FF2B5EF4-FFF2-40B4-BE49-F238E27FC236}">
                        <a16:creationId xmlns:a16="http://schemas.microsoft.com/office/drawing/2014/main" id="{AADA5681-2DDA-9FFF-F231-627003236836}"/>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5" name="Flowchart: Connector 164">
                    <a:extLst>
                      <a:ext uri="{FF2B5EF4-FFF2-40B4-BE49-F238E27FC236}">
                        <a16:creationId xmlns:a16="http://schemas.microsoft.com/office/drawing/2014/main" id="{2DF1E8F2-760D-02E3-0EF6-EC09AA96F288}"/>
                      </a:ext>
                    </a:extLst>
                  </p:cNvPr>
                  <p:cNvSpPr/>
                  <p:nvPr/>
                </p:nvSpPr>
                <p:spPr>
                  <a:xfrm>
                    <a:off x="-966307" y="4124073"/>
                    <a:ext cx="489698"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66" name="TextBox 165">
                  <a:extLst>
                    <a:ext uri="{FF2B5EF4-FFF2-40B4-BE49-F238E27FC236}">
                      <a16:creationId xmlns:a16="http://schemas.microsoft.com/office/drawing/2014/main" id="{11082EBE-3EB6-4C4A-0185-31EE19FB63D4}"/>
                    </a:ext>
                  </a:extLst>
                </p:cNvPr>
                <p:cNvSpPr txBox="1"/>
                <p:nvPr/>
              </p:nvSpPr>
              <p:spPr>
                <a:xfrm>
                  <a:off x="3122996" y="4405744"/>
                  <a:ext cx="56477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167" name="Group 166">
                  <a:extLst>
                    <a:ext uri="{FF2B5EF4-FFF2-40B4-BE49-F238E27FC236}">
                      <a16:creationId xmlns:a16="http://schemas.microsoft.com/office/drawing/2014/main" id="{7877DE51-6361-9831-1C5C-3EB9BDC58A16}"/>
                    </a:ext>
                  </a:extLst>
                </p:cNvPr>
                <p:cNvGrpSpPr/>
                <p:nvPr/>
              </p:nvGrpSpPr>
              <p:grpSpPr>
                <a:xfrm>
                  <a:off x="5712990" y="4579577"/>
                  <a:ext cx="1072445" cy="181240"/>
                  <a:chOff x="3118555" y="5179162"/>
                  <a:chExt cx="1072445" cy="181240"/>
                </a:xfrm>
              </p:grpSpPr>
              <p:cxnSp>
                <p:nvCxnSpPr>
                  <p:cNvPr id="168" name="Straight Connector 167">
                    <a:extLst>
                      <a:ext uri="{FF2B5EF4-FFF2-40B4-BE49-F238E27FC236}">
                        <a16:creationId xmlns:a16="http://schemas.microsoft.com/office/drawing/2014/main" id="{31CB8350-567C-AA1B-7DE2-33D6C78D3030}"/>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169" name="Rectangle 168">
                    <a:extLst>
                      <a:ext uri="{FF2B5EF4-FFF2-40B4-BE49-F238E27FC236}">
                        <a16:creationId xmlns:a16="http://schemas.microsoft.com/office/drawing/2014/main" id="{87F358ED-947B-6724-EC9D-128EAB4E8BF7}"/>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3" name="Group 172">
                  <a:extLst>
                    <a:ext uri="{FF2B5EF4-FFF2-40B4-BE49-F238E27FC236}">
                      <a16:creationId xmlns:a16="http://schemas.microsoft.com/office/drawing/2014/main" id="{8C98A887-CADD-400B-E7CB-81A7E8D506BE}"/>
                    </a:ext>
                  </a:extLst>
                </p:cNvPr>
                <p:cNvGrpSpPr/>
                <p:nvPr/>
              </p:nvGrpSpPr>
              <p:grpSpPr>
                <a:xfrm>
                  <a:off x="5124185" y="4469565"/>
                  <a:ext cx="2644097" cy="413656"/>
                  <a:chOff x="-1587666" y="4132867"/>
                  <a:chExt cx="2644097" cy="413656"/>
                </a:xfrm>
              </p:grpSpPr>
              <p:cxnSp>
                <p:nvCxnSpPr>
                  <p:cNvPr id="174" name="Straight Connector 173">
                    <a:extLst>
                      <a:ext uri="{FF2B5EF4-FFF2-40B4-BE49-F238E27FC236}">
                        <a16:creationId xmlns:a16="http://schemas.microsoft.com/office/drawing/2014/main" id="{E0F8E62B-2886-3DC6-A86B-BD32BBABA979}"/>
                      </a:ext>
                    </a:extLst>
                  </p:cNvPr>
                  <p:cNvCxnSpPr>
                    <a:cxnSpLocks/>
                    <a:stCxn id="169" idx="3"/>
                  </p:cNvCxnSpPr>
                  <p:nvPr/>
                </p:nvCxnSpPr>
                <p:spPr>
                  <a:xfrm>
                    <a:off x="73584" y="4333499"/>
                    <a:ext cx="982847" cy="0"/>
                  </a:xfrm>
                  <a:prstGeom prst="line">
                    <a:avLst/>
                  </a:prstGeom>
                  <a:noFill/>
                  <a:ln w="38100" cap="flat" cmpd="sng" algn="ctr">
                    <a:solidFill>
                      <a:sysClr val="windowText" lastClr="000000"/>
                    </a:solidFill>
                    <a:prstDash val="solid"/>
                    <a:miter lim="800000"/>
                  </a:ln>
                  <a:effectLst/>
                </p:spPr>
              </p:cxnSp>
              <p:sp>
                <p:nvSpPr>
                  <p:cNvPr id="175" name="Flowchart: Connector 174">
                    <a:extLst>
                      <a:ext uri="{FF2B5EF4-FFF2-40B4-BE49-F238E27FC236}">
                        <a16:creationId xmlns:a16="http://schemas.microsoft.com/office/drawing/2014/main" id="{8DD4F746-CD01-D105-3A4D-2F73715D35C1}"/>
                      </a:ext>
                    </a:extLst>
                  </p:cNvPr>
                  <p:cNvSpPr/>
                  <p:nvPr/>
                </p:nvSpPr>
                <p:spPr>
                  <a:xfrm>
                    <a:off x="-1587666" y="4132867"/>
                    <a:ext cx="47543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6" name="TextBox 175">
                  <a:extLst>
                    <a:ext uri="{FF2B5EF4-FFF2-40B4-BE49-F238E27FC236}">
                      <a16:creationId xmlns:a16="http://schemas.microsoft.com/office/drawing/2014/main" id="{C7AEA034-BA1B-2DB4-A4F9-5690AFB73602}"/>
                    </a:ext>
                  </a:extLst>
                </p:cNvPr>
                <p:cNvSpPr txBox="1"/>
                <p:nvPr/>
              </p:nvSpPr>
              <p:spPr>
                <a:xfrm>
                  <a:off x="5077347" y="4384768"/>
                  <a:ext cx="61679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grpSp>
        </p:grpSp>
        <p:sp>
          <p:nvSpPr>
            <p:cNvPr id="109" name="TextBox 108">
              <a:extLst>
                <a:ext uri="{FF2B5EF4-FFF2-40B4-BE49-F238E27FC236}">
                  <a16:creationId xmlns:a16="http://schemas.microsoft.com/office/drawing/2014/main" id="{90B26D8E-A7B4-42D9-9C3B-1C03F641AF8C}"/>
                </a:ext>
              </a:extLst>
            </p:cNvPr>
            <p:cNvSpPr txBox="1"/>
            <p:nvPr/>
          </p:nvSpPr>
          <p:spPr>
            <a:xfrm>
              <a:off x="7427056" y="335753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cxnSp>
          <p:nvCxnSpPr>
            <p:cNvPr id="153" name="Straight Connector 152">
              <a:extLst>
                <a:ext uri="{FF2B5EF4-FFF2-40B4-BE49-F238E27FC236}">
                  <a16:creationId xmlns:a16="http://schemas.microsoft.com/office/drawing/2014/main" id="{F06DC1C9-5D76-4E23-ACFB-C0C94747DA8A}"/>
                </a:ext>
              </a:extLst>
            </p:cNvPr>
            <p:cNvCxnSpPr>
              <a:cxnSpLocks/>
            </p:cNvCxnSpPr>
            <p:nvPr/>
          </p:nvCxnSpPr>
          <p:spPr>
            <a:xfrm>
              <a:off x="9593752" y="1962092"/>
              <a:ext cx="0" cy="612374"/>
            </a:xfrm>
            <a:prstGeom prst="line">
              <a:avLst/>
            </a:prstGeom>
            <a:noFill/>
            <a:ln w="38100" cap="flat" cmpd="sng" algn="ctr">
              <a:solidFill>
                <a:sysClr val="windowText" lastClr="000000"/>
              </a:solidFill>
              <a:prstDash val="solid"/>
              <a:miter lim="800000"/>
            </a:ln>
            <a:effectLst/>
          </p:spPr>
        </p:cxnSp>
        <p:cxnSp>
          <p:nvCxnSpPr>
            <p:cNvPr id="158" name="Straight Connector 157">
              <a:extLst>
                <a:ext uri="{FF2B5EF4-FFF2-40B4-BE49-F238E27FC236}">
                  <a16:creationId xmlns:a16="http://schemas.microsoft.com/office/drawing/2014/main" id="{D98824AC-3544-4512-958D-98FE60395A69}"/>
                </a:ext>
              </a:extLst>
            </p:cNvPr>
            <p:cNvCxnSpPr>
              <a:cxnSpLocks/>
            </p:cNvCxnSpPr>
            <p:nvPr/>
          </p:nvCxnSpPr>
          <p:spPr>
            <a:xfrm>
              <a:off x="9767305" y="2079719"/>
              <a:ext cx="0" cy="390188"/>
            </a:xfrm>
            <a:prstGeom prst="line">
              <a:avLst/>
            </a:prstGeom>
            <a:noFill/>
            <a:ln w="38100" cap="flat" cmpd="sng" algn="ctr">
              <a:solidFill>
                <a:sysClr val="windowText" lastClr="000000"/>
              </a:solidFill>
              <a:prstDash val="solid"/>
              <a:miter lim="800000"/>
            </a:ln>
            <a:effectLst/>
          </p:spPr>
        </p:cxnSp>
      </p:grpSp>
      <p:graphicFrame>
        <p:nvGraphicFramePr>
          <p:cNvPr id="161" name="Table 160">
            <a:extLst>
              <a:ext uri="{FF2B5EF4-FFF2-40B4-BE49-F238E27FC236}">
                <a16:creationId xmlns:a16="http://schemas.microsoft.com/office/drawing/2014/main" id="{89B2FC97-13C2-4654-8F1A-B7AA189E5101}"/>
              </a:ext>
            </a:extLst>
          </p:cNvPr>
          <p:cNvGraphicFramePr>
            <a:graphicFrameLocks noGrp="1"/>
          </p:cNvGraphicFramePr>
          <p:nvPr>
            <p:extLst>
              <p:ext uri="{D42A27DB-BD31-4B8C-83A1-F6EECF244321}">
                <p14:modId xmlns:p14="http://schemas.microsoft.com/office/powerpoint/2010/main" val="1174347899"/>
              </p:ext>
            </p:extLst>
          </p:nvPr>
        </p:nvGraphicFramePr>
        <p:xfrm>
          <a:off x="912840" y="4929024"/>
          <a:ext cx="10655838" cy="1500438"/>
        </p:xfrm>
        <a:graphic>
          <a:graphicData uri="http://schemas.openxmlformats.org/drawingml/2006/table">
            <a:tbl>
              <a:tblPr firstRow="1" bandRow="1">
                <a:tableStyleId>{5C22544A-7EE6-4342-B048-85BDC9FD1C3A}</a:tableStyleId>
              </a:tblPr>
              <a:tblGrid>
                <a:gridCol w="4262334">
                  <a:extLst>
                    <a:ext uri="{9D8B030D-6E8A-4147-A177-3AD203B41FA5}">
                      <a16:colId xmlns:a16="http://schemas.microsoft.com/office/drawing/2014/main" val="2832930209"/>
                    </a:ext>
                  </a:extLst>
                </a:gridCol>
                <a:gridCol w="2131168">
                  <a:extLst>
                    <a:ext uri="{9D8B030D-6E8A-4147-A177-3AD203B41FA5}">
                      <a16:colId xmlns:a16="http://schemas.microsoft.com/office/drawing/2014/main" val="1519466942"/>
                    </a:ext>
                  </a:extLst>
                </a:gridCol>
                <a:gridCol w="2131168">
                  <a:extLst>
                    <a:ext uri="{9D8B030D-6E8A-4147-A177-3AD203B41FA5}">
                      <a16:colId xmlns:a16="http://schemas.microsoft.com/office/drawing/2014/main" val="4055204386"/>
                    </a:ext>
                  </a:extLst>
                </a:gridCol>
                <a:gridCol w="2131168">
                  <a:extLst>
                    <a:ext uri="{9D8B030D-6E8A-4147-A177-3AD203B41FA5}">
                      <a16:colId xmlns:a16="http://schemas.microsoft.com/office/drawing/2014/main" val="3600915576"/>
                    </a:ext>
                  </a:extLst>
                </a:gridCol>
              </a:tblGrid>
              <a:tr h="45736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lang="en-US" sz="2400" dirty="0" err="1">
                          <a:solidFill>
                            <a:schemeClr val="tx1"/>
                          </a:solidFill>
                        </a:rPr>
                        <a:t>Chỉ</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Ampe</a:t>
                      </a:r>
                      <a:r>
                        <a:rPr lang="en-US" sz="2400" dirty="0">
                          <a:solidFill>
                            <a:schemeClr val="tx1"/>
                          </a:solidFill>
                        </a:rPr>
                        <a:t> </a:t>
                      </a:r>
                      <a:r>
                        <a:rPr lang="en-US" sz="2400" dirty="0" err="1">
                          <a:solidFill>
                            <a:schemeClr val="tx1"/>
                          </a:solidFill>
                        </a:rPr>
                        <a:t>kế</a:t>
                      </a:r>
                      <a:r>
                        <a:rPr lang="en-US" sz="2400" dirty="0">
                          <a:solidFill>
                            <a:schemeClr val="tx1"/>
                          </a:solidFill>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24296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err="1"/>
                        <a:t>Nguồn</a:t>
                      </a:r>
                      <a:r>
                        <a:rPr lang="en-US" sz="2400" b="0" dirty="0"/>
                        <a:t> 2 pin</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0,9</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bl>
          </a:graphicData>
        </a:graphic>
      </p:graphicFrame>
      <p:sp>
        <p:nvSpPr>
          <p:cNvPr id="162" name="Oval 161">
            <a:extLst>
              <a:ext uri="{FF2B5EF4-FFF2-40B4-BE49-F238E27FC236}">
                <a16:creationId xmlns:a16="http://schemas.microsoft.com/office/drawing/2014/main" id="{EB53B3EA-3DCB-4953-8E35-5D773768C050}"/>
              </a:ext>
            </a:extLst>
          </p:cNvPr>
          <p:cNvSpPr/>
          <p:nvPr/>
        </p:nvSpPr>
        <p:spPr>
          <a:xfrm>
            <a:off x="6712062" y="2019874"/>
            <a:ext cx="467624" cy="50781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a:t>
            </a:r>
          </a:p>
        </p:txBody>
      </p:sp>
      <p:cxnSp>
        <p:nvCxnSpPr>
          <p:cNvPr id="7" name="Straight Connector 6">
            <a:extLst>
              <a:ext uri="{FF2B5EF4-FFF2-40B4-BE49-F238E27FC236}">
                <a16:creationId xmlns:a16="http://schemas.microsoft.com/office/drawing/2014/main" id="{6239FFF1-B7D0-419D-89FD-6F76079D4773}"/>
              </a:ext>
            </a:extLst>
          </p:cNvPr>
          <p:cNvCxnSpPr>
            <a:cxnSpLocks/>
            <a:stCxn id="138" idx="3"/>
            <a:endCxn id="133" idx="0"/>
          </p:cNvCxnSpPr>
          <p:nvPr/>
        </p:nvCxnSpPr>
        <p:spPr>
          <a:xfrm flipV="1">
            <a:off x="7729490" y="2209359"/>
            <a:ext cx="264061" cy="10949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8981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89"/>
                                        </p:tgtEl>
                                        <p:attrNameLst>
                                          <p:attrName>style.visibility</p:attrName>
                                        </p:attrNameLst>
                                      </p:cBhvr>
                                      <p:to>
                                        <p:strVal val="visible"/>
                                      </p:to>
                                    </p:set>
                                    <p:animEffect transition="in" filter="wipe(up)">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500" fill="hold"/>
                                        <p:tgtEl>
                                          <p:spTgt spid="192"/>
                                        </p:tgtEl>
                                        <p:attrNameLst>
                                          <p:attrName>ppt_w</p:attrName>
                                        </p:attrNameLst>
                                      </p:cBhvr>
                                      <p:tavLst>
                                        <p:tav tm="0">
                                          <p:val>
                                            <p:fltVal val="0"/>
                                          </p:val>
                                        </p:tav>
                                        <p:tav tm="100000">
                                          <p:val>
                                            <p:strVal val="#ppt_w"/>
                                          </p:val>
                                        </p:tav>
                                      </p:tavLst>
                                    </p:anim>
                                    <p:anim calcmode="lin" valueType="num">
                                      <p:cBhvr>
                                        <p:cTn id="13" dur="500" fill="hold"/>
                                        <p:tgtEl>
                                          <p:spTgt spid="192"/>
                                        </p:tgtEl>
                                        <p:attrNameLst>
                                          <p:attrName>ppt_h</p:attrName>
                                        </p:attrNameLst>
                                      </p:cBhvr>
                                      <p:tavLst>
                                        <p:tav tm="0">
                                          <p:val>
                                            <p:fltVal val="0"/>
                                          </p:val>
                                        </p:tav>
                                        <p:tav tm="100000">
                                          <p:val>
                                            <p:strVal val="#ppt_h"/>
                                          </p:val>
                                        </p:tav>
                                      </p:tavLst>
                                    </p:anim>
                                    <p:animEffect transition="in" filter="fade">
                                      <p:cBhvr>
                                        <p:cTn id="14" dur="500"/>
                                        <p:tgtEl>
                                          <p:spTgt spid="19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334"/>
                                        </p:tgtEl>
                                        <p:attrNameLst>
                                          <p:attrName>style.visibility</p:attrName>
                                        </p:attrNameLst>
                                      </p:cBhvr>
                                      <p:to>
                                        <p:strVal val="visible"/>
                                      </p:to>
                                    </p:set>
                                    <p:animEffect transition="in" filter="wipe(left)">
                                      <p:cBhvr>
                                        <p:cTn id="18" dur="500"/>
                                        <p:tgtEl>
                                          <p:spTgt spid="33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61"/>
                                        </p:tgtEl>
                                        <p:attrNameLst>
                                          <p:attrName>style.visibility</p:attrName>
                                        </p:attrNameLst>
                                      </p:cBhvr>
                                      <p:to>
                                        <p:strVal val="visible"/>
                                      </p:to>
                                    </p:set>
                                    <p:animEffect transition="in" filter="fade">
                                      <p:cBhvr>
                                        <p:cTn id="30" dur="1000"/>
                                        <p:tgtEl>
                                          <p:spTgt spid="161"/>
                                        </p:tgtEl>
                                      </p:cBhvr>
                                    </p:animEffect>
                                    <p:anim calcmode="lin" valueType="num">
                                      <p:cBhvr>
                                        <p:cTn id="31" dur="1000" fill="hold"/>
                                        <p:tgtEl>
                                          <p:spTgt spid="161"/>
                                        </p:tgtEl>
                                        <p:attrNameLst>
                                          <p:attrName>ppt_x</p:attrName>
                                        </p:attrNameLst>
                                      </p:cBhvr>
                                      <p:tavLst>
                                        <p:tav tm="0">
                                          <p:val>
                                            <p:strVal val="#ppt_x"/>
                                          </p:val>
                                        </p:tav>
                                        <p:tav tm="100000">
                                          <p:val>
                                            <p:strVal val="#ppt_x"/>
                                          </p:val>
                                        </p:tav>
                                      </p:tavLst>
                                    </p:anim>
                                    <p:anim calcmode="lin" valueType="num">
                                      <p:cBhvr>
                                        <p:cTn id="32"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3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4142" y="581889"/>
            <a:ext cx="3275977" cy="646331"/>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1908151" cy="646331"/>
          </a:xfrm>
          <a:prstGeom prst="rect">
            <a:avLst/>
          </a:prstGeom>
          <a:noFill/>
        </p:spPr>
        <p:txBody>
          <a:bodyPr wrap="none" rtlCol="0">
            <a:spAutoFit/>
          </a:bodyPr>
          <a:lstStyle/>
          <a:p>
            <a:pPr algn="l"/>
            <a:r>
              <a:rPr lang="en-US" sz="3600" b="1" i="0" dirty="0" err="1">
                <a:solidFill>
                  <a:schemeClr val="bg1"/>
                </a:solidFill>
                <a:effectLst/>
                <a:latin typeface="Calibri" panose="020F0502020204030204" pitchFamily="34" charset="0"/>
                <a:cs typeface="Calibri" panose="020F0502020204030204" pitchFamily="34" charset="0"/>
              </a:rPr>
              <a:t>Nhận</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xét</a:t>
            </a:r>
            <a:endParaRPr lang="vi-VN" sz="3600" b="1" i="0" dirty="0">
              <a:solidFill>
                <a:schemeClr val="bg1"/>
              </a:solidFill>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616D2AF-C64A-C480-4700-6E8DBA58AF94}"/>
              </a:ext>
            </a:extLst>
          </p:cNvPr>
          <p:cNvSpPr txBox="1"/>
          <p:nvPr/>
        </p:nvSpPr>
        <p:spPr>
          <a:xfrm>
            <a:off x="1082686" y="4485373"/>
            <a:ext cx="9508352" cy="1077218"/>
          </a:xfrm>
          <a:prstGeom prst="rect">
            <a:avLst/>
          </a:prstGeom>
          <a:noFill/>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ường độ dòng điện tại mọi điểm trong đoạn mạch nối tiếp</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đều</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E4DC3CBE-D602-4D7F-8C0A-6F3961AAF02C}"/>
              </a:ext>
            </a:extLst>
          </p:cNvPr>
          <p:cNvGraphicFramePr>
            <a:graphicFrameLocks noGrp="1"/>
          </p:cNvGraphicFramePr>
          <p:nvPr>
            <p:extLst>
              <p:ext uri="{D42A27DB-BD31-4B8C-83A1-F6EECF244321}">
                <p14:modId xmlns:p14="http://schemas.microsoft.com/office/powerpoint/2010/main" val="1936196339"/>
              </p:ext>
            </p:extLst>
          </p:nvPr>
        </p:nvGraphicFramePr>
        <p:xfrm>
          <a:off x="768081" y="1637635"/>
          <a:ext cx="10655838" cy="2086312"/>
        </p:xfrm>
        <a:graphic>
          <a:graphicData uri="http://schemas.openxmlformats.org/drawingml/2006/table">
            <a:tbl>
              <a:tblPr firstRow="1" bandRow="1">
                <a:tableStyleId>{5C22544A-7EE6-4342-B048-85BDC9FD1C3A}</a:tableStyleId>
              </a:tblPr>
              <a:tblGrid>
                <a:gridCol w="4262334">
                  <a:extLst>
                    <a:ext uri="{9D8B030D-6E8A-4147-A177-3AD203B41FA5}">
                      <a16:colId xmlns:a16="http://schemas.microsoft.com/office/drawing/2014/main" val="2832930209"/>
                    </a:ext>
                  </a:extLst>
                </a:gridCol>
                <a:gridCol w="2131168">
                  <a:extLst>
                    <a:ext uri="{9D8B030D-6E8A-4147-A177-3AD203B41FA5}">
                      <a16:colId xmlns:a16="http://schemas.microsoft.com/office/drawing/2014/main" val="1519466942"/>
                    </a:ext>
                  </a:extLst>
                </a:gridCol>
                <a:gridCol w="2131168">
                  <a:extLst>
                    <a:ext uri="{9D8B030D-6E8A-4147-A177-3AD203B41FA5}">
                      <a16:colId xmlns:a16="http://schemas.microsoft.com/office/drawing/2014/main" val="4055204386"/>
                    </a:ext>
                  </a:extLst>
                </a:gridCol>
                <a:gridCol w="2131168">
                  <a:extLst>
                    <a:ext uri="{9D8B030D-6E8A-4147-A177-3AD203B41FA5}">
                      <a16:colId xmlns:a16="http://schemas.microsoft.com/office/drawing/2014/main" val="3600915576"/>
                    </a:ext>
                  </a:extLst>
                </a:gridCol>
              </a:tblGrid>
              <a:tr h="45736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lang="en-US" sz="2400" dirty="0" err="1">
                          <a:solidFill>
                            <a:schemeClr val="tx1"/>
                          </a:solidFill>
                        </a:rPr>
                        <a:t>Chỉ</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Ampe</a:t>
                      </a:r>
                      <a:r>
                        <a:rPr lang="en-US" sz="2400" dirty="0">
                          <a:solidFill>
                            <a:schemeClr val="tx1"/>
                          </a:solidFill>
                        </a:rPr>
                        <a:t> </a:t>
                      </a:r>
                      <a:r>
                        <a:rPr lang="en-US" sz="2400" dirty="0" err="1">
                          <a:solidFill>
                            <a:schemeClr val="tx1"/>
                          </a:solidFill>
                        </a:rPr>
                        <a:t>kế</a:t>
                      </a:r>
                      <a:r>
                        <a:rPr lang="en-US" sz="2400" dirty="0">
                          <a:solidFill>
                            <a:schemeClr val="tx1"/>
                          </a:solidFill>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24296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err="1"/>
                        <a:t>Nguồn</a:t>
                      </a:r>
                      <a:r>
                        <a:rPr lang="en-US" sz="2400" b="0" dirty="0"/>
                        <a:t> 1 pin</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0,5</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tx1"/>
                          </a:solidFill>
                          <a:latin typeface="Calibri" panose="020F0502020204030204" pitchFamily="34" charset="0"/>
                          <a:ea typeface="+mn-ea"/>
                          <a:cs typeface="Calibri" panose="020F0502020204030204" pitchFamily="34" charset="0"/>
                        </a:rPr>
                        <a:t>Nguồn</a:t>
                      </a:r>
                      <a:r>
                        <a:rPr lang="en-US" sz="2400" kern="1200" dirty="0">
                          <a:solidFill>
                            <a:schemeClr val="tx1"/>
                          </a:solidFill>
                          <a:latin typeface="Calibri" panose="020F0502020204030204" pitchFamily="34" charset="0"/>
                          <a:ea typeface="+mn-ea"/>
                          <a:cs typeface="Calibri" panose="020F0502020204030204" pitchFamily="34" charset="0"/>
                        </a:rPr>
                        <a:t> 2 pin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0,9</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0,9</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0,9</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9805187"/>
                  </a:ext>
                </a:extLst>
              </a:tr>
            </a:tbl>
          </a:graphicData>
        </a:graphic>
      </p:graphicFrame>
      <p:sp>
        <p:nvSpPr>
          <p:cNvPr id="11" name="TextBox 10">
            <a:extLst>
              <a:ext uri="{FF2B5EF4-FFF2-40B4-BE49-F238E27FC236}">
                <a16:creationId xmlns:a16="http://schemas.microsoft.com/office/drawing/2014/main" id="{0E204F96-7FBB-4203-BA81-E42E5A895ACF}"/>
              </a:ext>
            </a:extLst>
          </p:cNvPr>
          <p:cNvSpPr txBox="1"/>
          <p:nvPr/>
        </p:nvSpPr>
        <p:spPr>
          <a:xfrm>
            <a:off x="3609354" y="4927977"/>
            <a:ext cx="2070620" cy="584775"/>
          </a:xfrm>
          <a:prstGeom prst="rect">
            <a:avLst/>
          </a:prstGeom>
          <a:noFill/>
        </p:spPr>
        <p:txBody>
          <a:bodyPr wrap="square">
            <a:spAutoFit/>
          </a:bodyPr>
          <a:lstStyle/>
          <a:p>
            <a:r>
              <a:rPr lang="en-US" sz="3200" dirty="0" err="1">
                <a:solidFill>
                  <a:srgbClr val="FF0000"/>
                </a:solidFill>
                <a:latin typeface="Calibri" panose="020F0502020204030204" pitchFamily="34" charset="0"/>
                <a:ea typeface="Calibri" panose="020F0502020204030204" pitchFamily="34" charset="0"/>
                <a:cs typeface="Calibri" panose="020F0502020204030204" pitchFamily="34" charset="0"/>
              </a:rPr>
              <a:t>như</a:t>
            </a:r>
            <a:r>
              <a:rPr lang="en-US" sz="3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ea typeface="Calibri" panose="020F0502020204030204" pitchFamily="34" charset="0"/>
                <a:cs typeface="Calibri" panose="020F0502020204030204" pitchFamily="34" charset="0"/>
              </a:rPr>
              <a:t>nhau</a:t>
            </a:r>
            <a:endParaRPr lang="en-US" sz="3200" dirty="0">
              <a:solidFill>
                <a:srgbClr val="FF0000"/>
              </a:solidFill>
            </a:endParaRPr>
          </a:p>
        </p:txBody>
      </p:sp>
    </p:spTree>
    <p:extLst>
      <p:ext uri="{BB962C8B-B14F-4D97-AF65-F5344CB8AC3E}">
        <p14:creationId xmlns:p14="http://schemas.microsoft.com/office/powerpoint/2010/main" val="4143508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lt">
                                    <p:tmPct val="3000"/>
                                  </p:iterate>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1082686" y="2619624"/>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829050"/>
            <a:ext cx="2555362" cy="2675027"/>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823202" y="2724993"/>
            <a:ext cx="9461549" cy="1077218"/>
          </a:xfrm>
          <a:prstGeom prst="rect">
            <a:avLst/>
          </a:prstGeom>
          <a:noFill/>
        </p:spPr>
        <p:txBody>
          <a:bodyPr wrap="square">
            <a:spAutoFit/>
          </a:bodyPr>
          <a:lstStyle/>
          <a:p>
            <a:pPr lvl="0"/>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3200" dirty="0">
                <a:latin typeface="Calibri" panose="020F0502020204030204" pitchFamily="34" charset="0"/>
                <a:cs typeface="Calibri" panose="020F0502020204030204" pitchFamily="34" charset="0"/>
              </a:rPr>
              <a:t>c</a:t>
            </a:r>
            <a:r>
              <a:rPr lang="vi-VN" sz="3200" dirty="0">
                <a:latin typeface="Calibri" panose="020F0502020204030204" pitchFamily="34" charset="0"/>
                <a:cs typeface="Calibri" panose="020F0502020204030204" pitchFamily="34" charset="0"/>
              </a:rPr>
              <a:t>ường độ dòng điện có giá trị như nhau tại mọi điểm</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4942502" y="3686752"/>
            <a:ext cx="2306993" cy="707886"/>
          </a:xfrm>
          <a:prstGeom prst="rect">
            <a:avLst/>
          </a:prstGeom>
          <a:noFill/>
        </p:spPr>
        <p:txBody>
          <a:bodyPr wrap="square">
            <a:spAutoFit/>
          </a:bodyPr>
          <a:lstStyle/>
          <a:p>
            <a:pPr algn="ct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I =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2</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2809301" y="4338301"/>
            <a:ext cx="9318565" cy="1077218"/>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Tương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đoạn mạch gồm nhiều điện trở R</a:t>
            </a:r>
            <a:r>
              <a:rPr lang="vi-VN" sz="3200" baseline="-25000" dirty="0">
                <a:latin typeface="Calibri" panose="020F0502020204030204" pitchFamily="34" charset="0"/>
                <a:cs typeface="Calibri" panose="020F0502020204030204" pitchFamily="34" charset="0"/>
              </a:rPr>
              <a:t>1</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2</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mắc nối tiếp</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4037114" y="5390059"/>
            <a:ext cx="4117771"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I = I</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 I</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 .... = I</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grpSp>
        <p:nvGrpSpPr>
          <p:cNvPr id="33" name="组合 2">
            <a:extLst>
              <a:ext uri="{FF2B5EF4-FFF2-40B4-BE49-F238E27FC236}">
                <a16:creationId xmlns:a16="http://schemas.microsoft.com/office/drawing/2014/main" id="{4E0E111D-A6B0-4F8E-85C9-A80067F1176B}"/>
              </a:ext>
            </a:extLst>
          </p:cNvPr>
          <p:cNvGrpSpPr/>
          <p:nvPr/>
        </p:nvGrpSpPr>
        <p:grpSpPr>
          <a:xfrm>
            <a:off x="554142" y="581889"/>
            <a:ext cx="3275977" cy="646331"/>
            <a:chOff x="3532280" y="5381090"/>
            <a:chExt cx="5886671" cy="495365"/>
          </a:xfrm>
        </p:grpSpPr>
        <p:sp>
          <p:nvSpPr>
            <p:cNvPr id="34" name="Freeform 34">
              <a:extLst>
                <a:ext uri="{FF2B5EF4-FFF2-40B4-BE49-F238E27FC236}">
                  <a16:creationId xmlns:a16="http://schemas.microsoft.com/office/drawing/2014/main" id="{D1C4663A-2B3B-40FA-9D3C-E7D42A88BF61}"/>
                </a:ext>
              </a:extLst>
            </p:cNvPr>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任意多边形 5">
              <a:extLst>
                <a:ext uri="{FF2B5EF4-FFF2-40B4-BE49-F238E27FC236}">
                  <a16:creationId xmlns:a16="http://schemas.microsoft.com/office/drawing/2014/main" id="{5C712C0D-C199-4462-89AE-30C3985AB7DF}"/>
                </a:ext>
              </a:extLst>
            </p:cNvPr>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93">
            <a:extLst>
              <a:ext uri="{FF2B5EF4-FFF2-40B4-BE49-F238E27FC236}">
                <a16:creationId xmlns:a16="http://schemas.microsoft.com/office/drawing/2014/main" id="{3A154831-DF9F-4DB6-A965-B454390802A9}"/>
              </a:ext>
            </a:extLst>
          </p:cNvPr>
          <p:cNvSpPr txBox="1"/>
          <p:nvPr/>
        </p:nvSpPr>
        <p:spPr>
          <a:xfrm>
            <a:off x="1082686" y="452071"/>
            <a:ext cx="1761764" cy="646331"/>
          </a:xfrm>
          <a:prstGeom prst="rect">
            <a:avLst/>
          </a:prstGeom>
          <a:noFill/>
        </p:spPr>
        <p:txBody>
          <a:bodyPr wrap="none" rtlCol="0">
            <a:spAutoFit/>
          </a:bodyPr>
          <a:lstStyle/>
          <a:p>
            <a:pPr algn="l"/>
            <a:r>
              <a:rPr lang="en-US" sz="3600" b="1" i="0" dirty="0" err="1">
                <a:solidFill>
                  <a:schemeClr val="bg1"/>
                </a:solidFill>
                <a:effectLst/>
                <a:latin typeface="Calibri" panose="020F0502020204030204" pitchFamily="34" charset="0"/>
                <a:cs typeface="Calibri" panose="020F0502020204030204" pitchFamily="34" charset="0"/>
              </a:rPr>
              <a:t>Kết</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luận</a:t>
            </a:r>
            <a:endParaRPr lang="vi-VN" sz="3600" b="1" i="0" dirty="0">
              <a:solidFill>
                <a:schemeClr val="bg1"/>
              </a:solidFill>
              <a:effectLst/>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54C0D0F9-257F-4B74-BB61-7E9712265972}"/>
              </a:ext>
            </a:extLst>
          </p:cNvPr>
          <p:cNvGrpSpPr/>
          <p:nvPr/>
        </p:nvGrpSpPr>
        <p:grpSpPr>
          <a:xfrm>
            <a:off x="3830119" y="581889"/>
            <a:ext cx="7892970" cy="1484042"/>
            <a:chOff x="3830119" y="581889"/>
            <a:chExt cx="7892970" cy="1484042"/>
          </a:xfrm>
        </p:grpSpPr>
        <p:sp>
          <p:nvSpPr>
            <p:cNvPr id="39" name="Rectangle: Rounded Corners 38">
              <a:extLst>
                <a:ext uri="{FF2B5EF4-FFF2-40B4-BE49-F238E27FC236}">
                  <a16:creationId xmlns:a16="http://schemas.microsoft.com/office/drawing/2014/main" id="{698FF9E3-462F-4E79-9BEB-EA13F19F758D}"/>
                </a:ext>
              </a:extLst>
            </p:cNvPr>
            <p:cNvSpPr/>
            <p:nvPr/>
          </p:nvSpPr>
          <p:spPr>
            <a:xfrm>
              <a:off x="3830119" y="581889"/>
              <a:ext cx="7892970" cy="1484042"/>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B75849D4-294A-4403-9FFB-09059DE38A4B}"/>
                </a:ext>
              </a:extLst>
            </p:cNvPr>
            <p:cNvGrpSpPr/>
            <p:nvPr/>
          </p:nvGrpSpPr>
          <p:grpSpPr>
            <a:xfrm>
              <a:off x="4214264" y="808291"/>
              <a:ext cx="7070487" cy="1139260"/>
              <a:chOff x="2346754" y="4572184"/>
              <a:chExt cx="7498491" cy="1139260"/>
            </a:xfrm>
          </p:grpSpPr>
          <p:sp>
            <p:nvSpPr>
              <p:cNvPr id="41" name="Oval 40">
                <a:extLst>
                  <a:ext uri="{FF2B5EF4-FFF2-40B4-BE49-F238E27FC236}">
                    <a16:creationId xmlns:a16="http://schemas.microsoft.com/office/drawing/2014/main" id="{CF4AB68E-8B45-4878-B0AB-46BA766A91A8}"/>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2" name="Straight Connector 41">
                <a:extLst>
                  <a:ext uri="{FF2B5EF4-FFF2-40B4-BE49-F238E27FC236}">
                    <a16:creationId xmlns:a16="http://schemas.microsoft.com/office/drawing/2014/main" id="{418A0360-3098-40D3-BD59-DEFF9A6C6F14}"/>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EBAA8B95-7160-4671-B15F-C57591C89B27}"/>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4" name="Straight Connector 43">
                <a:extLst>
                  <a:ext uri="{FF2B5EF4-FFF2-40B4-BE49-F238E27FC236}">
                    <a16:creationId xmlns:a16="http://schemas.microsoft.com/office/drawing/2014/main" id="{B48ECF8D-5EA1-4E7C-BF05-AA5748B930F1}"/>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A6AA30C-728E-41DE-B0AA-5CC709D0F0C5}"/>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230577B2-4A03-4BA0-A261-DA508D3D65F8}"/>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60E3E5E0-74E3-4B77-9821-224F0A135C40}"/>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3DEB22A1-7527-4492-A679-119ACBB5053B}"/>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786A7005-A8D7-4F96-A31C-16339E546F84}"/>
                  </a:ext>
                </a:extLst>
              </p:cNvPr>
              <p:cNvSpPr txBox="1"/>
              <p:nvPr/>
            </p:nvSpPr>
            <p:spPr>
              <a:xfrm>
                <a:off x="3814657"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1F3B7E8A-EBE8-456E-A59E-D02B3542650B}"/>
                  </a:ext>
                </a:extLst>
              </p:cNvPr>
              <p:cNvSpPr txBox="1"/>
              <p:nvPr/>
            </p:nvSpPr>
            <p:spPr>
              <a:xfrm>
                <a:off x="4993631" y="4572184"/>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1C3D56D0-B76B-4228-96A7-3431F3F61514}"/>
                  </a:ext>
                </a:extLst>
              </p:cNvPr>
              <p:cNvGrpSpPr/>
              <p:nvPr/>
            </p:nvGrpSpPr>
            <p:grpSpPr>
              <a:xfrm>
                <a:off x="3089320" y="5115690"/>
                <a:ext cx="2360617" cy="221643"/>
                <a:chOff x="2790263" y="5179162"/>
                <a:chExt cx="1695163" cy="159162"/>
              </a:xfrm>
            </p:grpSpPr>
            <p:cxnSp>
              <p:nvCxnSpPr>
                <p:cNvPr id="59" name="Straight Connector 58">
                  <a:extLst>
                    <a:ext uri="{FF2B5EF4-FFF2-40B4-BE49-F238E27FC236}">
                      <a16:creationId xmlns:a16="http://schemas.microsoft.com/office/drawing/2014/main" id="{D0F805F4-0C89-493E-A3CA-EB4A55A359D8}"/>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60" name="Rectangle 59">
                  <a:extLst>
                    <a:ext uri="{FF2B5EF4-FFF2-40B4-BE49-F238E27FC236}">
                      <a16:creationId xmlns:a16="http://schemas.microsoft.com/office/drawing/2014/main" id="{93EDBD66-3333-4FD6-84F4-7FFB9FBB474B}"/>
                    </a:ext>
                  </a:extLst>
                </p:cNvPr>
                <p:cNvSpPr/>
                <p:nvPr/>
              </p:nvSpPr>
              <p:spPr>
                <a:xfrm>
                  <a:off x="3449129" y="5179162"/>
                  <a:ext cx="502357" cy="159162"/>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 name="Group 51">
                <a:extLst>
                  <a:ext uri="{FF2B5EF4-FFF2-40B4-BE49-F238E27FC236}">
                    <a16:creationId xmlns:a16="http://schemas.microsoft.com/office/drawing/2014/main" id="{0162BAB7-AE6D-48CB-8345-844FAEB13BEA}"/>
                  </a:ext>
                </a:extLst>
              </p:cNvPr>
              <p:cNvGrpSpPr/>
              <p:nvPr/>
            </p:nvGrpSpPr>
            <p:grpSpPr>
              <a:xfrm>
                <a:off x="5236431" y="5119621"/>
                <a:ext cx="1150019" cy="217722"/>
                <a:chOff x="3165243" y="5179162"/>
                <a:chExt cx="825831" cy="156346"/>
              </a:xfrm>
            </p:grpSpPr>
            <p:cxnSp>
              <p:nvCxnSpPr>
                <p:cNvPr id="57" name="Straight Connector 56">
                  <a:extLst>
                    <a:ext uri="{FF2B5EF4-FFF2-40B4-BE49-F238E27FC236}">
                      <a16:creationId xmlns:a16="http://schemas.microsoft.com/office/drawing/2014/main" id="{EE2F5338-2205-44BC-91B7-9B23574E2120}"/>
                    </a:ext>
                  </a:extLst>
                </p:cNvPr>
                <p:cNvCxnSpPr>
                  <a:cxnSpLocks/>
                </p:cNvCxnSpPr>
                <p:nvPr/>
              </p:nvCxnSpPr>
              <p:spPr>
                <a:xfrm flipV="1">
                  <a:off x="3312195" y="5266959"/>
                  <a:ext cx="678879" cy="5762"/>
                </a:xfrm>
                <a:prstGeom prst="line">
                  <a:avLst/>
                </a:prstGeom>
                <a:noFill/>
                <a:ln w="28575" cap="flat" cmpd="sng" algn="ctr">
                  <a:solidFill>
                    <a:sysClr val="windowText" lastClr="000000"/>
                  </a:solidFill>
                  <a:prstDash val="solid"/>
                  <a:miter lim="800000"/>
                </a:ln>
                <a:effectLst/>
              </p:spPr>
            </p:cxnSp>
            <p:sp>
              <p:nvSpPr>
                <p:cNvPr id="58" name="Rectangle 57">
                  <a:extLst>
                    <a:ext uri="{FF2B5EF4-FFF2-40B4-BE49-F238E27FC236}">
                      <a16:creationId xmlns:a16="http://schemas.microsoft.com/office/drawing/2014/main" id="{5BD6F3C0-5F4B-4F44-9573-C2234B37568D}"/>
                    </a:ext>
                  </a:extLst>
                </p:cNvPr>
                <p:cNvSpPr/>
                <p:nvPr/>
              </p:nvSpPr>
              <p:spPr>
                <a:xfrm>
                  <a:off x="3165243" y="5179162"/>
                  <a:ext cx="489575" cy="156346"/>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6F2EA4D0-761D-42B0-8C12-4CB8F993C6F4}"/>
                  </a:ext>
                </a:extLst>
              </p:cNvPr>
              <p:cNvGrpSpPr/>
              <p:nvPr/>
            </p:nvGrpSpPr>
            <p:grpSpPr>
              <a:xfrm>
                <a:off x="7057364" y="5119610"/>
                <a:ext cx="1995685" cy="184658"/>
                <a:chOff x="3312195" y="5179163"/>
                <a:chExt cx="1433105" cy="132603"/>
              </a:xfrm>
            </p:grpSpPr>
            <p:cxnSp>
              <p:nvCxnSpPr>
                <p:cNvPr id="55" name="Straight Connector 54">
                  <a:extLst>
                    <a:ext uri="{FF2B5EF4-FFF2-40B4-BE49-F238E27FC236}">
                      <a16:creationId xmlns:a16="http://schemas.microsoft.com/office/drawing/2014/main" id="{442776B4-761A-4988-B26A-ECDBDD1999A5}"/>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56" name="Rectangle 55">
                  <a:extLst>
                    <a:ext uri="{FF2B5EF4-FFF2-40B4-BE49-F238E27FC236}">
                      <a16:creationId xmlns:a16="http://schemas.microsoft.com/office/drawing/2014/main" id="{0A743850-07CB-4374-A029-A4DCE7E864D3}"/>
                    </a:ext>
                  </a:extLst>
                </p:cNvPr>
                <p:cNvSpPr/>
                <p:nvPr/>
              </p:nvSpPr>
              <p:spPr>
                <a:xfrm>
                  <a:off x="3701426" y="5179163"/>
                  <a:ext cx="489575" cy="132603"/>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4" name="TextBox 53">
                <a:extLst>
                  <a:ext uri="{FF2B5EF4-FFF2-40B4-BE49-F238E27FC236}">
                    <a16:creationId xmlns:a16="http://schemas.microsoft.com/office/drawing/2014/main" id="{EA5C1DCF-BF2B-4E51-ADE2-4FDFCE61072D}"/>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n</a:t>
                </a:r>
                <a:endParaRPr lang="vi-VN" sz="2400" baseline="-25000" dirty="0">
                  <a:latin typeface="Calibri" panose="020F0502020204030204" pitchFamily="34" charset="0"/>
                  <a:cs typeface="Calibri" panose="020F0502020204030204" pitchFamily="34" charset="0"/>
                </a:endParaRPr>
              </a:p>
            </p:txBody>
          </p:sp>
        </p:grpSp>
        <p:sp>
          <p:nvSpPr>
            <p:cNvPr id="61" name="Rectangle 60">
              <a:extLst>
                <a:ext uri="{FF2B5EF4-FFF2-40B4-BE49-F238E27FC236}">
                  <a16:creationId xmlns:a16="http://schemas.microsoft.com/office/drawing/2014/main" id="{307A4F89-95B7-4B06-B7D0-D20DFD581229}"/>
                </a:ext>
              </a:extLst>
            </p:cNvPr>
            <p:cNvSpPr/>
            <p:nvPr/>
          </p:nvSpPr>
          <p:spPr>
            <a:xfrm>
              <a:off x="8018265" y="1181246"/>
              <a:ext cx="642848" cy="446462"/>
            </a:xfrm>
            <a:prstGeom prst="rect">
              <a:avLst/>
            </a:prstGeom>
            <a:solidFill>
              <a:sysClr val="window" lastClr="FFFFFF"/>
            </a:solidFill>
            <a:ln w="285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111143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4D5D32-CDF7-48BB-AA58-C6DF92C0A74D}"/>
              </a:ext>
            </a:extLst>
          </p:cNvPr>
          <p:cNvSpPr/>
          <p:nvPr/>
        </p:nvSpPr>
        <p:spPr>
          <a:xfrm>
            <a:off x="617562" y="582562"/>
            <a:ext cx="10434275" cy="2469636"/>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F794A49A-326F-4AFD-BD84-3326023080A3}"/>
              </a:ext>
            </a:extLst>
          </p:cNvPr>
          <p:cNvPicPr>
            <a:picLocks noChangeAspect="1"/>
          </p:cNvPicPr>
          <p:nvPr/>
        </p:nvPicPr>
        <p:blipFill>
          <a:blip r:embed="rId2"/>
          <a:stretch>
            <a:fillRect/>
          </a:stretch>
        </p:blipFill>
        <p:spPr>
          <a:xfrm>
            <a:off x="9378637" y="1227861"/>
            <a:ext cx="1673200" cy="1606719"/>
          </a:xfrm>
          <a:prstGeom prst="rect">
            <a:avLst/>
          </a:prstGeom>
        </p:spPr>
      </p:pic>
      <p:sp>
        <p:nvSpPr>
          <p:cNvPr id="4" name="TextBox 3">
            <a:extLst>
              <a:ext uri="{FF2B5EF4-FFF2-40B4-BE49-F238E27FC236}">
                <a16:creationId xmlns:a16="http://schemas.microsoft.com/office/drawing/2014/main" id="{1D200A44-D397-4E40-B0DF-08E9532080D9}"/>
              </a:ext>
            </a:extLst>
          </p:cNvPr>
          <p:cNvSpPr txBox="1"/>
          <p:nvPr/>
        </p:nvSpPr>
        <p:spPr>
          <a:xfrm>
            <a:off x="1349740" y="856335"/>
            <a:ext cx="7639617" cy="1964512"/>
          </a:xfrm>
          <a:prstGeom prst="rect">
            <a:avLst/>
          </a:prstGeom>
          <a:noFill/>
        </p:spPr>
        <p:txBody>
          <a:bodyPr wrap="square">
            <a:spAutoFit/>
          </a:bodyPr>
          <a:lstStyle/>
          <a:p>
            <a:pPr>
              <a:lnSpc>
                <a:spcPct val="150000"/>
              </a:lnSpc>
            </a:pPr>
            <a:r>
              <a:rPr lang="en-US" sz="2800" u="sng" dirty="0">
                <a:latin typeface="Calibri" panose="020F0502020204030204" pitchFamily="34" charset="0"/>
                <a:ea typeface="Calibri" panose="020F0502020204030204" pitchFamily="34" charset="0"/>
                <a:cs typeface="Calibri" panose="020F0502020204030204" pitchFamily="34" charset="0"/>
              </a:rPr>
              <a:t>BT3. </a:t>
            </a:r>
            <a:r>
              <a:rPr lang="vi-VN" sz="2800" dirty="0">
                <a:latin typeface="Calibri" panose="020F0502020204030204" pitchFamily="34" charset="0"/>
                <a:ea typeface="Calibri" panose="020F0502020204030204" pitchFamily="34" charset="0"/>
                <a:cs typeface="Calibri" panose="020F0502020204030204" pitchFamily="34" charset="0"/>
              </a:rPr>
              <a:t>Có hai điện trở R</a:t>
            </a:r>
            <a:r>
              <a:rPr lang="en-US" sz="2800" baseline="-25000" dirty="0">
                <a:latin typeface="Calibri" panose="020F0502020204030204" pitchFamily="34" charset="0"/>
                <a:ea typeface="Calibri" panose="020F0502020204030204" pitchFamily="34" charset="0"/>
                <a:cs typeface="Calibri" panose="020F0502020204030204" pitchFamily="34" charset="0"/>
              </a:rPr>
              <a:t>1</a:t>
            </a:r>
            <a:r>
              <a:rPr lang="vi-VN" sz="2800" dirty="0">
                <a:latin typeface="Calibri" panose="020F0502020204030204" pitchFamily="34" charset="0"/>
                <a:ea typeface="Calibri" panose="020F0502020204030204" pitchFamily="34" charset="0"/>
                <a:cs typeface="Calibri" panose="020F0502020204030204" pitchFamily="34" charset="0"/>
              </a:rPr>
              <a:t> = </a:t>
            </a:r>
            <a:r>
              <a:rPr lang="en-US" sz="2800" dirty="0">
                <a:latin typeface="Calibri" panose="020F0502020204030204" pitchFamily="34" charset="0"/>
                <a:ea typeface="Calibri" panose="020F0502020204030204" pitchFamily="34" charset="0"/>
                <a:cs typeface="Calibri" panose="020F0502020204030204" pitchFamily="34" charset="0"/>
              </a:rPr>
              <a:t>3</a:t>
            </a:r>
            <a:r>
              <a:rPr lang="vi-VN" sz="2800" dirty="0">
                <a:latin typeface="Calibri" panose="020F0502020204030204" pitchFamily="34" charset="0"/>
                <a:ea typeface="Calibri" panose="020F0502020204030204" pitchFamily="34" charset="0"/>
                <a:cs typeface="Calibri" panose="020F0502020204030204" pitchFamily="34" charset="0"/>
              </a:rPr>
              <a:t> </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R</a:t>
            </a:r>
            <a:r>
              <a:rPr lang="vi-VN" sz="2800" baseline="-25000" dirty="0">
                <a:latin typeface="Calibri" panose="020F0502020204030204" pitchFamily="34" charset="0"/>
                <a:ea typeface="Calibri" panose="020F0502020204030204" pitchFamily="34" charset="0"/>
                <a:cs typeface="Calibri" panose="020F0502020204030204" pitchFamily="34" charset="0"/>
              </a:rPr>
              <a:t>2</a:t>
            </a:r>
            <a:r>
              <a:rPr lang="vi-VN" sz="2800" dirty="0">
                <a:latin typeface="Calibri" panose="020F0502020204030204" pitchFamily="34" charset="0"/>
                <a:ea typeface="Calibri" panose="020F0502020204030204" pitchFamily="34" charset="0"/>
                <a:cs typeface="Calibri" panose="020F0502020204030204" pitchFamily="34" charset="0"/>
              </a:rPr>
              <a:t> = </a:t>
            </a:r>
            <a:r>
              <a:rPr lang="en-US" sz="2800" dirty="0">
                <a:latin typeface="Calibri" panose="020F0502020204030204" pitchFamily="34" charset="0"/>
                <a:ea typeface="Calibri" panose="020F0502020204030204" pitchFamily="34" charset="0"/>
                <a:cs typeface="Calibri" panose="020F0502020204030204" pitchFamily="34" charset="0"/>
              </a:rPr>
              <a:t>6</a:t>
            </a:r>
            <a:r>
              <a:rPr lang="vi-VN" sz="2800" dirty="0">
                <a:latin typeface="Calibri" panose="020F0502020204030204" pitchFamily="34" charset="0"/>
                <a:ea typeface="Calibri" panose="020F0502020204030204" pitchFamily="34" charset="0"/>
                <a:cs typeface="Calibri" panose="020F0502020204030204" pitchFamily="34" charset="0"/>
              </a:rPr>
              <a:t> </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được mắc nối tiếp.</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Hiệu</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điện</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thế</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giữa</a:t>
            </a:r>
            <a:r>
              <a:rPr lang="en-US" sz="2800" dirty="0">
                <a:latin typeface="Calibri" panose="020F0502020204030204" pitchFamily="34" charset="0"/>
                <a:ea typeface="Calibri" panose="020F0502020204030204" pitchFamily="34" charset="0"/>
                <a:cs typeface="Calibri" panose="020F0502020204030204" pitchFamily="34" charset="0"/>
              </a:rPr>
              <a:t> 2 </a:t>
            </a:r>
            <a:r>
              <a:rPr lang="en-US" sz="2800" dirty="0" err="1">
                <a:latin typeface="Calibri" panose="020F0502020204030204" pitchFamily="34" charset="0"/>
                <a:ea typeface="Calibri" panose="020F0502020204030204" pitchFamily="34" charset="0"/>
                <a:cs typeface="Calibri" panose="020F0502020204030204" pitchFamily="34" charset="0"/>
              </a:rPr>
              <a:t>đầu</a:t>
            </a:r>
            <a:r>
              <a:rPr lang="en-US" sz="2800" dirty="0">
                <a:latin typeface="Calibri" panose="020F0502020204030204" pitchFamily="34" charset="0"/>
                <a:ea typeface="Calibri" panose="020F0502020204030204" pitchFamily="34" charset="0"/>
                <a:cs typeface="Calibri" panose="020F0502020204030204" pitchFamily="34" charset="0"/>
              </a:rPr>
              <a:t> </a:t>
            </a:r>
            <a:r>
              <a:rPr lang="vi-VN" sz="2800" dirty="0">
                <a:latin typeface="Calibri" panose="020F0502020204030204" pitchFamily="34" charset="0"/>
                <a:ea typeface="Calibri" panose="020F0502020204030204" pitchFamily="34" charset="0"/>
                <a:cs typeface="Calibri" panose="020F0502020204030204" pitchFamily="34" charset="0"/>
              </a:rPr>
              <a:t>R</a:t>
            </a:r>
            <a:r>
              <a:rPr lang="vi-VN" sz="2800" baseline="-25000" dirty="0">
                <a:latin typeface="Calibri" panose="020F0502020204030204" pitchFamily="34" charset="0"/>
                <a:ea typeface="Calibri" panose="020F0502020204030204" pitchFamily="34" charset="0"/>
                <a:cs typeface="Calibri" panose="020F0502020204030204" pitchFamily="34" charset="0"/>
              </a:rPr>
              <a:t>1</a:t>
            </a:r>
            <a:r>
              <a:rPr lang="en-US" sz="2800" baseline="-25000" dirty="0">
                <a:latin typeface="Calibri" panose="020F0502020204030204" pitchFamily="34" charset="0"/>
                <a:ea typeface="Calibri" panose="020F0502020204030204" pitchFamily="34" charset="0"/>
                <a:cs typeface="Calibri" panose="020F0502020204030204" pitchFamily="34" charset="0"/>
              </a:rPr>
              <a:t> </a:t>
            </a:r>
            <a:r>
              <a:rPr lang="vi-VN"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là</a:t>
            </a:r>
            <a:r>
              <a:rPr lang="en-US" sz="2800" dirty="0">
                <a:latin typeface="Calibri" panose="020F0502020204030204" pitchFamily="34" charset="0"/>
                <a:ea typeface="Calibri" panose="020F0502020204030204" pitchFamily="34" charset="0"/>
                <a:cs typeface="Calibri" panose="020F0502020204030204" pitchFamily="34" charset="0"/>
              </a:rPr>
              <a:t> U</a:t>
            </a:r>
            <a:r>
              <a:rPr lang="vi-VN" sz="2800" baseline="-25000" dirty="0">
                <a:latin typeface="Calibri" panose="020F0502020204030204" pitchFamily="34" charset="0"/>
                <a:ea typeface="Calibri" panose="020F0502020204030204" pitchFamily="34" charset="0"/>
                <a:cs typeface="Calibri" panose="020F0502020204030204" pitchFamily="34" charset="0"/>
              </a:rPr>
              <a:t>1</a:t>
            </a:r>
            <a:r>
              <a:rPr lang="en-US" sz="2800" dirty="0">
                <a:latin typeface="Calibri" panose="020F0502020204030204" pitchFamily="34" charset="0"/>
                <a:ea typeface="Calibri" panose="020F0502020204030204" pitchFamily="34" charset="0"/>
                <a:cs typeface="Calibri" panose="020F0502020204030204" pitchFamily="34" charset="0"/>
              </a:rPr>
              <a:t> = 3V . </a:t>
            </a:r>
            <a:r>
              <a:rPr lang="en-US" sz="2800" dirty="0" err="1">
                <a:latin typeface="Calibri" panose="020F0502020204030204" pitchFamily="34" charset="0"/>
                <a:ea typeface="Calibri" panose="020F0502020204030204" pitchFamily="34" charset="0"/>
                <a:cs typeface="Calibri" panose="020F0502020204030204" pitchFamily="34" charset="0"/>
              </a:rPr>
              <a:t>Xác</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định</a:t>
            </a:r>
            <a:r>
              <a:rPr lang="vi-VN" sz="2800" dirty="0">
                <a:latin typeface="Calibri" panose="020F0502020204030204" pitchFamily="34" charset="0"/>
                <a:ea typeface="Calibri" panose="020F0502020204030204" pitchFamily="34" charset="0"/>
                <a:cs typeface="Calibri" panose="020F0502020204030204" pitchFamily="34" charset="0"/>
              </a:rPr>
              <a:t> cường độ dòng điện chạy qua điện trở R</a:t>
            </a:r>
            <a:r>
              <a:rPr lang="en-US" sz="2800" baseline="-25000" dirty="0">
                <a:latin typeface="Calibri" panose="020F0502020204030204" pitchFamily="34" charset="0"/>
                <a:ea typeface="Calibri" panose="020F0502020204030204" pitchFamily="34" charset="0"/>
                <a:cs typeface="Calibri" panose="020F0502020204030204" pitchFamily="34" charset="0"/>
              </a:rPr>
              <a:t>2</a:t>
            </a:r>
            <a:r>
              <a:rPr lang="en-US" sz="2800" dirty="0">
                <a:latin typeface="Calibri" panose="020F0502020204030204" pitchFamily="34" charset="0"/>
                <a:ea typeface="Calibri" panose="020F0502020204030204" pitchFamily="34" charset="0"/>
                <a:cs typeface="Calibri" panose="020F0502020204030204" pitchFamily="34" charset="0"/>
              </a:rPr>
              <a:t>?</a:t>
            </a:r>
          </a:p>
        </p:txBody>
      </p:sp>
      <p:sp>
        <p:nvSpPr>
          <p:cNvPr id="5" name="Rectangle: Rounded Corners 4">
            <a:extLst>
              <a:ext uri="{FF2B5EF4-FFF2-40B4-BE49-F238E27FC236}">
                <a16:creationId xmlns:a16="http://schemas.microsoft.com/office/drawing/2014/main" id="{BE919E73-1BBB-4206-B80F-DFD9268C5FB6}"/>
              </a:ext>
            </a:extLst>
          </p:cNvPr>
          <p:cNvSpPr/>
          <p:nvPr/>
        </p:nvSpPr>
        <p:spPr>
          <a:xfrm>
            <a:off x="617562" y="3429000"/>
            <a:ext cx="10434275" cy="28464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2EB726B1-CC88-4B8B-AB7F-3A4091A026BC}"/>
              </a:ext>
            </a:extLst>
          </p:cNvPr>
          <p:cNvSpPr txBox="1"/>
          <p:nvPr/>
        </p:nvSpPr>
        <p:spPr>
          <a:xfrm>
            <a:off x="906622" y="3869963"/>
            <a:ext cx="8525851" cy="1964512"/>
          </a:xfrm>
          <a:prstGeom prst="rect">
            <a:avLst/>
          </a:prstGeom>
          <a:noFill/>
        </p:spPr>
        <p:txBody>
          <a:bodyPr wrap="square">
            <a:spAutoFit/>
          </a:bodyPr>
          <a:lstStyle/>
          <a:p>
            <a:pPr>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BTVD: </a:t>
            </a:r>
            <a:r>
              <a:rPr lang="vi-VN" sz="2800" dirty="0">
                <a:latin typeface="Calibri" panose="020F0502020204030204" pitchFamily="34" charset="0"/>
                <a:ea typeface="Calibri" panose="020F0502020204030204" pitchFamily="34" charset="0"/>
                <a:cs typeface="Calibri" panose="020F0502020204030204" pitchFamily="34" charset="0"/>
              </a:rPr>
              <a:t>Có hai điện trở R</a:t>
            </a:r>
            <a:r>
              <a:rPr lang="en-US" sz="2800" baseline="-25000" dirty="0">
                <a:latin typeface="Calibri" panose="020F0502020204030204" pitchFamily="34" charset="0"/>
                <a:ea typeface="Calibri" panose="020F0502020204030204" pitchFamily="34" charset="0"/>
                <a:cs typeface="Calibri" panose="020F0502020204030204" pitchFamily="34" charset="0"/>
              </a:rPr>
              <a:t>1</a:t>
            </a:r>
            <a:r>
              <a:rPr lang="vi-VN" sz="2800"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5</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R</a:t>
            </a:r>
            <a:r>
              <a:rPr lang="vi-VN" sz="2800" baseline="-25000" dirty="0">
                <a:latin typeface="Calibri" panose="020F0502020204030204" pitchFamily="34" charset="0"/>
                <a:ea typeface="Calibri" panose="020F0502020204030204" pitchFamily="34" charset="0"/>
                <a:cs typeface="Calibri" panose="020F0502020204030204" pitchFamily="34" charset="0"/>
              </a:rPr>
              <a:t>2</a:t>
            </a:r>
            <a:r>
              <a:rPr lang="vi-VN" sz="2800"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10</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được mắc nối tiếp. Biết cường độ dòng điện chạy qua điện trở R</a:t>
            </a:r>
            <a:r>
              <a:rPr lang="vi-VN" sz="2800" baseline="-25000" dirty="0">
                <a:latin typeface="Calibri" panose="020F0502020204030204" pitchFamily="34" charset="0"/>
                <a:ea typeface="Calibri" panose="020F0502020204030204" pitchFamily="34" charset="0"/>
                <a:cs typeface="Calibri" panose="020F0502020204030204" pitchFamily="34" charset="0"/>
              </a:rPr>
              <a:t>1</a:t>
            </a:r>
            <a:r>
              <a:rPr lang="vi-VN" sz="2800" dirty="0">
                <a:latin typeface="Calibri" panose="020F0502020204030204" pitchFamily="34" charset="0"/>
                <a:ea typeface="Calibri" panose="020F0502020204030204" pitchFamily="34" charset="0"/>
                <a:cs typeface="Calibri" panose="020F0502020204030204" pitchFamily="34" charset="0"/>
              </a:rPr>
              <a:t> là </a:t>
            </a:r>
            <a:r>
              <a:rPr lang="en-US" sz="2800">
                <a:latin typeface="Calibri" panose="020F0502020204030204" pitchFamily="34" charset="0"/>
                <a:ea typeface="Calibri" panose="020F0502020204030204" pitchFamily="34" charset="0"/>
                <a:cs typeface="Calibri" panose="020F0502020204030204" pitchFamily="34" charset="0"/>
              </a:rPr>
              <a:t>2</a:t>
            </a:r>
            <a:r>
              <a:rPr lang="vi-VN" sz="2800">
                <a:latin typeface="Calibri" panose="020F0502020204030204" pitchFamily="34" charset="0"/>
                <a:ea typeface="Calibri" panose="020F0502020204030204" pitchFamily="34" charset="0"/>
                <a:cs typeface="Calibri" panose="020F0502020204030204" pitchFamily="34" charset="0"/>
              </a:rPr>
              <a:t> </a:t>
            </a:r>
            <a:r>
              <a:rPr lang="vi-VN" sz="2800" dirty="0">
                <a:latin typeface="Calibri" panose="020F0502020204030204" pitchFamily="34" charset="0"/>
                <a:ea typeface="Calibri" panose="020F0502020204030204" pitchFamily="34" charset="0"/>
                <a:cs typeface="Calibri" panose="020F0502020204030204" pitchFamily="34" charset="0"/>
              </a:rPr>
              <a:t>A. </a:t>
            </a:r>
            <a:r>
              <a:rPr lang="en-US" sz="2800" dirty="0" err="1">
                <a:latin typeface="Calibri" panose="020F0502020204030204" pitchFamily="34" charset="0"/>
                <a:ea typeface="Calibri" panose="020F0502020204030204" pitchFamily="34" charset="0"/>
                <a:cs typeface="Calibri" panose="020F0502020204030204" pitchFamily="34" charset="0"/>
              </a:rPr>
              <a:t>Hãy</a:t>
            </a:r>
            <a:r>
              <a:rPr lang="en-US" sz="2800" dirty="0">
                <a:latin typeface="Calibri" panose="020F0502020204030204" pitchFamily="34" charset="0"/>
                <a:ea typeface="Calibri" panose="020F0502020204030204" pitchFamily="34" charset="0"/>
                <a:cs typeface="Calibri" panose="020F0502020204030204" pitchFamily="34" charset="0"/>
              </a:rPr>
              <a:t> </a:t>
            </a:r>
            <a:r>
              <a:rPr lang="vi-VN" sz="2800" dirty="0">
                <a:latin typeface="Calibri" panose="020F0502020204030204" pitchFamily="34" charset="0"/>
                <a:ea typeface="Calibri" panose="020F0502020204030204" pitchFamily="34" charset="0"/>
                <a:cs typeface="Calibri" panose="020F0502020204030204" pitchFamily="34" charset="0"/>
              </a:rPr>
              <a:t>Xác định</a:t>
            </a:r>
            <a:r>
              <a:rPr lang="en-US" sz="2800" dirty="0">
                <a:latin typeface="Calibri" panose="020F0502020204030204" pitchFamily="34" charset="0"/>
                <a:ea typeface="Calibri" panose="020F0502020204030204" pitchFamily="34" charset="0"/>
                <a:cs typeface="Calibri" panose="020F0502020204030204" pitchFamily="34" charset="0"/>
              </a:rPr>
              <a:t> </a:t>
            </a:r>
            <a:r>
              <a:rPr lang="vi-VN" sz="2800" dirty="0">
                <a:latin typeface="Calibri" panose="020F0502020204030204" pitchFamily="34" charset="0"/>
                <a:ea typeface="Calibri" panose="020F0502020204030204" pitchFamily="34" charset="0"/>
                <a:cs typeface="Calibri" panose="020F0502020204030204" pitchFamily="34" charset="0"/>
              </a:rPr>
              <a:t>Hiệu điện thế giữa hai đầu mỗi điện trở.</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0D11421-59C9-439D-A68B-A4BFBD8B3850}"/>
              </a:ext>
            </a:extLst>
          </p:cNvPr>
          <p:cNvPicPr>
            <a:picLocks noChangeAspect="1"/>
          </p:cNvPicPr>
          <p:nvPr/>
        </p:nvPicPr>
        <p:blipFill>
          <a:blip r:embed="rId2"/>
          <a:stretch>
            <a:fillRect/>
          </a:stretch>
        </p:blipFill>
        <p:spPr>
          <a:xfrm>
            <a:off x="9378637" y="4617840"/>
            <a:ext cx="1673200" cy="1606719"/>
          </a:xfrm>
          <a:prstGeom prst="rect">
            <a:avLst/>
          </a:prstGeom>
        </p:spPr>
      </p:pic>
    </p:spTree>
    <p:extLst>
      <p:ext uri="{BB962C8B-B14F-4D97-AF65-F5344CB8AC3E}">
        <p14:creationId xmlns:p14="http://schemas.microsoft.com/office/powerpoint/2010/main" val="314750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E4A10F67-4109-44C5-BE2A-9171F415B8C2}"/>
              </a:ext>
            </a:extLst>
          </p:cNvPr>
          <p:cNvSpPr txBox="1"/>
          <p:nvPr/>
        </p:nvSpPr>
        <p:spPr>
          <a:xfrm>
            <a:off x="516973" y="1029652"/>
            <a:ext cx="6096000" cy="584775"/>
          </a:xfrm>
          <a:prstGeom prst="rect">
            <a:avLst/>
          </a:prstGeom>
          <a:noFill/>
        </p:spPr>
        <p:txBody>
          <a:bodyPr wrap="square">
            <a:spAutoFit/>
          </a:bodyPr>
          <a:lstStyle/>
          <a:p>
            <a:pPr algn="l"/>
            <a:r>
              <a:rPr lang="en-US" sz="3200" b="1" i="0" dirty="0">
                <a:solidFill>
                  <a:srgbClr val="FFC000"/>
                </a:solidFill>
                <a:effectLst/>
                <a:latin typeface="Calibri" panose="020F0502020204030204" pitchFamily="34" charset="0"/>
                <a:cs typeface="Calibri" panose="020F0502020204030204" pitchFamily="34" charset="0"/>
              </a:rPr>
              <a:t>1. </a:t>
            </a:r>
            <a:r>
              <a:rPr lang="vi-VN" sz="3200" b="1" i="0" dirty="0">
                <a:solidFill>
                  <a:srgbClr val="FFC000"/>
                </a:solidFill>
                <a:effectLst/>
                <a:latin typeface="Calibri" panose="020F0502020204030204" pitchFamily="34" charset="0"/>
                <a:cs typeface="Calibri" panose="020F0502020204030204" pitchFamily="34" charset="0"/>
              </a:rPr>
              <a:t>Điện trở tương đương</a:t>
            </a:r>
          </a:p>
        </p:txBody>
      </p:sp>
      <p:sp>
        <p:nvSpPr>
          <p:cNvPr id="45" name="TextBox 44">
            <a:extLst>
              <a:ext uri="{FF2B5EF4-FFF2-40B4-BE49-F238E27FC236}">
                <a16:creationId xmlns:a16="http://schemas.microsoft.com/office/drawing/2014/main" id="{A23868ED-6BA0-4677-A5A7-E78D2E4CA966}"/>
              </a:ext>
            </a:extLst>
          </p:cNvPr>
          <p:cNvSpPr txBox="1"/>
          <p:nvPr/>
        </p:nvSpPr>
        <p:spPr>
          <a:xfrm>
            <a:off x="695979" y="1601922"/>
            <a:ext cx="10800041" cy="2062103"/>
          </a:xfrm>
          <a:prstGeom prst="rect">
            <a:avLst/>
          </a:prstGeom>
          <a:noFill/>
        </p:spPr>
        <p:txBody>
          <a:bodyPr wrap="square">
            <a:spAutoFit/>
          </a:bodyPr>
          <a:lstStyle/>
          <a:p>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tđ </a:t>
            </a:r>
            <a:r>
              <a:rPr lang="vi-VN" sz="3200" b="0" i="0" dirty="0">
                <a:solidFill>
                  <a:schemeClr val="bg1"/>
                </a:solidFill>
                <a:effectLst/>
                <a:latin typeface="Calibri" panose="020F0502020204030204" pitchFamily="34" charset="0"/>
                <a:cs typeface="Calibri" panose="020F0502020204030204" pitchFamily="34" charset="0"/>
              </a:rPr>
              <a:t>của một đoạn mạch gồm các điện trở là điện trở có thể thay thế cho đoạn mạch này, sao cho với cùng hiệu điện thế thì cường độ dòng điện chạy qua đoạn mạch vẫn có giá trị như trước.</a:t>
            </a:r>
            <a:endParaRPr lang="vi-VN" sz="3200" dirty="0">
              <a:solidFill>
                <a:schemeClr val="bg1"/>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62D6BF37-2343-EDD5-E835-44CE27B7C51F}"/>
              </a:ext>
            </a:extLst>
          </p:cNvPr>
          <p:cNvSpPr/>
          <p:nvPr/>
        </p:nvSpPr>
        <p:spPr>
          <a:xfrm>
            <a:off x="1786399" y="3879939"/>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C0B0E4A-1A9F-FAE4-3218-63A63A4005C4}"/>
              </a:ext>
            </a:extLst>
          </p:cNvPr>
          <p:cNvGrpSpPr/>
          <p:nvPr/>
        </p:nvGrpSpPr>
        <p:grpSpPr>
          <a:xfrm>
            <a:off x="2346753" y="4415360"/>
            <a:ext cx="7498491" cy="1167835"/>
            <a:chOff x="2346754" y="4543609"/>
            <a:chExt cx="7498491" cy="1167835"/>
          </a:xfrm>
        </p:grpSpPr>
        <p:sp>
          <p:nvSpPr>
            <p:cNvPr id="5" name="Oval 4">
              <a:extLst>
                <a:ext uri="{FF2B5EF4-FFF2-40B4-BE49-F238E27FC236}">
                  <a16:creationId xmlns:a16="http://schemas.microsoft.com/office/drawing/2014/main" id="{6A7C8659-8666-0D1E-B22E-2A0B26FFFED9}"/>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 name="Straight Connector 5">
              <a:extLst>
                <a:ext uri="{FF2B5EF4-FFF2-40B4-BE49-F238E27FC236}">
                  <a16:creationId xmlns:a16="http://schemas.microsoft.com/office/drawing/2014/main" id="{F88EB2CF-B1AF-9D3A-0FC1-4B875CC703BD}"/>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8E517C3-733D-098F-51E5-BF88A38DF7E7}"/>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a:extLst>
                <a:ext uri="{FF2B5EF4-FFF2-40B4-BE49-F238E27FC236}">
                  <a16:creationId xmlns:a16="http://schemas.microsoft.com/office/drawing/2014/main" id="{6ED7FA14-3DFC-E1F8-9816-E180B8FF7E48}"/>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A44AB9-C6B6-804E-3E42-FD4C6D9D5283}"/>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7694DD0-D2EA-47E6-CA40-F417D082F1EA}"/>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B4DE3DC-DDCB-9D1D-3E14-5A2BC45641F5}"/>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27A8BE0-1B1A-29E8-BA24-0F294CDD4A47}"/>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AE3F8C5-730A-CA40-B770-A9C2CDA9BA42}"/>
                </a:ext>
              </a:extLst>
            </p:cNvPr>
            <p:cNvSpPr txBox="1"/>
            <p:nvPr/>
          </p:nvSpPr>
          <p:spPr>
            <a:xfrm>
              <a:off x="3992744" y="4543609"/>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48029DC-31E1-1A01-C58F-1CBEB9745679}"/>
                </a:ext>
              </a:extLst>
            </p:cNvPr>
            <p:cNvSpPr txBox="1"/>
            <p:nvPr/>
          </p:nvSpPr>
          <p:spPr>
            <a:xfrm>
              <a:off x="5875907" y="4543967"/>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106183C2-EA99-5AF4-F696-54697D9A3C41}"/>
                </a:ext>
              </a:extLst>
            </p:cNvPr>
            <p:cNvGrpSpPr/>
            <p:nvPr/>
          </p:nvGrpSpPr>
          <p:grpSpPr>
            <a:xfrm>
              <a:off x="3089320" y="5115690"/>
              <a:ext cx="2360617" cy="252388"/>
              <a:chOff x="2790263" y="5179162"/>
              <a:chExt cx="1695163" cy="181240"/>
            </a:xfrm>
          </p:grpSpPr>
          <p:cxnSp>
            <p:nvCxnSpPr>
              <p:cNvPr id="24" name="Straight Connector 23">
                <a:extLst>
                  <a:ext uri="{FF2B5EF4-FFF2-40B4-BE49-F238E27FC236}">
                    <a16:creationId xmlns:a16="http://schemas.microsoft.com/office/drawing/2014/main" id="{A43936C2-0AFB-0847-27C5-C4AD4875316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D62DE019-2331-E138-6192-7103C56C3C3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A3450D0-446D-FEA4-5CFD-B8809F65939F}"/>
                </a:ext>
              </a:extLst>
            </p:cNvPr>
            <p:cNvGrpSpPr/>
            <p:nvPr/>
          </p:nvGrpSpPr>
          <p:grpSpPr>
            <a:xfrm>
              <a:off x="5441072" y="5084953"/>
              <a:ext cx="1671281" cy="252388"/>
              <a:chOff x="3312195" y="5154278"/>
              <a:chExt cx="1200150" cy="181240"/>
            </a:xfrm>
          </p:grpSpPr>
          <p:cxnSp>
            <p:nvCxnSpPr>
              <p:cNvPr id="22" name="Straight Connector 21">
                <a:extLst>
                  <a:ext uri="{FF2B5EF4-FFF2-40B4-BE49-F238E27FC236}">
                    <a16:creationId xmlns:a16="http://schemas.microsoft.com/office/drawing/2014/main" id="{FC862851-2C9A-7C05-48AC-5467B54E0ED1}"/>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B5638EA-DD3B-536A-621E-7F60588C1192}"/>
                  </a:ext>
                </a:extLst>
              </p:cNvPr>
              <p:cNvSpPr/>
              <p:nvPr/>
            </p:nvSpPr>
            <p:spPr>
              <a:xfrm>
                <a:off x="3730986" y="5154278"/>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20" name="Straight Connector 19">
              <a:extLst>
                <a:ext uri="{FF2B5EF4-FFF2-40B4-BE49-F238E27FC236}">
                  <a16:creationId xmlns:a16="http://schemas.microsoft.com/office/drawing/2014/main" id="{98CF40FD-E8BB-9555-6FC2-54CA2F1517A5}"/>
                </a:ext>
              </a:extLst>
            </p:cNvPr>
            <p:cNvCxnSpPr>
              <a:cxnSpLocks/>
            </p:cNvCxnSpPr>
            <p:nvPr/>
          </p:nvCxnSpPr>
          <p:spPr>
            <a:xfrm>
              <a:off x="7057364" y="5249891"/>
              <a:ext cx="1995685" cy="0"/>
            </a:xfrm>
            <a:prstGeom prst="line">
              <a:avLst/>
            </a:prstGeom>
            <a:noFill/>
            <a:ln w="28575" cap="flat" cmpd="sng" algn="ctr">
              <a:solidFill>
                <a:sysClr val="windowText" lastClr="000000"/>
              </a:solidFill>
              <a:prstDash val="solid"/>
              <a:miter lim="800000"/>
            </a:ln>
            <a:effectLst/>
          </p:spPr>
        </p:cxnSp>
      </p:grpSp>
      <p:sp>
        <p:nvSpPr>
          <p:cNvPr id="29" name="文本框 12">
            <a:extLst>
              <a:ext uri="{FF2B5EF4-FFF2-40B4-BE49-F238E27FC236}">
                <a16:creationId xmlns:a16="http://schemas.microsoft.com/office/drawing/2014/main" id="{ECB2B38D-283C-40A1-A547-7FD9B032F29D}"/>
              </a:ext>
            </a:extLst>
          </p:cNvPr>
          <p:cNvSpPr txBox="1"/>
          <p:nvPr/>
        </p:nvSpPr>
        <p:spPr>
          <a:xfrm>
            <a:off x="516973" y="458676"/>
            <a:ext cx="8545737" cy="584775"/>
          </a:xfrm>
          <a:prstGeom prst="rect">
            <a:avLst/>
          </a:prstGeom>
          <a:noFill/>
        </p:spPr>
        <p:txBody>
          <a:bodyPr wrap="none" rtlCol="0">
            <a:spAutoFit/>
          </a:bodyPr>
          <a:lstStyle/>
          <a:p>
            <a:r>
              <a:rPr lang="en-US"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a:t>
            </a:r>
            <a:r>
              <a:rPr lang="vi-VN"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tương</a:t>
            </a:r>
            <a:r>
              <a:rPr lang="en-US"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đương</a:t>
            </a:r>
            <a:r>
              <a:rPr lang="en-US"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14" name="Rectangle 13">
            <a:extLst>
              <a:ext uri="{FF2B5EF4-FFF2-40B4-BE49-F238E27FC236}">
                <a16:creationId xmlns:a16="http://schemas.microsoft.com/office/drawing/2014/main" id="{C8F1BFA3-9DE6-438F-80E5-1FD4B1FEB83D}"/>
              </a:ext>
            </a:extLst>
          </p:cNvPr>
          <p:cNvSpPr/>
          <p:nvPr/>
        </p:nvSpPr>
        <p:spPr>
          <a:xfrm>
            <a:off x="3786188" y="4845054"/>
            <a:ext cx="3353008" cy="68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B2D81EB-7B39-4791-9C99-D3B7AE988EFD}"/>
              </a:ext>
            </a:extLst>
          </p:cNvPr>
          <p:cNvSpPr txBox="1"/>
          <p:nvPr/>
        </p:nvSpPr>
        <p:spPr>
          <a:xfrm>
            <a:off x="4789841" y="5597515"/>
            <a:ext cx="1055484" cy="461665"/>
          </a:xfrm>
          <a:prstGeom prst="rect">
            <a:avLst/>
          </a:prstGeom>
          <a:noFill/>
          <a:ln w="28575">
            <a:noFill/>
          </a:ln>
        </p:spPr>
        <p:txBody>
          <a:bodyPr wrap="square">
            <a:spAutoFit/>
          </a:bodyPr>
          <a:lstStyle/>
          <a:p>
            <a:pPr algn="ctr"/>
            <a:r>
              <a:rPr lang="en-US" sz="2400" dirty="0" err="1">
                <a:latin typeface="Calibri" panose="020F0502020204030204" pitchFamily="34" charset="0"/>
                <a:cs typeface="Calibri" panose="020F0502020204030204" pitchFamily="34" charset="0"/>
              </a:rPr>
              <a:t>R</a:t>
            </a:r>
            <a:r>
              <a:rPr lang="en-US" sz="2400" baseline="-25000" dirty="0" err="1">
                <a:latin typeface="Calibri" panose="020F0502020204030204" pitchFamily="34" charset="0"/>
                <a:cs typeface="Calibri" panose="020F0502020204030204" pitchFamily="34" charset="0"/>
              </a:rPr>
              <a:t>tđ</a:t>
            </a:r>
            <a:endParaRPr lang="vi-VN" sz="2400" baseline="-25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21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grpId="0" nodeType="after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anim calcmode="lin" valueType="num">
                                      <p:cBhvr>
                                        <p:cTn id="11" dur="500" fill="hold"/>
                                        <p:tgtEl>
                                          <p:spTgt spid="29"/>
                                        </p:tgtEl>
                                        <p:attrNameLst>
                                          <p:attrName>ppt_x</p:attrName>
                                        </p:attrNameLst>
                                      </p:cBhvr>
                                      <p:tavLst>
                                        <p:tav tm="0">
                                          <p:val>
                                            <p:strVal val="#ppt_x"/>
                                          </p:val>
                                        </p:tav>
                                        <p:tav tm="100000">
                                          <p:val>
                                            <p:strVal val="#ppt_x"/>
                                          </p:val>
                                        </p:tav>
                                      </p:tavLst>
                                    </p:anim>
                                    <p:anim calcmode="lin" valueType="num">
                                      <p:cBhvr>
                                        <p:cTn id="12"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351D16-DA4C-4677-9EE5-EA6196C3C313}"/>
              </a:ext>
            </a:extLst>
          </p:cNvPr>
          <p:cNvGrpSpPr/>
          <p:nvPr/>
        </p:nvGrpSpPr>
        <p:grpSpPr>
          <a:xfrm>
            <a:off x="617562" y="582562"/>
            <a:ext cx="10434275" cy="2469636"/>
            <a:chOff x="617562" y="582562"/>
            <a:chExt cx="10434275" cy="2469636"/>
          </a:xfrm>
        </p:grpSpPr>
        <p:sp>
          <p:nvSpPr>
            <p:cNvPr id="2" name="Rectangle: Rounded Corners 1">
              <a:extLst>
                <a:ext uri="{FF2B5EF4-FFF2-40B4-BE49-F238E27FC236}">
                  <a16:creationId xmlns:a16="http://schemas.microsoft.com/office/drawing/2014/main" id="{04C69E0B-98BF-4FF5-9259-774618FCBA9F}"/>
                </a:ext>
              </a:extLst>
            </p:cNvPr>
            <p:cNvSpPr/>
            <p:nvPr/>
          </p:nvSpPr>
          <p:spPr>
            <a:xfrm>
              <a:off x="617562" y="582562"/>
              <a:ext cx="10434275" cy="2469636"/>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988410E7-F1B2-471B-AA9E-0DF1A406093E}"/>
                </a:ext>
              </a:extLst>
            </p:cNvPr>
            <p:cNvPicPr>
              <a:picLocks noChangeAspect="1"/>
            </p:cNvPicPr>
            <p:nvPr/>
          </p:nvPicPr>
          <p:blipFill>
            <a:blip r:embed="rId2"/>
            <a:stretch>
              <a:fillRect/>
            </a:stretch>
          </p:blipFill>
          <p:spPr>
            <a:xfrm>
              <a:off x="9378637" y="1227861"/>
              <a:ext cx="1673200" cy="1606719"/>
            </a:xfrm>
            <a:prstGeom prst="rect">
              <a:avLst/>
            </a:prstGeom>
          </p:spPr>
        </p:pic>
      </p:grpSp>
      <p:sp>
        <p:nvSpPr>
          <p:cNvPr id="6" name="TextBox 5">
            <a:extLst>
              <a:ext uri="{FF2B5EF4-FFF2-40B4-BE49-F238E27FC236}">
                <a16:creationId xmlns:a16="http://schemas.microsoft.com/office/drawing/2014/main" id="{8A076685-A63B-409C-81EE-1695013DE86B}"/>
              </a:ext>
            </a:extLst>
          </p:cNvPr>
          <p:cNvSpPr txBox="1"/>
          <p:nvPr/>
        </p:nvSpPr>
        <p:spPr>
          <a:xfrm>
            <a:off x="871539" y="868680"/>
            <a:ext cx="8758236" cy="2062103"/>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?3. </a:t>
            </a:r>
            <a:r>
              <a:rPr lang="vi-VN" sz="3200" dirty="0">
                <a:latin typeface="Times New Roman" panose="02020603050405020304" pitchFamily="18" charset="0"/>
                <a:cs typeface="Times New Roman" panose="02020603050405020304" pitchFamily="18" charset="0"/>
              </a:rPr>
              <a:t>Dựa vào kiến thức đã biết về dòng điện và điện trở, lập luận để so sánh độ lớn điện trở tương đương của đoạn mạch nối tiếp với độ lớn của mỗi điện trở thành phần</a:t>
            </a:r>
            <a:r>
              <a:rPr lang="en-US" sz="3200" dirty="0">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83E2ADE4-22A0-410C-960C-A115DA665F58}"/>
              </a:ext>
            </a:extLst>
          </p:cNvPr>
          <p:cNvSpPr/>
          <p:nvPr/>
        </p:nvSpPr>
        <p:spPr>
          <a:xfrm>
            <a:off x="650930" y="3519684"/>
            <a:ext cx="10526070" cy="2469636"/>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grpSp>
        <p:nvGrpSpPr>
          <p:cNvPr id="10" name="Google Shape;437;p36">
            <a:extLst>
              <a:ext uri="{FF2B5EF4-FFF2-40B4-BE49-F238E27FC236}">
                <a16:creationId xmlns:a16="http://schemas.microsoft.com/office/drawing/2014/main" id="{3EAC282C-BA50-45CA-B097-404270C7B370}"/>
              </a:ext>
            </a:extLst>
          </p:cNvPr>
          <p:cNvGrpSpPr/>
          <p:nvPr/>
        </p:nvGrpSpPr>
        <p:grpSpPr>
          <a:xfrm>
            <a:off x="94722" y="4200118"/>
            <a:ext cx="2090884" cy="1789202"/>
            <a:chOff x="2080550" y="3234900"/>
            <a:chExt cx="613075" cy="792375"/>
          </a:xfrm>
        </p:grpSpPr>
        <p:sp>
          <p:nvSpPr>
            <p:cNvPr id="11" name="Google Shape;438;p36">
              <a:extLst>
                <a:ext uri="{FF2B5EF4-FFF2-40B4-BE49-F238E27FC236}">
                  <a16:creationId xmlns:a16="http://schemas.microsoft.com/office/drawing/2014/main" id="{CCA4EE2F-834F-4715-BBB3-F8B34C541DD4}"/>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 name="Google Shape;439;p36">
              <a:extLst>
                <a:ext uri="{FF2B5EF4-FFF2-40B4-BE49-F238E27FC236}">
                  <a16:creationId xmlns:a16="http://schemas.microsoft.com/office/drawing/2014/main" id="{8E14BFD1-EBDA-41CD-BFF1-92122C038998}"/>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440;p36">
              <a:extLst>
                <a:ext uri="{FF2B5EF4-FFF2-40B4-BE49-F238E27FC236}">
                  <a16:creationId xmlns:a16="http://schemas.microsoft.com/office/drawing/2014/main" id="{9006849F-D96A-4A88-8B30-7337D522DD1D}"/>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441;p36">
              <a:extLst>
                <a:ext uri="{FF2B5EF4-FFF2-40B4-BE49-F238E27FC236}">
                  <a16:creationId xmlns:a16="http://schemas.microsoft.com/office/drawing/2014/main" id="{3EA3CDCB-9606-45FB-B221-E69C504B5CDD}"/>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442;p36">
              <a:extLst>
                <a:ext uri="{FF2B5EF4-FFF2-40B4-BE49-F238E27FC236}">
                  <a16:creationId xmlns:a16="http://schemas.microsoft.com/office/drawing/2014/main" id="{47FC253F-8CFD-4E5E-A3BC-BDF641C88B63}"/>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 name="Google Shape;443;p36">
              <a:extLst>
                <a:ext uri="{FF2B5EF4-FFF2-40B4-BE49-F238E27FC236}">
                  <a16:creationId xmlns:a16="http://schemas.microsoft.com/office/drawing/2014/main" id="{69B89366-1B13-43EE-B14A-75F87C37B428}"/>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444;p36">
              <a:extLst>
                <a:ext uri="{FF2B5EF4-FFF2-40B4-BE49-F238E27FC236}">
                  <a16:creationId xmlns:a16="http://schemas.microsoft.com/office/drawing/2014/main" id="{3F2B9813-1952-4275-9B02-3D7F11BF1C6E}"/>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 name="Google Shape;445;p36">
              <a:extLst>
                <a:ext uri="{FF2B5EF4-FFF2-40B4-BE49-F238E27FC236}">
                  <a16:creationId xmlns:a16="http://schemas.microsoft.com/office/drawing/2014/main" id="{1CEC8B82-DF80-4097-9048-795ED5FA84DB}"/>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 name="Google Shape;446;p36">
              <a:extLst>
                <a:ext uri="{FF2B5EF4-FFF2-40B4-BE49-F238E27FC236}">
                  <a16:creationId xmlns:a16="http://schemas.microsoft.com/office/drawing/2014/main" id="{0663392B-E721-49F2-BC5B-9DC53B950E71}"/>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 name="Google Shape;447;p36">
              <a:extLst>
                <a:ext uri="{FF2B5EF4-FFF2-40B4-BE49-F238E27FC236}">
                  <a16:creationId xmlns:a16="http://schemas.microsoft.com/office/drawing/2014/main" id="{F9ECE6D7-9E69-4DE1-AAB3-775C4B017265}"/>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Google Shape;448;p36">
              <a:extLst>
                <a:ext uri="{FF2B5EF4-FFF2-40B4-BE49-F238E27FC236}">
                  <a16:creationId xmlns:a16="http://schemas.microsoft.com/office/drawing/2014/main" id="{0311C7CE-4AC9-427F-A99D-741148212222}"/>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2" name="TextBox 21">
            <a:extLst>
              <a:ext uri="{FF2B5EF4-FFF2-40B4-BE49-F238E27FC236}">
                <a16:creationId xmlns:a16="http://schemas.microsoft.com/office/drawing/2014/main" id="{8454E062-0AD2-42CE-9F90-F4D80D6139BF}"/>
              </a:ext>
            </a:extLst>
          </p:cNvPr>
          <p:cNvSpPr txBox="1"/>
          <p:nvPr/>
        </p:nvSpPr>
        <p:spPr>
          <a:xfrm>
            <a:off x="2098937" y="3697497"/>
            <a:ext cx="8758236" cy="2062103"/>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Khi đi qua nhiều điện trở hơn thì dòng chuyển dời này sẽ bị cản trở nhiều hơn khiến cho điện trở tương đương R của đoạn mạch gồm các điện trở mắc nối tiếp sẽ lớn hơn mỗi điện trở thành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72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điện</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trở</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en-US" sz="3200" b="0" i="0" u="none" strike="noStrike" kern="1200" cap="none" spc="0" normalizeH="0" baseline="-2500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tđ</a:t>
            </a:r>
            <a:endPar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870493" cy="707886"/>
          </a:xfrm>
          <a:prstGeom prst="rect">
            <a:avLst/>
          </a:prstGeom>
          <a:noFill/>
        </p:spPr>
        <p:txBody>
          <a:bodyPr wrap="square">
            <a:spAutoFit/>
          </a:bodyPr>
          <a:lstStyle/>
          <a:p>
            <a:pPr lvl="0" algn="ctr"/>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baseline="-25000"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endParaRPr kumimoji="0" lang="en-US" sz="4000" b="1" i="0" u="none" strike="noStrike" kern="1200" cap="none" spc="0" normalizeH="0" baseline="0" noProof="0" dirty="0">
              <a:ln>
                <a:noFill/>
              </a:ln>
              <a:effectLst/>
              <a:uLnTx/>
              <a:uFillTx/>
              <a:latin typeface="Arial"/>
              <a:ea typeface="微软雅黑"/>
            </a:endParaRPr>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tự</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đoạn mạch gồm nhiều điện trở 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1</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2</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n</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mắc nối tiếp</a:t>
            </a:r>
          </a:p>
        </p:txBody>
      </p:sp>
      <p:sp>
        <p:nvSpPr>
          <p:cNvPr id="12" name="TextBox 11">
            <a:extLst>
              <a:ext uri="{FF2B5EF4-FFF2-40B4-BE49-F238E27FC236}">
                <a16:creationId xmlns:a16="http://schemas.microsoft.com/office/drawing/2014/main" id="{B647B3B8-4814-4908-4154-8F9AC6205AA5}"/>
              </a:ext>
            </a:extLst>
          </p:cNvPr>
          <p:cNvSpPr txBox="1"/>
          <p:nvPr/>
        </p:nvSpPr>
        <p:spPr>
          <a:xfrm>
            <a:off x="4311497" y="4671688"/>
            <a:ext cx="4948195"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84ED7120-217C-4942-93BD-A33E39A33486}"/>
              </a:ext>
            </a:extLst>
          </p:cNvPr>
          <p:cNvSpPr txBox="1"/>
          <p:nvPr/>
        </p:nvSpPr>
        <p:spPr>
          <a:xfrm>
            <a:off x="516972" y="1029652"/>
            <a:ext cx="11158055" cy="584775"/>
          </a:xfrm>
          <a:prstGeom prst="rect">
            <a:avLst/>
          </a:prstGeom>
          <a:noFill/>
        </p:spPr>
        <p:txBody>
          <a:bodyPr wrap="square">
            <a:spAutoFit/>
          </a:bodyPr>
          <a:lstStyle/>
          <a:p>
            <a:pPr algn="l"/>
            <a:r>
              <a:rPr lang="en-US" sz="3200" b="1" dirty="0">
                <a:solidFill>
                  <a:srgbClr val="FFC000"/>
                </a:solidFill>
                <a:latin typeface="Calibri" panose="020F0502020204030204" pitchFamily="34" charset="0"/>
                <a:cs typeface="Calibri" panose="020F0502020204030204" pitchFamily="34" charset="0"/>
              </a:rPr>
              <a:t>2</a:t>
            </a:r>
            <a:r>
              <a:rPr lang="en-US" sz="3200" b="1" i="0" dirty="0">
                <a:solidFill>
                  <a:srgbClr val="FFC000"/>
                </a:solidFill>
                <a:effectLst/>
                <a:latin typeface="Calibri" panose="020F0502020204030204" pitchFamily="34" charset="0"/>
                <a:cs typeface="Calibri" panose="020F0502020204030204" pitchFamily="34" charset="0"/>
              </a:rPr>
              <a:t>. </a:t>
            </a:r>
            <a:r>
              <a:rPr lang="en-US" sz="3200" b="1" i="0" dirty="0" err="1">
                <a:solidFill>
                  <a:srgbClr val="FFC000"/>
                </a:solidFill>
                <a:effectLst/>
                <a:latin typeface="Calibri" panose="020F0502020204030204" pitchFamily="34" charset="0"/>
                <a:cs typeface="Calibri" panose="020F0502020204030204" pitchFamily="34" charset="0"/>
              </a:rPr>
              <a:t>Công</a:t>
            </a:r>
            <a:r>
              <a:rPr lang="en-US" sz="3200" b="1" i="0" dirty="0">
                <a:solidFill>
                  <a:srgbClr val="FFC000"/>
                </a:solidFill>
                <a:effectLst/>
                <a:latin typeface="Calibri" panose="020F0502020204030204" pitchFamily="34" charset="0"/>
                <a:cs typeface="Calibri" panose="020F0502020204030204" pitchFamily="34" charset="0"/>
              </a:rPr>
              <a:t> </a:t>
            </a:r>
            <a:r>
              <a:rPr lang="en-US" sz="3200" b="1" i="0" dirty="0" err="1">
                <a:solidFill>
                  <a:srgbClr val="FFC000"/>
                </a:solidFill>
                <a:effectLst/>
                <a:latin typeface="Calibri" panose="020F0502020204030204" pitchFamily="34" charset="0"/>
                <a:cs typeface="Calibri" panose="020F0502020204030204" pitchFamily="34" charset="0"/>
              </a:rPr>
              <a:t>thức</a:t>
            </a:r>
            <a:r>
              <a:rPr lang="en-US" sz="3200" b="1" i="0" dirty="0">
                <a:solidFill>
                  <a:srgbClr val="FFC000"/>
                </a:solidFill>
                <a:effectLst/>
                <a:latin typeface="Calibri" panose="020F0502020204030204" pitchFamily="34" charset="0"/>
                <a:cs typeface="Calibri" panose="020F0502020204030204" pitchFamily="34" charset="0"/>
              </a:rPr>
              <a:t> </a:t>
            </a:r>
            <a:r>
              <a:rPr lang="en-US" sz="3200" b="1" i="0" dirty="0" err="1">
                <a:solidFill>
                  <a:srgbClr val="FFC000"/>
                </a:solidFill>
                <a:effectLst/>
                <a:latin typeface="Calibri" panose="020F0502020204030204" pitchFamily="34" charset="0"/>
                <a:cs typeface="Calibri" panose="020F0502020204030204" pitchFamily="34" charset="0"/>
              </a:rPr>
              <a:t>tính</a:t>
            </a:r>
            <a:r>
              <a:rPr lang="en-US" sz="3200" b="1" i="0" dirty="0">
                <a:solidFill>
                  <a:srgbClr val="FFC000"/>
                </a:solidFill>
                <a:effectLst/>
                <a:latin typeface="Calibri" panose="020F0502020204030204" pitchFamily="34" charset="0"/>
                <a:cs typeface="Calibri" panose="020F0502020204030204" pitchFamily="34" charset="0"/>
              </a:rPr>
              <a:t> </a:t>
            </a:r>
            <a:r>
              <a:rPr lang="vi-VN" sz="3200" b="1" i="0" dirty="0">
                <a:solidFill>
                  <a:srgbClr val="FFC000"/>
                </a:solidFill>
                <a:effectLst/>
                <a:latin typeface="Calibri" panose="020F0502020204030204" pitchFamily="34" charset="0"/>
                <a:cs typeface="Calibri" panose="020F0502020204030204" pitchFamily="34" charset="0"/>
              </a:rPr>
              <a:t>Điện trở tương đương</a:t>
            </a:r>
            <a:r>
              <a:rPr lang="en-US" sz="3200" b="1" i="0" dirty="0">
                <a:solidFill>
                  <a:srgbClr val="FFC000"/>
                </a:solidFill>
                <a:effectLst/>
                <a:latin typeface="Calibri" panose="020F0502020204030204" pitchFamily="34" charset="0"/>
                <a:cs typeface="Calibri" panose="020F0502020204030204" pitchFamily="34" charset="0"/>
              </a:rPr>
              <a:t> </a:t>
            </a:r>
            <a:r>
              <a:rPr lang="en-US" sz="3200" b="1" i="0" dirty="0" err="1">
                <a:solidFill>
                  <a:srgbClr val="FFC000"/>
                </a:solidFill>
                <a:effectLst/>
                <a:latin typeface="Calibri" panose="020F0502020204030204" pitchFamily="34" charset="0"/>
                <a:cs typeface="Calibri" panose="020F0502020204030204" pitchFamily="34" charset="0"/>
              </a:rPr>
              <a:t>của</a:t>
            </a:r>
            <a:r>
              <a:rPr lang="en-US" sz="3200" b="1" i="0" dirty="0">
                <a:solidFill>
                  <a:srgbClr val="FFC000"/>
                </a:solidFill>
                <a:effectLst/>
                <a:latin typeface="Calibri" panose="020F0502020204030204" pitchFamily="34" charset="0"/>
                <a:cs typeface="Calibri" panose="020F0502020204030204" pitchFamily="34" charset="0"/>
              </a:rPr>
              <a:t> </a:t>
            </a:r>
            <a:r>
              <a:rPr lang="en-US" sz="3200" b="1" i="0" dirty="0" err="1">
                <a:solidFill>
                  <a:srgbClr val="FFC000"/>
                </a:solidFill>
                <a:effectLst/>
                <a:latin typeface="Calibri" panose="020F0502020204030204" pitchFamily="34" charset="0"/>
                <a:cs typeface="Calibri" panose="020F0502020204030204" pitchFamily="34" charset="0"/>
              </a:rPr>
              <a:t>đoạn</a:t>
            </a:r>
            <a:r>
              <a:rPr lang="en-US" sz="3200" b="1" i="0" dirty="0">
                <a:solidFill>
                  <a:srgbClr val="FFC000"/>
                </a:solidFill>
                <a:effectLst/>
                <a:latin typeface="Calibri" panose="020F0502020204030204" pitchFamily="34" charset="0"/>
                <a:cs typeface="Calibri" panose="020F0502020204030204" pitchFamily="34" charset="0"/>
              </a:rPr>
              <a:t> </a:t>
            </a:r>
            <a:r>
              <a:rPr lang="en-US" sz="3200" b="1" i="0" dirty="0" err="1">
                <a:solidFill>
                  <a:srgbClr val="FFC000"/>
                </a:solidFill>
                <a:effectLst/>
                <a:latin typeface="Calibri" panose="020F0502020204030204" pitchFamily="34" charset="0"/>
                <a:cs typeface="Calibri" panose="020F0502020204030204" pitchFamily="34" charset="0"/>
              </a:rPr>
              <a:t>mạch</a:t>
            </a:r>
            <a:r>
              <a:rPr lang="en-US" sz="3200" b="1" i="0" dirty="0">
                <a:solidFill>
                  <a:srgbClr val="FFC000"/>
                </a:solidFill>
                <a:effectLst/>
                <a:latin typeface="Calibri" panose="020F0502020204030204" pitchFamily="34" charset="0"/>
                <a:cs typeface="Calibri" panose="020F0502020204030204" pitchFamily="34" charset="0"/>
              </a:rPr>
              <a:t> </a:t>
            </a:r>
            <a:r>
              <a:rPr lang="en-US" sz="3200" b="1" i="0" dirty="0" err="1">
                <a:solidFill>
                  <a:srgbClr val="FFC000"/>
                </a:solidFill>
                <a:effectLst/>
                <a:latin typeface="Calibri" panose="020F0502020204030204" pitchFamily="34" charset="0"/>
                <a:cs typeface="Calibri" panose="020F0502020204030204" pitchFamily="34" charset="0"/>
              </a:rPr>
              <a:t>nối</a:t>
            </a:r>
            <a:r>
              <a:rPr lang="en-US" sz="3200" b="1" i="0" dirty="0">
                <a:solidFill>
                  <a:srgbClr val="FFC000"/>
                </a:solidFill>
                <a:effectLst/>
                <a:latin typeface="Calibri" panose="020F0502020204030204" pitchFamily="34" charset="0"/>
                <a:cs typeface="Calibri" panose="020F0502020204030204" pitchFamily="34" charset="0"/>
              </a:rPr>
              <a:t> </a:t>
            </a:r>
            <a:r>
              <a:rPr lang="en-US" sz="3200" b="1" i="0" dirty="0" err="1">
                <a:solidFill>
                  <a:srgbClr val="FFC000"/>
                </a:solidFill>
                <a:effectLst/>
                <a:latin typeface="Calibri" panose="020F0502020204030204" pitchFamily="34" charset="0"/>
                <a:cs typeface="Calibri" panose="020F0502020204030204" pitchFamily="34" charset="0"/>
              </a:rPr>
              <a:t>tiếp</a:t>
            </a:r>
            <a:endParaRPr lang="vi-VN" sz="3200" b="1" i="0" dirty="0">
              <a:solidFill>
                <a:srgbClr val="FFC000"/>
              </a:solidFill>
              <a:effectLst/>
              <a:latin typeface="Calibri" panose="020F0502020204030204" pitchFamily="34" charset="0"/>
              <a:cs typeface="Calibri" panose="020F0502020204030204" pitchFamily="34" charset="0"/>
            </a:endParaRPr>
          </a:p>
        </p:txBody>
      </p:sp>
      <p:sp>
        <p:nvSpPr>
          <p:cNvPr id="35" name="文本框 12">
            <a:extLst>
              <a:ext uri="{FF2B5EF4-FFF2-40B4-BE49-F238E27FC236}">
                <a16:creationId xmlns:a16="http://schemas.microsoft.com/office/drawing/2014/main" id="{A6DEA119-C902-464A-8C94-E73BB0DD99D3}"/>
              </a:ext>
            </a:extLst>
          </p:cNvPr>
          <p:cNvSpPr txBox="1"/>
          <p:nvPr/>
        </p:nvSpPr>
        <p:spPr>
          <a:xfrm>
            <a:off x="516973" y="458676"/>
            <a:ext cx="8545737" cy="584775"/>
          </a:xfrm>
          <a:prstGeom prst="rect">
            <a:avLst/>
          </a:prstGeom>
          <a:noFill/>
        </p:spPr>
        <p:txBody>
          <a:bodyPr wrap="none" rtlCol="0">
            <a:spAutoFit/>
          </a:bodyPr>
          <a:lstStyle/>
          <a:p>
            <a:r>
              <a:rPr lang="en-US"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a:t>
            </a:r>
            <a:r>
              <a:rPr lang="vi-VN"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tương</a:t>
            </a:r>
            <a:r>
              <a:rPr lang="en-US"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đương</a:t>
            </a:r>
            <a:r>
              <a:rPr lang="en-US"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4186282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82202" y="474388"/>
            <a:ext cx="882495" cy="1583183"/>
          </a:xfrm>
          <a:prstGeom prst="rect">
            <a:avLst/>
          </a:prstGeom>
        </p:spPr>
      </p:pic>
      <p:pic>
        <p:nvPicPr>
          <p:cNvPr id="3" name="图片 2"/>
          <p:cNvPicPr>
            <a:picLocks noChangeAspect="1"/>
          </p:cNvPicPr>
          <p:nvPr/>
        </p:nvPicPr>
        <p:blipFill>
          <a:blip r:embed="rId4"/>
          <a:stretch>
            <a:fillRect/>
          </a:stretch>
        </p:blipFill>
        <p:spPr>
          <a:xfrm>
            <a:off x="172827" y="5137945"/>
            <a:ext cx="1045864" cy="1354137"/>
          </a:xfrm>
          <a:prstGeom prst="rect">
            <a:avLst/>
          </a:prstGeom>
        </p:spPr>
      </p:pic>
      <p:pic>
        <p:nvPicPr>
          <p:cNvPr id="4" name="图片 3"/>
          <p:cNvPicPr>
            <a:picLocks noChangeAspect="1"/>
          </p:cNvPicPr>
          <p:nvPr/>
        </p:nvPicPr>
        <p:blipFill>
          <a:blip r:embed="rId5"/>
          <a:stretch>
            <a:fillRect/>
          </a:stretch>
        </p:blipFill>
        <p:spPr>
          <a:xfrm>
            <a:off x="3197551" y="-79376"/>
            <a:ext cx="1389944" cy="1185694"/>
          </a:xfrm>
          <a:prstGeom prst="rect">
            <a:avLst/>
          </a:prstGeom>
        </p:spPr>
      </p:pic>
      <p:pic>
        <p:nvPicPr>
          <p:cNvPr id="5" name="图片 4"/>
          <p:cNvPicPr>
            <a:picLocks noChangeAspect="1"/>
          </p:cNvPicPr>
          <p:nvPr/>
        </p:nvPicPr>
        <p:blipFill>
          <a:blip r:embed="rId6"/>
          <a:stretch>
            <a:fillRect/>
          </a:stretch>
        </p:blipFill>
        <p:spPr>
          <a:xfrm>
            <a:off x="151917" y="3824629"/>
            <a:ext cx="1302179" cy="1449387"/>
          </a:xfrm>
          <a:prstGeom prst="rect">
            <a:avLst/>
          </a:prstGeom>
        </p:spPr>
      </p:pic>
      <p:pic>
        <p:nvPicPr>
          <p:cNvPr id="6" name="图片 5"/>
          <p:cNvPicPr>
            <a:picLocks noChangeAspect="1"/>
          </p:cNvPicPr>
          <p:nvPr/>
        </p:nvPicPr>
        <p:blipFill>
          <a:blip r:embed="rId7"/>
          <a:stretch>
            <a:fillRect/>
          </a:stretch>
        </p:blipFill>
        <p:spPr>
          <a:xfrm>
            <a:off x="366903" y="2468156"/>
            <a:ext cx="436104" cy="450394"/>
          </a:xfrm>
          <a:prstGeom prst="rect">
            <a:avLst/>
          </a:prstGeom>
        </p:spPr>
      </p:pic>
      <p:pic>
        <p:nvPicPr>
          <p:cNvPr id="7" name="图片 6"/>
          <p:cNvPicPr>
            <a:picLocks noChangeAspect="1"/>
          </p:cNvPicPr>
          <p:nvPr/>
        </p:nvPicPr>
        <p:blipFill>
          <a:blip r:embed="rId8"/>
          <a:stretch>
            <a:fillRect/>
          </a:stretch>
        </p:blipFill>
        <p:spPr>
          <a:xfrm>
            <a:off x="1913401" y="883115"/>
            <a:ext cx="488014" cy="479535"/>
          </a:xfrm>
          <a:prstGeom prst="rect">
            <a:avLst/>
          </a:prstGeom>
        </p:spPr>
      </p:pic>
      <p:pic>
        <p:nvPicPr>
          <p:cNvPr id="8" name="图片 7"/>
          <p:cNvPicPr>
            <a:picLocks noChangeAspect="1"/>
          </p:cNvPicPr>
          <p:nvPr/>
        </p:nvPicPr>
        <p:blipFill>
          <a:blip r:embed="rId9"/>
          <a:stretch>
            <a:fillRect/>
          </a:stretch>
        </p:blipFill>
        <p:spPr>
          <a:xfrm>
            <a:off x="5530642" y="-79376"/>
            <a:ext cx="825094" cy="876300"/>
          </a:xfrm>
          <a:prstGeom prst="rect">
            <a:avLst/>
          </a:prstGeom>
        </p:spPr>
      </p:pic>
      <p:pic>
        <p:nvPicPr>
          <p:cNvPr id="9" name="图片 8"/>
          <p:cNvPicPr>
            <a:picLocks noChangeAspect="1"/>
          </p:cNvPicPr>
          <p:nvPr/>
        </p:nvPicPr>
        <p:blipFill>
          <a:blip r:embed="rId10"/>
          <a:stretch>
            <a:fillRect/>
          </a:stretch>
        </p:blipFill>
        <p:spPr>
          <a:xfrm>
            <a:off x="7846844" y="579710"/>
            <a:ext cx="418894" cy="381000"/>
          </a:xfrm>
          <a:prstGeom prst="rect">
            <a:avLst/>
          </a:prstGeom>
        </p:spPr>
      </p:pic>
      <p:pic>
        <p:nvPicPr>
          <p:cNvPr id="11" name="图片 10"/>
          <p:cNvPicPr>
            <a:picLocks noChangeAspect="1"/>
          </p:cNvPicPr>
          <p:nvPr/>
        </p:nvPicPr>
        <p:blipFill>
          <a:blip r:embed="rId11"/>
          <a:stretch>
            <a:fillRect/>
          </a:stretch>
        </p:blipFill>
        <p:spPr>
          <a:xfrm>
            <a:off x="11143949" y="4517409"/>
            <a:ext cx="896134" cy="2218645"/>
          </a:xfrm>
          <a:prstGeom prst="rect">
            <a:avLst/>
          </a:prstGeom>
        </p:spPr>
      </p:pic>
      <p:pic>
        <p:nvPicPr>
          <p:cNvPr id="13" name="图片 12"/>
          <p:cNvPicPr>
            <a:picLocks noChangeAspect="1"/>
          </p:cNvPicPr>
          <p:nvPr/>
        </p:nvPicPr>
        <p:blipFill>
          <a:blip r:embed="rId12"/>
          <a:stretch>
            <a:fillRect/>
          </a:stretch>
        </p:blipFill>
        <p:spPr>
          <a:xfrm>
            <a:off x="9145566" y="904197"/>
            <a:ext cx="496492" cy="582380"/>
          </a:xfrm>
          <a:prstGeom prst="rect">
            <a:avLst/>
          </a:prstGeom>
        </p:spPr>
      </p:pic>
      <p:sp>
        <p:nvSpPr>
          <p:cNvPr id="14" name="文本框 13"/>
          <p:cNvSpPr txBox="1"/>
          <p:nvPr/>
        </p:nvSpPr>
        <p:spPr>
          <a:xfrm>
            <a:off x="1475006" y="1582877"/>
            <a:ext cx="5720165" cy="3139321"/>
          </a:xfrm>
          <a:prstGeom prst="rect">
            <a:avLst/>
          </a:prstGeom>
          <a:noFill/>
        </p:spPr>
        <p:txBody>
          <a:bodyPr wrap="square" rtlCol="0">
            <a:spAutoFit/>
          </a:bodyPr>
          <a:lstStyle/>
          <a:p>
            <a:r>
              <a:rPr lang="en-US" altLang="zh-CN" sz="6600" b="1" dirty="0" err="1">
                <a:solidFill>
                  <a:schemeClr val="bg1"/>
                </a:solidFill>
                <a:latin typeface="Fira Sans Condensed Medium" panose="020B0603050000020004" pitchFamily="34" charset="0"/>
                <a:ea typeface="Roboto" pitchFamily="2" charset="0"/>
              </a:rPr>
              <a:t>Bài</a:t>
            </a:r>
            <a:r>
              <a:rPr lang="en-US" altLang="zh-CN" sz="6600" b="1" dirty="0">
                <a:solidFill>
                  <a:schemeClr val="bg1"/>
                </a:solidFill>
                <a:latin typeface="Fira Sans Condensed Medium" panose="020B0603050000020004" pitchFamily="34" charset="0"/>
                <a:ea typeface="Roboto" pitchFamily="2" charset="0"/>
              </a:rPr>
              <a:t> 9: </a:t>
            </a:r>
          </a:p>
          <a:p>
            <a:r>
              <a:rPr lang="en-US" altLang="zh-CN" sz="6600" b="1" dirty="0">
                <a:solidFill>
                  <a:schemeClr val="bg1"/>
                </a:solidFill>
                <a:latin typeface="Fira Sans Condensed Medium" panose="020B0603050000020004" pitchFamily="34" charset="0"/>
                <a:ea typeface="Roboto" pitchFamily="2" charset="0"/>
              </a:rPr>
              <a:t>ĐOẠN MẠCH NỐI TIẾP</a:t>
            </a:r>
          </a:p>
        </p:txBody>
      </p:sp>
      <p:sp>
        <p:nvSpPr>
          <p:cNvPr id="15" name="文本框 14"/>
          <p:cNvSpPr txBox="1"/>
          <p:nvPr/>
        </p:nvSpPr>
        <p:spPr>
          <a:xfrm>
            <a:off x="1444348" y="5678990"/>
            <a:ext cx="4988664" cy="55938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dirty="0">
                <a:solidFill>
                  <a:schemeClr val="bg1"/>
                </a:solidFill>
                <a:latin typeface="Amazone" panose="03020702060507090A04" pitchFamily="66" charset="-93"/>
                <a:ea typeface="Roboto" pitchFamily="2" charset="0"/>
              </a:rPr>
              <a:t>:</a:t>
            </a:r>
          </a:p>
        </p:txBody>
      </p:sp>
      <p:grpSp>
        <p:nvGrpSpPr>
          <p:cNvPr id="16" name="Group 4"/>
          <p:cNvGrpSpPr>
            <a:grpSpLocks noChangeAspect="1"/>
          </p:cNvGrpSpPr>
          <p:nvPr/>
        </p:nvGrpSpPr>
        <p:grpSpPr bwMode="auto">
          <a:xfrm>
            <a:off x="11014454" y="65006"/>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5975941" y="5654675"/>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C01BE70-9587-44B6-9F29-69FA8C3E6AAE}"/>
                  </a:ext>
                </a:extLst>
              </p14:cNvPr>
              <p14:cNvContentPartPr/>
              <p14:nvPr/>
            </p14:nvContentPartPr>
            <p14:xfrm>
              <a:off x="2105640" y="5841360"/>
              <a:ext cx="25920" cy="57960"/>
            </p14:xfrm>
          </p:contentPart>
        </mc:Choice>
        <mc:Fallback xmlns="">
          <p:pic>
            <p:nvPicPr>
              <p:cNvPr id="10" name="Ink 9">
                <a:extLst>
                  <a:ext uri="{FF2B5EF4-FFF2-40B4-BE49-F238E27FC236}">
                    <a16:creationId xmlns:a16="http://schemas.microsoft.com/office/drawing/2014/main" id="{FC01BE70-9587-44B6-9F29-69FA8C3E6AAE}"/>
                  </a:ext>
                </a:extLst>
              </p:cNvPr>
              <p:cNvPicPr/>
              <p:nvPr/>
            </p:nvPicPr>
            <p:blipFill>
              <a:blip r:embed="rId14"/>
              <a:stretch>
                <a:fillRect/>
              </a:stretch>
            </p:blipFill>
            <p:spPr>
              <a:xfrm>
                <a:off x="2096280" y="5832000"/>
                <a:ext cx="44640" cy="76680"/>
              </a:xfrm>
              <a:prstGeom prst="rect">
                <a:avLst/>
              </a:prstGeom>
            </p:spPr>
          </p:pic>
        </mc:Fallback>
      </mc:AlternateContent>
      <p:pic>
        <p:nvPicPr>
          <p:cNvPr id="12" name="Picture 11">
            <a:extLst>
              <a:ext uri="{FF2B5EF4-FFF2-40B4-BE49-F238E27FC236}">
                <a16:creationId xmlns:a16="http://schemas.microsoft.com/office/drawing/2014/main" id="{55DFFFBB-B1CD-F333-D8CA-03C8EF9EA4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8730" y="1068306"/>
            <a:ext cx="4800429" cy="4800429"/>
          </a:xfrm>
          <a:prstGeom prst="rect">
            <a:avLst/>
          </a:prstGeom>
        </p:spPr>
      </p:pic>
    </p:spTree>
    <p:extLst>
      <p:ext uri="{BB962C8B-B14F-4D97-AF65-F5344CB8AC3E}">
        <p14:creationId xmlns:p14="http://schemas.microsoft.com/office/powerpoint/2010/main" val="846409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anim calcmode="lin" valueType="num">
                                      <p:cBhvr>
                                        <p:cTn id="38" dur="500" fill="hold"/>
                                        <p:tgtEl>
                                          <p:spTgt spid="6"/>
                                        </p:tgtEl>
                                        <p:attrNameLst>
                                          <p:attrName>ppt_x</p:attrName>
                                        </p:attrNameLst>
                                      </p:cBhvr>
                                      <p:tavLst>
                                        <p:tav tm="0">
                                          <p:val>
                                            <p:fltVal val="0.5"/>
                                          </p:val>
                                        </p:tav>
                                        <p:tav tm="100000">
                                          <p:val>
                                            <p:strVal val="#ppt_x"/>
                                          </p:val>
                                        </p:tav>
                                      </p:tavLst>
                                    </p:anim>
                                    <p:anim calcmode="lin" valueType="num">
                                      <p:cBhvr>
                                        <p:cTn id="39" dur="5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anim calcmode="lin" valueType="num">
                                      <p:cBhvr>
                                        <p:cTn id="45" dur="500" fill="hold"/>
                                        <p:tgtEl>
                                          <p:spTgt spid="7"/>
                                        </p:tgtEl>
                                        <p:attrNameLst>
                                          <p:attrName>ppt_x</p:attrName>
                                        </p:attrNameLst>
                                      </p:cBhvr>
                                      <p:tavLst>
                                        <p:tav tm="0">
                                          <p:val>
                                            <p:fltVal val="0.5"/>
                                          </p:val>
                                        </p:tav>
                                        <p:tav tm="100000">
                                          <p:val>
                                            <p:strVal val="#ppt_x"/>
                                          </p:val>
                                        </p:tav>
                                      </p:tavLst>
                                    </p:anim>
                                    <p:anim calcmode="lin" valueType="num">
                                      <p:cBhvr>
                                        <p:cTn id="46" dur="500" fill="hold"/>
                                        <p:tgtEl>
                                          <p:spTgt spid="7"/>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50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anim calcmode="lin" valueType="num">
                                      <p:cBhvr>
                                        <p:cTn id="59" dur="500" fill="hold"/>
                                        <p:tgtEl>
                                          <p:spTgt spid="9"/>
                                        </p:tgtEl>
                                        <p:attrNameLst>
                                          <p:attrName>ppt_x</p:attrName>
                                        </p:attrNameLst>
                                      </p:cBhvr>
                                      <p:tavLst>
                                        <p:tav tm="0">
                                          <p:val>
                                            <p:fltVal val="0.5"/>
                                          </p:val>
                                        </p:tav>
                                        <p:tav tm="100000">
                                          <p:val>
                                            <p:strVal val="#ppt_x"/>
                                          </p:val>
                                        </p:tav>
                                      </p:tavLst>
                                    </p:anim>
                                    <p:anim calcmode="lin" valueType="num">
                                      <p:cBhvr>
                                        <p:cTn id="60" dur="500" fill="hold"/>
                                        <p:tgtEl>
                                          <p:spTgt spid="9"/>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11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anim calcmode="lin" valueType="num">
                                      <p:cBhvr>
                                        <p:cTn id="66" dur="500" fill="hold"/>
                                        <p:tgtEl>
                                          <p:spTgt spid="11"/>
                                        </p:tgtEl>
                                        <p:attrNameLst>
                                          <p:attrName>ppt_x</p:attrName>
                                        </p:attrNameLst>
                                      </p:cBhvr>
                                      <p:tavLst>
                                        <p:tav tm="0">
                                          <p:val>
                                            <p:fltVal val="0.5"/>
                                          </p:val>
                                        </p:tav>
                                        <p:tav tm="100000">
                                          <p:val>
                                            <p:strVal val="#ppt_x"/>
                                          </p:val>
                                        </p:tav>
                                      </p:tavLst>
                                    </p:anim>
                                    <p:anim calcmode="lin" valueType="num">
                                      <p:cBhvr>
                                        <p:cTn id="67" dur="500" fill="hold"/>
                                        <p:tgtEl>
                                          <p:spTgt spid="11"/>
                                        </p:tgtEl>
                                        <p:attrNameLst>
                                          <p:attrName>ppt_y</p:attrName>
                                        </p:attrNameLst>
                                      </p:cBhvr>
                                      <p:tavLst>
                                        <p:tav tm="0">
                                          <p:val>
                                            <p:fltVal val="0.5"/>
                                          </p:val>
                                        </p:tav>
                                        <p:tav tm="100000">
                                          <p:val>
                                            <p:strVal val="#ppt_y"/>
                                          </p:val>
                                        </p:tav>
                                      </p:tavLst>
                                    </p:anim>
                                  </p:childTnLst>
                                </p:cTn>
                              </p:par>
                              <p:par>
                                <p:cTn id="68" presetID="53" presetClass="entr" presetSubtype="528" fill="hold" nodeType="withEffect">
                                  <p:stCondLst>
                                    <p:cond delay="2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fltVal val="0.5"/>
                                          </p:val>
                                        </p:tav>
                                        <p:tav tm="100000">
                                          <p:val>
                                            <p:strVal val="#ppt_x"/>
                                          </p:val>
                                        </p:tav>
                                      </p:tavLst>
                                    </p:anim>
                                    <p:anim calcmode="lin" valueType="num">
                                      <p:cBhvr>
                                        <p:cTn id="74" dur="500" fill="hold"/>
                                        <p:tgtEl>
                                          <p:spTgt spid="13"/>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90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fltVal val="0.5"/>
                                          </p:val>
                                        </p:tav>
                                        <p:tav tm="100000">
                                          <p:val>
                                            <p:strVal val="#ppt_x"/>
                                          </p:val>
                                        </p:tav>
                                      </p:tavLst>
                                    </p:anim>
                                    <p:anim calcmode="lin" valueType="num">
                                      <p:cBhvr>
                                        <p:cTn id="81" dur="500" fill="hold"/>
                                        <p:tgtEl>
                                          <p:spTgt spid="16"/>
                                        </p:tgtEl>
                                        <p:attrNameLst>
                                          <p:attrName>ppt_y</p:attrName>
                                        </p:attrNameLst>
                                      </p:cBhvr>
                                      <p:tavLst>
                                        <p:tav tm="0">
                                          <p:val>
                                            <p:fltVal val="0.5"/>
                                          </p:val>
                                        </p:tav>
                                        <p:tav tm="100000">
                                          <p:val>
                                            <p:strVal val="#ppt_y"/>
                                          </p:val>
                                        </p:tav>
                                      </p:tavLst>
                                    </p:anim>
                                  </p:childTnLst>
                                </p:cTn>
                              </p:par>
                              <p:par>
                                <p:cTn id="82" presetID="53" presetClass="entr" presetSubtype="528" fill="hold" nodeType="withEffect">
                                  <p:stCondLst>
                                    <p:cond delay="3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anim calcmode="lin" valueType="num">
                                      <p:cBhvr>
                                        <p:cTn id="87" dur="500" fill="hold"/>
                                        <p:tgtEl>
                                          <p:spTgt spid="26"/>
                                        </p:tgtEl>
                                        <p:attrNameLst>
                                          <p:attrName>ppt_x</p:attrName>
                                        </p:attrNameLst>
                                      </p:cBhvr>
                                      <p:tavLst>
                                        <p:tav tm="0">
                                          <p:val>
                                            <p:fltVal val="0.5"/>
                                          </p:val>
                                        </p:tav>
                                        <p:tav tm="100000">
                                          <p:val>
                                            <p:strVal val="#ppt_x"/>
                                          </p:val>
                                        </p:tav>
                                      </p:tavLst>
                                    </p:anim>
                                    <p:anim calcmode="lin" valueType="num">
                                      <p:cBhvr>
                                        <p:cTn id="88" dur="500" fill="hold"/>
                                        <p:tgtEl>
                                          <p:spTgt spid="26"/>
                                        </p:tgtEl>
                                        <p:attrNameLst>
                                          <p:attrName>ppt_y</p:attrName>
                                        </p:attrNameLst>
                                      </p:cBhvr>
                                      <p:tavLst>
                                        <p:tav tm="0">
                                          <p:val>
                                            <p:fltVal val="0.5"/>
                                          </p:val>
                                        </p:tav>
                                        <p:tav tm="100000">
                                          <p:val>
                                            <p:strVal val="#ppt_y"/>
                                          </p:val>
                                        </p:tav>
                                      </p:tavLst>
                                    </p:anim>
                                  </p:childTnLst>
                                </p:cTn>
                              </p:par>
                            </p:childTnLst>
                          </p:cTn>
                        </p:par>
                        <p:par>
                          <p:cTn id="89" fill="hold">
                            <p:stCondLst>
                              <p:cond delay="1600"/>
                            </p:stCondLst>
                            <p:childTnLst>
                              <p:par>
                                <p:cTn id="90" presetID="42" presetClass="entr" presetSubtype="0" fill="hold" grpId="0" nodeType="afterEffect">
                                  <p:stCondLst>
                                    <p:cond delay="0"/>
                                  </p:stCondLst>
                                  <p:iterate type="lt">
                                    <p:tmPct val="0"/>
                                  </p:iterate>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par>
                          <p:cTn id="95" fill="hold">
                            <p:stCondLst>
                              <p:cond delay="2600"/>
                            </p:stCondLst>
                            <p:childTnLst>
                              <p:par>
                                <p:cTn id="96" presetID="14" presetClass="entr" presetSubtype="10" fill="hold" grpId="0" nodeType="afterEffect">
                                  <p:stCondLst>
                                    <p:cond delay="0"/>
                                  </p:stCondLst>
                                  <p:iterate type="lt">
                                    <p:tmPct val="0"/>
                                  </p:iterate>
                                  <p:childTnLst>
                                    <p:set>
                                      <p:cBhvr>
                                        <p:cTn id="97" dur="1" fill="hold">
                                          <p:stCondLst>
                                            <p:cond delay="0"/>
                                          </p:stCondLst>
                                        </p:cTn>
                                        <p:tgtEl>
                                          <p:spTgt spid="15"/>
                                        </p:tgtEl>
                                        <p:attrNameLst>
                                          <p:attrName>style.visibility</p:attrName>
                                        </p:attrNameLst>
                                      </p:cBhvr>
                                      <p:to>
                                        <p:strVal val="visible"/>
                                      </p:to>
                                    </p:set>
                                    <p:animEffect transition="in" filter="randombar(horizontal)">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34" presetClass="emph" presetSubtype="0" fill="hold" grpId="1" nodeType="clickEffect">
                                  <p:stCondLst>
                                    <p:cond delay="0"/>
                                  </p:stCondLst>
                                  <p:iterate type="lt">
                                    <p:tmPct val="10000"/>
                                  </p:iterate>
                                  <p:childTnLst>
                                    <p:animMotion origin="layout" path="M 1.25E-6 -4.81481E-6 L 1.25E-6 -0.07222 " pathEditMode="relative" rAng="0" ptsTypes="AA">
                                      <p:cBhvr>
                                        <p:cTn id="102" dur="250" accel="50000" decel="50000" autoRev="1" fill="hold">
                                          <p:stCondLst>
                                            <p:cond delay="0"/>
                                          </p:stCondLst>
                                        </p:cTn>
                                        <p:tgtEl>
                                          <p:spTgt spid="14"/>
                                        </p:tgtEl>
                                        <p:attrNameLst>
                                          <p:attrName>ppt_x</p:attrName>
                                          <p:attrName>ppt_y</p:attrName>
                                        </p:attrNameLst>
                                      </p:cBhvr>
                                      <p:rCtr x="0" y="-3611"/>
                                    </p:animMotion>
                                    <p:animRot by="1500000">
                                      <p:cBhvr>
                                        <p:cTn id="103" dur="125" fill="hold">
                                          <p:stCondLst>
                                            <p:cond delay="0"/>
                                          </p:stCondLst>
                                        </p:cTn>
                                        <p:tgtEl>
                                          <p:spTgt spid="14"/>
                                        </p:tgtEl>
                                        <p:attrNameLst>
                                          <p:attrName>r</p:attrName>
                                        </p:attrNameLst>
                                      </p:cBhvr>
                                    </p:animRot>
                                    <p:animRot by="-1500000">
                                      <p:cBhvr>
                                        <p:cTn id="104" dur="125" fill="hold">
                                          <p:stCondLst>
                                            <p:cond delay="125"/>
                                          </p:stCondLst>
                                        </p:cTn>
                                        <p:tgtEl>
                                          <p:spTgt spid="14"/>
                                        </p:tgtEl>
                                        <p:attrNameLst>
                                          <p:attrName>r</p:attrName>
                                        </p:attrNameLst>
                                      </p:cBhvr>
                                    </p:animRot>
                                    <p:animRot by="-1500000">
                                      <p:cBhvr>
                                        <p:cTn id="105" dur="125" fill="hold">
                                          <p:stCondLst>
                                            <p:cond delay="250"/>
                                          </p:stCondLst>
                                        </p:cTn>
                                        <p:tgtEl>
                                          <p:spTgt spid="14"/>
                                        </p:tgtEl>
                                        <p:attrNameLst>
                                          <p:attrName>r</p:attrName>
                                        </p:attrNameLst>
                                      </p:cBhvr>
                                    </p:animRot>
                                    <p:animRot by="1500000">
                                      <p:cBhvr>
                                        <p:cTn id="106" dur="125" fill="hold">
                                          <p:stCondLst>
                                            <p:cond delay="375"/>
                                          </p:stCondLst>
                                        </p:cTn>
                                        <p:tgtEl>
                                          <p:spTgt spid="14"/>
                                        </p:tgtEl>
                                        <p:attrNameLst>
                                          <p:attrName>r</p:attrName>
                                        </p:attrNameLst>
                                      </p:cBhvr>
                                    </p:animRot>
                                  </p:childTnLst>
                                </p:cTn>
                              </p:par>
                              <p:par>
                                <p:cTn id="107" presetID="34" presetClass="emph" presetSubtype="0" fill="hold" grpId="1" nodeType="withEffect">
                                  <p:stCondLst>
                                    <p:cond delay="0"/>
                                  </p:stCondLst>
                                  <p:iterate type="lt">
                                    <p:tmPct val="10000"/>
                                  </p:iterate>
                                  <p:childTnLst>
                                    <p:animMotion origin="layout" path="M 3.125E-6 1.11022E-16 L 3.125E-6 -0.07222 " pathEditMode="relative" rAng="0" ptsTypes="AA">
                                      <p:cBhvr>
                                        <p:cTn id="108" dur="250" accel="50000" decel="50000" autoRev="1" fill="hold">
                                          <p:stCondLst>
                                            <p:cond delay="0"/>
                                          </p:stCondLst>
                                        </p:cTn>
                                        <p:tgtEl>
                                          <p:spTgt spid="15"/>
                                        </p:tgtEl>
                                        <p:attrNameLst>
                                          <p:attrName>ppt_x</p:attrName>
                                          <p:attrName>ppt_y</p:attrName>
                                        </p:attrNameLst>
                                      </p:cBhvr>
                                      <p:rCtr x="0" y="-3611"/>
                                    </p:animMotion>
                                    <p:animRot by="1500000">
                                      <p:cBhvr>
                                        <p:cTn id="109" dur="125" fill="hold">
                                          <p:stCondLst>
                                            <p:cond delay="0"/>
                                          </p:stCondLst>
                                        </p:cTn>
                                        <p:tgtEl>
                                          <p:spTgt spid="15"/>
                                        </p:tgtEl>
                                        <p:attrNameLst>
                                          <p:attrName>r</p:attrName>
                                        </p:attrNameLst>
                                      </p:cBhvr>
                                    </p:animRot>
                                    <p:animRot by="-1500000">
                                      <p:cBhvr>
                                        <p:cTn id="110" dur="125" fill="hold">
                                          <p:stCondLst>
                                            <p:cond delay="125"/>
                                          </p:stCondLst>
                                        </p:cTn>
                                        <p:tgtEl>
                                          <p:spTgt spid="15"/>
                                        </p:tgtEl>
                                        <p:attrNameLst>
                                          <p:attrName>r</p:attrName>
                                        </p:attrNameLst>
                                      </p:cBhvr>
                                    </p:animRot>
                                    <p:animRot by="-1500000">
                                      <p:cBhvr>
                                        <p:cTn id="111" dur="125" fill="hold">
                                          <p:stCondLst>
                                            <p:cond delay="250"/>
                                          </p:stCondLst>
                                        </p:cTn>
                                        <p:tgtEl>
                                          <p:spTgt spid="15"/>
                                        </p:tgtEl>
                                        <p:attrNameLst>
                                          <p:attrName>r</p:attrName>
                                        </p:attrNameLst>
                                      </p:cBhvr>
                                    </p:animRot>
                                    <p:animRot by="1500000">
                                      <p:cBhvr>
                                        <p:cTn id="112"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DBDDD6-BE0A-4433-8055-2261198B6CCB}"/>
              </a:ext>
            </a:extLst>
          </p:cNvPr>
          <p:cNvGrpSpPr/>
          <p:nvPr/>
        </p:nvGrpSpPr>
        <p:grpSpPr>
          <a:xfrm>
            <a:off x="617562" y="582562"/>
            <a:ext cx="10434275" cy="2469636"/>
            <a:chOff x="617562" y="582562"/>
            <a:chExt cx="10434275" cy="2469636"/>
          </a:xfrm>
        </p:grpSpPr>
        <p:sp>
          <p:nvSpPr>
            <p:cNvPr id="3" name="Rectangle: Rounded Corners 2">
              <a:extLst>
                <a:ext uri="{FF2B5EF4-FFF2-40B4-BE49-F238E27FC236}">
                  <a16:creationId xmlns:a16="http://schemas.microsoft.com/office/drawing/2014/main" id="{2848AA50-16F7-4E6E-BFB5-F94FAA57A0A9}"/>
                </a:ext>
              </a:extLst>
            </p:cNvPr>
            <p:cNvSpPr/>
            <p:nvPr/>
          </p:nvSpPr>
          <p:spPr>
            <a:xfrm>
              <a:off x="617562" y="582562"/>
              <a:ext cx="10434275" cy="2469636"/>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pic>
          <p:nvPicPr>
            <p:cNvPr id="4" name="Picture 3">
              <a:extLst>
                <a:ext uri="{FF2B5EF4-FFF2-40B4-BE49-F238E27FC236}">
                  <a16:creationId xmlns:a16="http://schemas.microsoft.com/office/drawing/2014/main" id="{D6E80FBF-5724-498A-B193-D8AD8213473F}"/>
                </a:ext>
              </a:extLst>
            </p:cNvPr>
            <p:cNvPicPr>
              <a:picLocks noChangeAspect="1"/>
            </p:cNvPicPr>
            <p:nvPr/>
          </p:nvPicPr>
          <p:blipFill>
            <a:blip r:embed="rId2"/>
            <a:stretch>
              <a:fillRect/>
            </a:stretch>
          </p:blipFill>
          <p:spPr>
            <a:xfrm>
              <a:off x="9378637" y="1227861"/>
              <a:ext cx="1673200" cy="1606719"/>
            </a:xfrm>
            <a:prstGeom prst="rect">
              <a:avLst/>
            </a:prstGeom>
          </p:spPr>
        </p:pic>
      </p:grpSp>
      <p:sp>
        <p:nvSpPr>
          <p:cNvPr id="6" name="TextBox 5">
            <a:extLst>
              <a:ext uri="{FF2B5EF4-FFF2-40B4-BE49-F238E27FC236}">
                <a16:creationId xmlns:a16="http://schemas.microsoft.com/office/drawing/2014/main" id="{E5E12F7A-5689-4851-915C-61CA038FFB6E}"/>
              </a:ext>
            </a:extLst>
          </p:cNvPr>
          <p:cNvSpPr txBox="1"/>
          <p:nvPr/>
        </p:nvSpPr>
        <p:spPr>
          <a:xfrm>
            <a:off x="1140163" y="1032550"/>
            <a:ext cx="8489612" cy="1569660"/>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?4. </a:t>
            </a:r>
            <a:r>
              <a:rPr lang="vi-VN" sz="3200" dirty="0">
                <a:latin typeface="Times New Roman" panose="02020603050405020304" pitchFamily="18" charset="0"/>
                <a:cs typeface="Times New Roman" panose="02020603050405020304" pitchFamily="18" charset="0"/>
              </a:rPr>
              <a:t>Cho ba điện trở </a:t>
            </a:r>
            <a:r>
              <a:rPr lang="vi-VN" sz="3200" dirty="0">
                <a:latin typeface="Calibri" panose="020F0502020204030204" pitchFamily="34" charset="0"/>
                <a:ea typeface="Calibri" panose="020F0502020204030204" pitchFamily="34" charset="0"/>
                <a:cs typeface="Calibri" panose="020F0502020204030204" pitchFamily="34" charset="0"/>
              </a:rPr>
              <a:t>R</a:t>
            </a:r>
            <a:r>
              <a:rPr lang="en-US" sz="3200" baseline="-25000" dirty="0">
                <a:latin typeface="Calibri" panose="020F0502020204030204" pitchFamily="34" charset="0"/>
                <a:ea typeface="Calibri" panose="020F0502020204030204" pitchFamily="34" charset="0"/>
                <a:cs typeface="Calibri" panose="020F0502020204030204" pitchFamily="34" charset="0"/>
              </a:rPr>
              <a:t>1</a:t>
            </a:r>
            <a:r>
              <a:rPr lang="vi-VN" sz="3200" dirty="0">
                <a:latin typeface="Times New Roman" panose="02020603050405020304" pitchFamily="18" charset="0"/>
                <a:cs typeface="Times New Roman" panose="02020603050405020304" pitchFamily="18" charset="0"/>
              </a:rPr>
              <a:t> = 3 </a:t>
            </a:r>
            <a:r>
              <a:rPr lang="el-GR" sz="3200" dirty="0">
                <a:latin typeface="Times New Roman" panose="02020603050405020304" pitchFamily="18" charset="0"/>
                <a:cs typeface="Times New Roman" panose="02020603050405020304" pitchFamily="18" charset="0"/>
              </a:rPr>
              <a:t>Ω, </a:t>
            </a:r>
            <a:r>
              <a:rPr lang="vi-VN" sz="3200" dirty="0">
                <a:latin typeface="Calibri" panose="020F0502020204030204" pitchFamily="34" charset="0"/>
                <a:ea typeface="Calibri" panose="020F0502020204030204" pitchFamily="34" charset="0"/>
                <a:cs typeface="Calibri" panose="020F0502020204030204" pitchFamily="34" charset="0"/>
              </a:rPr>
              <a:t>R</a:t>
            </a:r>
            <a:r>
              <a:rPr lang="en-US" sz="3200" baseline="-25000" dirty="0">
                <a:latin typeface="Calibri" panose="020F0502020204030204" pitchFamily="34" charset="0"/>
                <a:ea typeface="Calibri" panose="020F0502020204030204" pitchFamily="34" charset="0"/>
                <a:cs typeface="Calibri" panose="020F0502020204030204" pitchFamily="34" charset="0"/>
              </a:rPr>
              <a:t>2</a:t>
            </a:r>
            <a:r>
              <a:rPr lang="vi-VN" sz="3200" dirty="0">
                <a:latin typeface="Times New Roman" panose="02020603050405020304" pitchFamily="18" charset="0"/>
                <a:cs typeface="Times New Roman" panose="02020603050405020304" pitchFamily="18" charset="0"/>
              </a:rPr>
              <a:t> = 4 </a:t>
            </a:r>
            <a:r>
              <a:rPr lang="el-GR" sz="3200" dirty="0">
                <a:latin typeface="Times New Roman" panose="02020603050405020304" pitchFamily="18" charset="0"/>
                <a:cs typeface="Times New Roman" panose="02020603050405020304" pitchFamily="18" charset="0"/>
              </a:rPr>
              <a:t>Ω </a:t>
            </a:r>
            <a:r>
              <a:rPr lang="vi-VN" sz="3200" dirty="0">
                <a:latin typeface="Times New Roman" panose="02020603050405020304" pitchFamily="18" charset="0"/>
                <a:cs typeface="Times New Roman" panose="02020603050405020304" pitchFamily="18" charset="0"/>
              </a:rPr>
              <a:t>và </a:t>
            </a:r>
            <a:r>
              <a:rPr lang="vi-VN" sz="3200" dirty="0">
                <a:latin typeface="Calibri" panose="020F0502020204030204" pitchFamily="34" charset="0"/>
                <a:ea typeface="Calibri" panose="020F0502020204030204" pitchFamily="34" charset="0"/>
                <a:cs typeface="Calibri" panose="020F0502020204030204" pitchFamily="34" charset="0"/>
              </a:rPr>
              <a:t>R</a:t>
            </a:r>
            <a:r>
              <a:rPr lang="en-US" sz="3200" baseline="-25000" dirty="0">
                <a:latin typeface="Calibri" panose="020F0502020204030204" pitchFamily="34" charset="0"/>
                <a:ea typeface="Calibri" panose="020F0502020204030204" pitchFamily="34" charset="0"/>
                <a:cs typeface="Calibri" panose="020F0502020204030204" pitchFamily="34" charset="0"/>
              </a:rPr>
              <a:t>3</a:t>
            </a:r>
            <a:r>
              <a:rPr lang="vi-VN" sz="3200" dirty="0">
                <a:latin typeface="Times New Roman" panose="02020603050405020304" pitchFamily="18" charset="0"/>
                <a:cs typeface="Times New Roman" panose="02020603050405020304" pitchFamily="18" charset="0"/>
              </a:rPr>
              <a:t> = 6 </a:t>
            </a:r>
            <a:r>
              <a:rPr lang="el-GR" sz="3200" dirty="0">
                <a:latin typeface="Times New Roman" panose="02020603050405020304" pitchFamily="18" charset="0"/>
                <a:cs typeface="Times New Roman" panose="02020603050405020304" pitchFamily="18" charset="0"/>
              </a:rPr>
              <a:t>Ω. </a:t>
            </a:r>
            <a:r>
              <a:rPr lang="vi-VN" sz="3200" dirty="0">
                <a:latin typeface="Times New Roman" panose="02020603050405020304" pitchFamily="18" charset="0"/>
                <a:cs typeface="Times New Roman" panose="02020603050405020304" pitchFamily="18" charset="0"/>
              </a:rPr>
              <a:t>Tính điện trở tương đương của đoạn mạch gồm ba điện trở này mắc nối tiếp.</a:t>
            </a:r>
            <a:endParaRPr lang="en-US" sz="32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8CC88545-C04A-4994-ACC9-B7DACBC3B117}"/>
              </a:ext>
            </a:extLst>
          </p:cNvPr>
          <p:cNvSpPr/>
          <p:nvPr/>
        </p:nvSpPr>
        <p:spPr>
          <a:xfrm>
            <a:off x="617562" y="3479879"/>
            <a:ext cx="10434275" cy="2469636"/>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2" name="TextBox 11">
            <a:extLst>
              <a:ext uri="{FF2B5EF4-FFF2-40B4-BE49-F238E27FC236}">
                <a16:creationId xmlns:a16="http://schemas.microsoft.com/office/drawing/2014/main" id="{D62AE2E9-900F-4B46-98D2-3D07A6472AD3}"/>
              </a:ext>
            </a:extLst>
          </p:cNvPr>
          <p:cNvSpPr txBox="1"/>
          <p:nvPr/>
        </p:nvSpPr>
        <p:spPr>
          <a:xfrm>
            <a:off x="3303985" y="4276498"/>
            <a:ext cx="4611290" cy="707886"/>
          </a:xfrm>
          <a:prstGeom prst="rect">
            <a:avLst/>
          </a:prstGeom>
          <a:noFill/>
        </p:spPr>
        <p:txBody>
          <a:bodyPr wrap="square">
            <a:spAutoFit/>
          </a:bodyPr>
          <a:lstStyle/>
          <a:p>
            <a:r>
              <a:rPr lang="vi-VN" sz="4000" dirty="0">
                <a:latin typeface="Times New Roman" panose="02020603050405020304" pitchFamily="18" charset="0"/>
                <a:ea typeface="Calibri" panose="020F0502020204030204" pitchFamily="34" charset="0"/>
                <a:cs typeface="Times New Roman" panose="02020603050405020304" pitchFamily="18" charset="0"/>
              </a:rPr>
              <a:t>R</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ea typeface="Calibri" panose="020F0502020204030204" pitchFamily="34" charset="0"/>
                <a:cs typeface="Times New Roman" panose="02020603050405020304" pitchFamily="18" charset="0"/>
              </a:rPr>
              <a:t>R</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ea typeface="Calibri" panose="020F0502020204030204" pitchFamily="34" charset="0"/>
                <a:cs typeface="Times New Roman" panose="02020603050405020304" pitchFamily="18" charset="0"/>
              </a:rPr>
              <a:t>R</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vi-VN" sz="4000" dirty="0">
                <a:latin typeface="Times New Roman" panose="02020603050405020304" pitchFamily="18" charset="0"/>
                <a:cs typeface="Times New Roman" panose="02020603050405020304" pitchFamily="18" charset="0"/>
              </a:rPr>
              <a:t> = </a:t>
            </a:r>
            <a:r>
              <a:rPr lang="en-US" sz="4000" dirty="0">
                <a:latin typeface="Times New Roman" panose="02020603050405020304" pitchFamily="18" charset="0"/>
                <a:cs typeface="Times New Roman" panose="02020603050405020304" pitchFamily="18" charset="0"/>
              </a:rPr>
              <a:t>13</a:t>
            </a:r>
            <a:r>
              <a:rPr lang="vi-VN" sz="4000" dirty="0">
                <a:latin typeface="Times New Roman" panose="02020603050405020304" pitchFamily="18" charset="0"/>
                <a:cs typeface="Times New Roman" panose="02020603050405020304" pitchFamily="18" charset="0"/>
              </a:rPr>
              <a:t> </a:t>
            </a:r>
            <a:r>
              <a:rPr lang="el-GR" sz="4000" dirty="0">
                <a:latin typeface="Times New Roman" panose="02020603050405020304" pitchFamily="18" charset="0"/>
                <a:cs typeface="Times New Roman" panose="02020603050405020304" pitchFamily="18" charset="0"/>
              </a:rPr>
              <a:t>Ω</a:t>
            </a:r>
            <a:endParaRPr lang="en-US" sz="4000" dirty="0">
              <a:latin typeface="Times New Roman" panose="02020603050405020304" pitchFamily="18" charset="0"/>
              <a:cs typeface="Times New Roman" panose="02020603050405020304" pitchFamily="18" charset="0"/>
            </a:endParaRPr>
          </a:p>
        </p:txBody>
      </p:sp>
      <p:grpSp>
        <p:nvGrpSpPr>
          <p:cNvPr id="13" name="Google Shape;437;p36">
            <a:extLst>
              <a:ext uri="{FF2B5EF4-FFF2-40B4-BE49-F238E27FC236}">
                <a16:creationId xmlns:a16="http://schemas.microsoft.com/office/drawing/2014/main" id="{D5B50A83-4C24-4B8C-8144-72F5B8165DC4}"/>
              </a:ext>
            </a:extLst>
          </p:cNvPr>
          <p:cNvGrpSpPr/>
          <p:nvPr/>
        </p:nvGrpSpPr>
        <p:grpSpPr>
          <a:xfrm>
            <a:off x="94722" y="4200118"/>
            <a:ext cx="2090884" cy="1789202"/>
            <a:chOff x="2080550" y="3234900"/>
            <a:chExt cx="613075" cy="792375"/>
          </a:xfrm>
        </p:grpSpPr>
        <p:sp>
          <p:nvSpPr>
            <p:cNvPr id="14" name="Google Shape;438;p36">
              <a:extLst>
                <a:ext uri="{FF2B5EF4-FFF2-40B4-BE49-F238E27FC236}">
                  <a16:creationId xmlns:a16="http://schemas.microsoft.com/office/drawing/2014/main" id="{87AD08CA-C521-4853-BB60-4F0D90D0820C}"/>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439;p36">
              <a:extLst>
                <a:ext uri="{FF2B5EF4-FFF2-40B4-BE49-F238E27FC236}">
                  <a16:creationId xmlns:a16="http://schemas.microsoft.com/office/drawing/2014/main" id="{AEDF321C-E164-4B82-83F3-E39A4AF0F6FF}"/>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 name="Google Shape;440;p36">
              <a:extLst>
                <a:ext uri="{FF2B5EF4-FFF2-40B4-BE49-F238E27FC236}">
                  <a16:creationId xmlns:a16="http://schemas.microsoft.com/office/drawing/2014/main" id="{54293C0B-9550-4BAA-93A5-7E0875FD629E}"/>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441;p36">
              <a:extLst>
                <a:ext uri="{FF2B5EF4-FFF2-40B4-BE49-F238E27FC236}">
                  <a16:creationId xmlns:a16="http://schemas.microsoft.com/office/drawing/2014/main" id="{EE1BB15E-0E63-4CEA-81F9-EFF52D864A04}"/>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 name="Google Shape;442;p36">
              <a:extLst>
                <a:ext uri="{FF2B5EF4-FFF2-40B4-BE49-F238E27FC236}">
                  <a16:creationId xmlns:a16="http://schemas.microsoft.com/office/drawing/2014/main" id="{3C06173D-720A-4718-8444-6DB7E8462AC1}"/>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 name="Google Shape;443;p36">
              <a:extLst>
                <a:ext uri="{FF2B5EF4-FFF2-40B4-BE49-F238E27FC236}">
                  <a16:creationId xmlns:a16="http://schemas.microsoft.com/office/drawing/2014/main" id="{6C4F1A37-CFC5-4E2D-9AA0-6E0D2174A285}"/>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 name="Google Shape;444;p36">
              <a:extLst>
                <a:ext uri="{FF2B5EF4-FFF2-40B4-BE49-F238E27FC236}">
                  <a16:creationId xmlns:a16="http://schemas.microsoft.com/office/drawing/2014/main" id="{CB91030D-1AD4-4CD0-91EB-EB5090F350B6}"/>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Google Shape;445;p36">
              <a:extLst>
                <a:ext uri="{FF2B5EF4-FFF2-40B4-BE49-F238E27FC236}">
                  <a16:creationId xmlns:a16="http://schemas.microsoft.com/office/drawing/2014/main" id="{EEB073C3-E2E5-4BC3-ABB5-FFDB991A26A9}"/>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46;p36">
              <a:extLst>
                <a:ext uri="{FF2B5EF4-FFF2-40B4-BE49-F238E27FC236}">
                  <a16:creationId xmlns:a16="http://schemas.microsoft.com/office/drawing/2014/main" id="{A0BA7A28-9E4A-46AA-AEE2-3C3358E5309E}"/>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7;p36">
              <a:extLst>
                <a:ext uri="{FF2B5EF4-FFF2-40B4-BE49-F238E27FC236}">
                  <a16:creationId xmlns:a16="http://schemas.microsoft.com/office/drawing/2014/main" id="{69B4CD2D-78B8-428B-9C23-2FF733FFF134}"/>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8;p36">
              <a:extLst>
                <a:ext uri="{FF2B5EF4-FFF2-40B4-BE49-F238E27FC236}">
                  <a16:creationId xmlns:a16="http://schemas.microsoft.com/office/drawing/2014/main" id="{AB2C123E-0CFC-4FE7-BEC7-78C36B19E5F1}"/>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904812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DBDDD6-BE0A-4433-8055-2261198B6CCB}"/>
              </a:ext>
            </a:extLst>
          </p:cNvPr>
          <p:cNvGrpSpPr/>
          <p:nvPr/>
        </p:nvGrpSpPr>
        <p:grpSpPr>
          <a:xfrm>
            <a:off x="617562" y="582562"/>
            <a:ext cx="10434275" cy="2603551"/>
            <a:chOff x="617562" y="582562"/>
            <a:chExt cx="10434275" cy="2469636"/>
          </a:xfrm>
        </p:grpSpPr>
        <p:sp>
          <p:nvSpPr>
            <p:cNvPr id="3" name="Rectangle: Rounded Corners 2">
              <a:extLst>
                <a:ext uri="{FF2B5EF4-FFF2-40B4-BE49-F238E27FC236}">
                  <a16:creationId xmlns:a16="http://schemas.microsoft.com/office/drawing/2014/main" id="{2848AA50-16F7-4E6E-BFB5-F94FAA57A0A9}"/>
                </a:ext>
              </a:extLst>
            </p:cNvPr>
            <p:cNvSpPr/>
            <p:nvPr/>
          </p:nvSpPr>
          <p:spPr>
            <a:xfrm>
              <a:off x="617562" y="582562"/>
              <a:ext cx="10434275" cy="2469636"/>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pic>
          <p:nvPicPr>
            <p:cNvPr id="4" name="Picture 3">
              <a:extLst>
                <a:ext uri="{FF2B5EF4-FFF2-40B4-BE49-F238E27FC236}">
                  <a16:creationId xmlns:a16="http://schemas.microsoft.com/office/drawing/2014/main" id="{D6E80FBF-5724-498A-B193-D8AD8213473F}"/>
                </a:ext>
              </a:extLst>
            </p:cNvPr>
            <p:cNvPicPr>
              <a:picLocks noChangeAspect="1"/>
            </p:cNvPicPr>
            <p:nvPr/>
          </p:nvPicPr>
          <p:blipFill>
            <a:blip r:embed="rId2"/>
            <a:stretch>
              <a:fillRect/>
            </a:stretch>
          </p:blipFill>
          <p:spPr>
            <a:xfrm>
              <a:off x="9378637" y="1227861"/>
              <a:ext cx="1673200" cy="1606719"/>
            </a:xfrm>
            <a:prstGeom prst="rect">
              <a:avLst/>
            </a:prstGeom>
          </p:spPr>
        </p:pic>
      </p:grpSp>
      <p:sp>
        <p:nvSpPr>
          <p:cNvPr id="6" name="TextBox 5">
            <a:extLst>
              <a:ext uri="{FF2B5EF4-FFF2-40B4-BE49-F238E27FC236}">
                <a16:creationId xmlns:a16="http://schemas.microsoft.com/office/drawing/2014/main" id="{E5E12F7A-5689-4851-915C-61CA038FFB6E}"/>
              </a:ext>
            </a:extLst>
          </p:cNvPr>
          <p:cNvSpPr txBox="1"/>
          <p:nvPr/>
        </p:nvSpPr>
        <p:spPr>
          <a:xfrm>
            <a:off x="889024" y="789020"/>
            <a:ext cx="8489612" cy="2246769"/>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BT4. </a:t>
            </a:r>
            <a:r>
              <a:rPr lang="vi-VN" sz="2800" dirty="0">
                <a:latin typeface="Times New Roman" panose="02020603050405020304" pitchFamily="18" charset="0"/>
                <a:cs typeface="Times New Roman" panose="02020603050405020304" pitchFamily="18" charset="0"/>
              </a:rPr>
              <a:t>Một mạch điện gồm hai điện trở R1 = 30 </a:t>
            </a:r>
            <a:r>
              <a:rPr lang="el-GR" sz="2800" dirty="0">
                <a:latin typeface="Times New Roman" panose="02020603050405020304" pitchFamily="18" charset="0"/>
                <a:cs typeface="Times New Roman" panose="02020603050405020304" pitchFamily="18" charset="0"/>
              </a:rPr>
              <a:t>Ω </a:t>
            </a:r>
            <a:r>
              <a:rPr lang="vi-VN" sz="2800" dirty="0">
                <a:latin typeface="Times New Roman" panose="02020603050405020304" pitchFamily="18" charset="0"/>
                <a:cs typeface="Times New Roman" panose="02020603050405020304" pitchFamily="18" charset="0"/>
              </a:rPr>
              <a:t>và R2 = 60 </a:t>
            </a:r>
            <a:r>
              <a:rPr lang="el-GR" sz="2800" dirty="0">
                <a:latin typeface="Times New Roman" panose="02020603050405020304" pitchFamily="18" charset="0"/>
                <a:cs typeface="Times New Roman" panose="02020603050405020304" pitchFamily="18" charset="0"/>
              </a:rPr>
              <a:t>Ω </a:t>
            </a:r>
            <a:r>
              <a:rPr lang="vi-VN" sz="2800" dirty="0">
                <a:latin typeface="Times New Roman" panose="02020603050405020304" pitchFamily="18" charset="0"/>
                <a:cs typeface="Times New Roman" panose="02020603050405020304" pitchFamily="18" charset="0"/>
              </a:rPr>
              <a:t>được mắc nối tiếp vào nguồn điện. Hiệu điện thế giữa hai đầu đoạn mạch là 12 V.</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a) Tính cường độ dòng điện chạy qua mỗi điện trở.</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b) Tính hiệu điện thế giữa hai đầu mỗi điện trở.</a:t>
            </a:r>
          </a:p>
        </p:txBody>
      </p:sp>
      <p:sp>
        <p:nvSpPr>
          <p:cNvPr id="9" name="Rectangle: Rounded Corners 8">
            <a:extLst>
              <a:ext uri="{FF2B5EF4-FFF2-40B4-BE49-F238E27FC236}">
                <a16:creationId xmlns:a16="http://schemas.microsoft.com/office/drawing/2014/main" id="{8CC88545-C04A-4994-ACC9-B7DACBC3B117}"/>
              </a:ext>
            </a:extLst>
          </p:cNvPr>
          <p:cNvSpPr/>
          <p:nvPr/>
        </p:nvSpPr>
        <p:spPr>
          <a:xfrm>
            <a:off x="617561" y="3636985"/>
            <a:ext cx="10434275" cy="2469636"/>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id="{6ED7038F-4D20-42BD-B6E6-3CD2C076E6FB}"/>
              </a:ext>
            </a:extLst>
          </p:cNvPr>
          <p:cNvSpPr txBox="1"/>
          <p:nvPr/>
        </p:nvSpPr>
        <p:spPr>
          <a:xfrm>
            <a:off x="1060474" y="4179305"/>
            <a:ext cx="7875249" cy="138499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BT5. </a:t>
            </a:r>
            <a:r>
              <a:rPr lang="vi-VN" sz="2800" dirty="0">
                <a:latin typeface="Times New Roman" panose="02020603050405020304" pitchFamily="18" charset="0"/>
                <a:cs typeface="Times New Roman" panose="02020603050405020304" pitchFamily="18" charset="0"/>
              </a:rPr>
              <a:t>Biết rằng dây đèn trang trí trong hình 8.1 là một mạch điện gồm các đèn mắc nối tiếp. Hãy trả lời câu hỏi được đặt ra ở hoạt động mở đầu.</a:t>
            </a:r>
            <a:endParaRPr lang="en-US" sz="2800" dirty="0">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05541460-BBDE-4700-B192-5BED5B03F102}"/>
              </a:ext>
            </a:extLst>
          </p:cNvPr>
          <p:cNvPicPr>
            <a:picLocks noChangeAspect="1"/>
          </p:cNvPicPr>
          <p:nvPr/>
        </p:nvPicPr>
        <p:blipFill>
          <a:blip r:embed="rId2"/>
          <a:stretch>
            <a:fillRect/>
          </a:stretch>
        </p:blipFill>
        <p:spPr>
          <a:xfrm>
            <a:off x="9378636" y="4186786"/>
            <a:ext cx="1673200" cy="1919835"/>
          </a:xfrm>
          <a:prstGeom prst="rect">
            <a:avLst/>
          </a:prstGeom>
        </p:spPr>
      </p:pic>
    </p:spTree>
    <p:extLst>
      <p:ext uri="{BB962C8B-B14F-4D97-AF65-F5344CB8AC3E}">
        <p14:creationId xmlns:p14="http://schemas.microsoft.com/office/powerpoint/2010/main" val="422391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60462" y="128264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68A1227-5008-7305-2FC2-BE6A3376328D}"/>
              </a:ext>
            </a:extLst>
          </p:cNvPr>
          <p:cNvSpPr txBox="1"/>
          <p:nvPr/>
        </p:nvSpPr>
        <p:spPr>
          <a:xfrm>
            <a:off x="1361508" y="1544885"/>
            <a:ext cx="9461549" cy="3257174"/>
          </a:xfrm>
          <a:prstGeom prst="rect">
            <a:avLst/>
          </a:prstGeom>
          <a:noFill/>
        </p:spPr>
        <p:txBody>
          <a:bodyPr wrap="square">
            <a:spAutoFit/>
          </a:bodyPr>
          <a:lstStyle/>
          <a:p>
            <a:pPr>
              <a:lnSpc>
                <a:spcPct val="150000"/>
              </a:lnSpc>
            </a:pPr>
            <a:r>
              <a:rPr lang="vi-VN" sz="2800" dirty="0">
                <a:latin typeface="Calibri" panose="020F0502020204030204" pitchFamily="34" charset="0"/>
                <a:ea typeface="Calibri" panose="020F0502020204030204" pitchFamily="34" charset="0"/>
                <a:cs typeface="Calibri" panose="020F0502020204030204" pitchFamily="34" charset="0"/>
              </a:rPr>
              <a:t>Có hai điện trở R</a:t>
            </a:r>
            <a:r>
              <a:rPr lang="en-US" sz="2800" baseline="-25000" dirty="0">
                <a:latin typeface="Calibri" panose="020F0502020204030204" pitchFamily="34" charset="0"/>
                <a:ea typeface="Calibri" panose="020F0502020204030204" pitchFamily="34" charset="0"/>
                <a:cs typeface="Calibri" panose="020F0502020204030204" pitchFamily="34" charset="0"/>
              </a:rPr>
              <a:t>1</a:t>
            </a:r>
            <a:r>
              <a:rPr lang="vi-VN" sz="2800" dirty="0">
                <a:latin typeface="Calibri" panose="020F0502020204030204" pitchFamily="34" charset="0"/>
                <a:ea typeface="Calibri" panose="020F0502020204030204" pitchFamily="34" charset="0"/>
                <a:cs typeface="Calibri" panose="020F0502020204030204" pitchFamily="34" charset="0"/>
              </a:rPr>
              <a:t> = 2 </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R</a:t>
            </a:r>
            <a:r>
              <a:rPr lang="vi-VN" sz="2800" baseline="-25000" dirty="0">
                <a:latin typeface="Calibri" panose="020F0502020204030204" pitchFamily="34" charset="0"/>
                <a:ea typeface="Calibri" panose="020F0502020204030204" pitchFamily="34" charset="0"/>
                <a:cs typeface="Calibri" panose="020F0502020204030204" pitchFamily="34" charset="0"/>
              </a:rPr>
              <a:t>2</a:t>
            </a:r>
            <a:r>
              <a:rPr lang="vi-VN" sz="2800" dirty="0">
                <a:latin typeface="Calibri" panose="020F0502020204030204" pitchFamily="34" charset="0"/>
                <a:ea typeface="Calibri" panose="020F0502020204030204" pitchFamily="34" charset="0"/>
                <a:cs typeface="Calibri" panose="020F0502020204030204" pitchFamily="34" charset="0"/>
              </a:rPr>
              <a:t> = 3 </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được mắc nối tiếp. Biết cường độ dòng điện chạy qua điện trở R</a:t>
            </a:r>
            <a:r>
              <a:rPr lang="vi-VN" sz="2800" baseline="-25000" dirty="0">
                <a:latin typeface="Calibri" panose="020F0502020204030204" pitchFamily="34" charset="0"/>
                <a:ea typeface="Calibri" panose="020F0502020204030204" pitchFamily="34" charset="0"/>
                <a:cs typeface="Calibri" panose="020F0502020204030204" pitchFamily="34" charset="0"/>
              </a:rPr>
              <a:t>1</a:t>
            </a:r>
            <a:r>
              <a:rPr lang="vi-VN" sz="2800" dirty="0">
                <a:latin typeface="Calibri" panose="020F0502020204030204" pitchFamily="34" charset="0"/>
                <a:ea typeface="Calibri" panose="020F0502020204030204" pitchFamily="34" charset="0"/>
                <a:cs typeface="Calibri" panose="020F0502020204030204" pitchFamily="34" charset="0"/>
              </a:rPr>
              <a:t> là 1 A. Xác định:</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a) </a:t>
            </a:r>
            <a:r>
              <a:rPr lang="vi-VN" sz="2800" dirty="0">
                <a:latin typeface="Calibri" panose="020F0502020204030204" pitchFamily="34" charset="0"/>
                <a:ea typeface="Calibri" panose="020F0502020204030204" pitchFamily="34" charset="0"/>
                <a:cs typeface="Calibri" panose="020F0502020204030204" pitchFamily="34" charset="0"/>
              </a:rPr>
              <a:t>Điện trở tương đương của đoạn mạch.</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b) </a:t>
            </a:r>
            <a:r>
              <a:rPr lang="vi-VN" sz="2800" dirty="0">
                <a:latin typeface="Calibri" panose="020F0502020204030204" pitchFamily="34" charset="0"/>
                <a:ea typeface="Calibri" panose="020F0502020204030204" pitchFamily="34" charset="0"/>
                <a:cs typeface="Calibri" panose="020F0502020204030204" pitchFamily="34" charset="0"/>
              </a:rPr>
              <a:t>Hiệu điện thế giữa hai đầu mỗi điện trở.</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c) </a:t>
            </a:r>
            <a:r>
              <a:rPr lang="vi-VN" sz="2800" dirty="0">
                <a:latin typeface="Calibri" panose="020F0502020204030204" pitchFamily="34" charset="0"/>
                <a:ea typeface="Calibri" panose="020F0502020204030204" pitchFamily="34" charset="0"/>
                <a:cs typeface="Calibri" panose="020F0502020204030204" pitchFamily="34" charset="0"/>
              </a:rPr>
              <a:t>Hiệu điện thế giữa hai đẩu đoạn mạch.</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4E2CF715-65CA-4982-8A09-3AA1171B6526}"/>
              </a:ext>
            </a:extLst>
          </p:cNvPr>
          <p:cNvPicPr>
            <a:picLocks noChangeAspect="1"/>
          </p:cNvPicPr>
          <p:nvPr/>
        </p:nvPicPr>
        <p:blipFill>
          <a:blip r:embed="rId3"/>
          <a:stretch>
            <a:fillRect/>
          </a:stretch>
        </p:blipFill>
        <p:spPr>
          <a:xfrm>
            <a:off x="8424788" y="2259865"/>
            <a:ext cx="2522226" cy="2661722"/>
          </a:xfrm>
          <a:prstGeom prst="rect">
            <a:avLst/>
          </a:prstGeom>
        </p:spPr>
      </p:pic>
    </p:spTree>
    <p:extLst>
      <p:ext uri="{BB962C8B-B14F-4D97-AF65-F5344CB8AC3E}">
        <p14:creationId xmlns:p14="http://schemas.microsoft.com/office/powerpoint/2010/main" val="1774454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837090" y="1227455"/>
            <a:ext cx="10434275" cy="5092065"/>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8670307" y="1359767"/>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346538" y="1227455"/>
            <a:ext cx="9461549" cy="584775"/>
          </a:xfrm>
          <a:prstGeom prst="rect">
            <a:avLst/>
          </a:prstGeom>
          <a:noFill/>
        </p:spPr>
        <p:txBody>
          <a:bodyPr wrap="square">
            <a:spAutoFit/>
          </a:bodyPr>
          <a:lstStyle/>
          <a:p>
            <a:pPr lvl="0"/>
            <a:r>
              <a:rPr lang="vi-VN" sz="3200" dirty="0">
                <a:latin typeface="Calibri" panose="020F0502020204030204" pitchFamily="34" charset="0"/>
                <a:cs typeface="Calibri" panose="020F0502020204030204" pitchFamily="34" charset="0"/>
              </a:rPr>
              <a:t>Điện trở tương đương của đoạn mạch 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2764436" y="1752946"/>
            <a:ext cx="5964969" cy="707886"/>
          </a:xfrm>
          <a:prstGeom prst="rect">
            <a:avLst/>
          </a:prstGeom>
          <a:noFill/>
        </p:spPr>
        <p:txBody>
          <a:bodyPr wrap="square">
            <a:spAutoFit/>
          </a:bodyPr>
          <a:lstStyle/>
          <a:p>
            <a:pPr algn="ctr"/>
            <a:r>
              <a:rPr lang="en-US" sz="4000" b="1" dirty="0" err="1">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R</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lang="en-US" sz="4000" b="1" dirty="0">
                <a:latin typeface="Calibri" panose="020F0502020204030204" pitchFamily="34" charset="0"/>
                <a:ea typeface="微软雅黑"/>
                <a:cs typeface="Calibri" panose="020F0502020204030204" pitchFamily="34" charset="0"/>
              </a:rPr>
              <a:t>+</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4000" b="1" dirty="0">
                <a:latin typeface="Calibri" panose="020F0502020204030204" pitchFamily="34" charset="0"/>
                <a:cs typeface="Calibri" panose="020F0502020204030204" pitchFamily="34" charset="0"/>
              </a:rPr>
              <a:t>R</a:t>
            </a:r>
            <a:r>
              <a:rPr lang="vi-VN" sz="4000" b="1" baseline="-25000" dirty="0">
                <a:latin typeface="Calibri" panose="020F0502020204030204" pitchFamily="34" charset="0"/>
                <a:cs typeface="Calibri" panose="020F0502020204030204" pitchFamily="34" charset="0"/>
              </a:rPr>
              <a:t>2 </a:t>
            </a: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2 +</a:t>
            </a:r>
            <a:r>
              <a:rPr kumimoji="0" lang="en-US" sz="4000" b="1" i="0" u="none" strike="noStrike" kern="1200" cap="none" spc="0" normalizeH="0" noProof="0" dirty="0">
                <a:ln>
                  <a:noFill/>
                </a:ln>
                <a:effectLst/>
                <a:uLnTx/>
                <a:uFillTx/>
                <a:latin typeface="Calibri" panose="020F0502020204030204" pitchFamily="34" charset="0"/>
                <a:ea typeface="微软雅黑"/>
                <a:cs typeface="Calibri" panose="020F0502020204030204" pitchFamily="34" charset="0"/>
              </a:rPr>
              <a:t> 3 = 5 </a:t>
            </a:r>
            <a:r>
              <a:rPr lang="el-GR" sz="4000" b="1" dirty="0">
                <a:latin typeface="Calibri" panose="020F0502020204030204" pitchFamily="34" charset="0"/>
                <a:ea typeface="Calibri" panose="020F0502020204030204" pitchFamily="34" charset="0"/>
                <a:cs typeface="Calibri" panose="020F0502020204030204" pitchFamily="34" charset="0"/>
              </a:rPr>
              <a:t>Ω</a:t>
            </a:r>
            <a:r>
              <a:rPr kumimoji="0" lang="en-US" sz="4000" b="1" i="0" u="none" strike="noStrike" kern="1200" cap="none" spc="0" normalizeH="0" noProof="0" dirty="0">
                <a:ln>
                  <a:noFill/>
                </a:ln>
                <a:effectLst/>
                <a:uLnTx/>
                <a:uFillTx/>
                <a:latin typeface="Calibri" panose="020F0502020204030204" pitchFamily="34" charset="0"/>
                <a:ea typeface="微软雅黑"/>
                <a:cs typeface="Calibri" panose="020F0502020204030204" pitchFamily="34" charset="0"/>
              </a:rPr>
              <a:t> </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1346538" y="2410782"/>
            <a:ext cx="9318565" cy="584775"/>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Hiệu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thế</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giữa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hai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đầu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trở</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3333354" y="3011118"/>
            <a:ext cx="6844316" cy="1323439"/>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U</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I.R</a:t>
            </a:r>
            <a:r>
              <a:rPr lang="vi-VN" sz="4000" b="1" baseline="-25000" dirty="0">
                <a:latin typeface="Calibri" panose="020F0502020204030204" pitchFamily="34" charset="0"/>
                <a:cs typeface="Calibri" panose="020F0502020204030204" pitchFamily="34" charset="0"/>
              </a:rPr>
              <a:t>1 </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1.2 = 2 </a:t>
            </a:r>
            <a:r>
              <a:rPr lang="en-US" sz="4000" b="1" dirty="0">
                <a:latin typeface="Calibri" panose="020F0502020204030204" pitchFamily="34" charset="0"/>
                <a:ea typeface="Calibri" panose="020F0502020204030204" pitchFamily="34" charset="0"/>
                <a:cs typeface="Calibri" panose="020F0502020204030204" pitchFamily="34" charset="0"/>
              </a:rPr>
              <a:t>V</a:t>
            </a:r>
          </a:p>
          <a:p>
            <a:r>
              <a:rPr lang="en-US" sz="4000" b="1" dirty="0">
                <a:latin typeface="Calibri" panose="020F0502020204030204" pitchFamily="34" charset="0"/>
                <a:cs typeface="Calibri" panose="020F0502020204030204" pitchFamily="34" charset="0"/>
              </a:rPr>
              <a:t>U</a:t>
            </a:r>
            <a:r>
              <a:rPr lang="en-US"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I.R</a:t>
            </a:r>
            <a:r>
              <a:rPr lang="en-US" sz="4000" b="1" baseline="-25000" dirty="0">
                <a:latin typeface="Calibri" panose="020F0502020204030204" pitchFamily="34" charset="0"/>
                <a:cs typeface="Calibri" panose="020F0502020204030204" pitchFamily="34" charset="0"/>
              </a:rPr>
              <a:t>2</a:t>
            </a:r>
            <a:r>
              <a:rPr lang="vi-VN" sz="4000" b="1" baseline="-25000"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1.3 = 3 </a:t>
            </a:r>
            <a:r>
              <a:rPr lang="en-US" sz="4000" b="1" dirty="0">
                <a:latin typeface="Calibri" panose="020F0502020204030204" pitchFamily="34" charset="0"/>
                <a:ea typeface="Calibri" panose="020F0502020204030204" pitchFamily="34" charset="0"/>
                <a:cs typeface="Calibri" panose="020F0502020204030204" pitchFamily="34" charset="0"/>
              </a:rPr>
              <a:t>V</a:t>
            </a:r>
            <a:r>
              <a:rPr lang="en-US" sz="4000" b="1" dirty="0">
                <a:latin typeface="Calibri" panose="020F0502020204030204" pitchFamily="34" charset="0"/>
                <a:cs typeface="Calibri" panose="020F0502020204030204" pitchFamily="34" charset="0"/>
              </a:rPr>
              <a:t>  </a:t>
            </a: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33" name="TextBox 32">
            <a:extLst>
              <a:ext uri="{FF2B5EF4-FFF2-40B4-BE49-F238E27FC236}">
                <a16:creationId xmlns:a16="http://schemas.microsoft.com/office/drawing/2014/main" id="{E1A37DF7-DBC9-401A-AD9A-BB90E3B188C7}"/>
              </a:ext>
            </a:extLst>
          </p:cNvPr>
          <p:cNvSpPr txBox="1"/>
          <p:nvPr/>
        </p:nvSpPr>
        <p:spPr>
          <a:xfrm>
            <a:off x="1340205" y="4356569"/>
            <a:ext cx="7329630" cy="584775"/>
          </a:xfrm>
          <a:prstGeom prst="rect">
            <a:avLst/>
          </a:prstGeom>
          <a:noFill/>
        </p:spPr>
        <p:txBody>
          <a:bodyPr wrap="square">
            <a:spAutoFit/>
          </a:bodyPr>
          <a:lstStyle/>
          <a:p>
            <a:r>
              <a:rPr lang="en-US" sz="3200" dirty="0" err="1">
                <a:latin typeface="Calibri" panose="020F0502020204030204" pitchFamily="34" charset="0"/>
                <a:ea typeface="Calibri" panose="020F0502020204030204" pitchFamily="34" charset="0"/>
                <a:cs typeface="Calibri" panose="020F0502020204030204" pitchFamily="34" charset="0"/>
              </a:rPr>
              <a:t>Hiệu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điện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thế</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giữa</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hai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đầu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đoạn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mạch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là</a:t>
            </a:r>
            <a:r>
              <a:rPr lang="en-US" sz="3200" dirty="0">
                <a:latin typeface="Calibri" panose="020F0502020204030204" pitchFamily="34" charset="0"/>
                <a:ea typeface="Calibri" panose="020F0502020204030204" pitchFamily="34" charset="0"/>
                <a:cs typeface="Calibri" panose="020F0502020204030204" pitchFamily="34" charset="0"/>
              </a:rPr>
              <a:t>:</a:t>
            </a:r>
          </a:p>
        </p:txBody>
      </p:sp>
      <p:sp>
        <p:nvSpPr>
          <p:cNvPr id="34" name="TextBox 33">
            <a:extLst>
              <a:ext uri="{FF2B5EF4-FFF2-40B4-BE49-F238E27FC236}">
                <a16:creationId xmlns:a16="http://schemas.microsoft.com/office/drawing/2014/main" id="{7B8CA2AE-346A-45E9-B817-E464A4D3F803}"/>
              </a:ext>
            </a:extLst>
          </p:cNvPr>
          <p:cNvSpPr txBox="1"/>
          <p:nvPr/>
        </p:nvSpPr>
        <p:spPr>
          <a:xfrm>
            <a:off x="2978874" y="5017499"/>
            <a:ext cx="6844316"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U = U</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U</a:t>
            </a:r>
            <a:r>
              <a:rPr lang="en-US"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2 + 3 = 5 V</a:t>
            </a:r>
          </a:p>
        </p:txBody>
      </p:sp>
    </p:spTree>
    <p:extLst>
      <p:ext uri="{BB962C8B-B14F-4D97-AF65-F5344CB8AC3E}">
        <p14:creationId xmlns:p14="http://schemas.microsoft.com/office/powerpoint/2010/main" val="1049724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VẬN DỤNG</a:t>
            </a:r>
            <a:endParaRPr kumimoji="0" lang="vi-VN" sz="80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4" name="Picture 3">
            <a:extLst>
              <a:ext uri="{FF2B5EF4-FFF2-40B4-BE49-F238E27FC236}">
                <a16:creationId xmlns:a16="http://schemas.microsoft.com/office/drawing/2014/main" id="{65C15362-0733-53AE-4AA8-F44A31DE8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914400"/>
            <a:ext cx="6858000" cy="6858000"/>
          </a:xfrm>
          <a:prstGeom prst="rect">
            <a:avLst/>
          </a:prstGeom>
        </p:spPr>
      </p:pic>
    </p:spTree>
    <p:extLst>
      <p:ext uri="{BB962C8B-B14F-4D97-AF65-F5344CB8AC3E}">
        <p14:creationId xmlns:p14="http://schemas.microsoft.com/office/powerpoint/2010/main" val="344720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4EEEE-2FBE-4A19-908F-55094676E607}"/>
              </a:ext>
            </a:extLst>
          </p:cNvPr>
          <p:cNvSpPr txBox="1"/>
          <p:nvPr/>
        </p:nvSpPr>
        <p:spPr>
          <a:xfrm>
            <a:off x="449179" y="920621"/>
            <a:ext cx="11293641" cy="5078313"/>
          </a:xfrm>
          <a:prstGeom prst="rect">
            <a:avLst/>
          </a:prstGeom>
          <a:noFill/>
        </p:spPr>
        <p:txBody>
          <a:bodyPr wrap="square">
            <a:spAutoFit/>
          </a:bodyPr>
          <a:lstStyle/>
          <a:p>
            <a:pPr algn="just"/>
            <a:r>
              <a:rPr lang="vi-VN" sz="3600" b="1" i="0" dirty="0">
                <a:solidFill>
                  <a:srgbClr val="FFC000"/>
                </a:solidFill>
                <a:effectLst/>
                <a:latin typeface="Calibri" panose="020F0502020204030204" pitchFamily="34" charset="0"/>
                <a:cs typeface="Calibri" panose="020F0502020204030204" pitchFamily="34" charset="0"/>
              </a:rPr>
              <a:t>Câu 1:</a:t>
            </a:r>
            <a:r>
              <a:rPr lang="vi-VN" sz="36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Phát biểu nào sau đây là đúng khi nói về cường độ dòng điện trong đoạn mạch mắc nối tiếp</a:t>
            </a:r>
          </a:p>
          <a:p>
            <a:pPr algn="just"/>
            <a:r>
              <a:rPr lang="vi-VN" sz="3200" b="0" i="0" dirty="0">
                <a:solidFill>
                  <a:schemeClr val="bg1"/>
                </a:solidFill>
                <a:effectLst/>
                <a:latin typeface="Calibri" panose="020F0502020204030204" pitchFamily="34" charset="0"/>
                <a:cs typeface="Calibri" panose="020F0502020204030204" pitchFamily="34" charset="0"/>
              </a:rPr>
              <a:t>A. Trong đoạn mạch mắc nối tiếp, cường độ dòng điện qua vật dẫn sẽ càng lớn nếu điện trở vật dẫn đó càng nhỏ.</a:t>
            </a:r>
          </a:p>
          <a:p>
            <a:pPr algn="just"/>
            <a:r>
              <a:rPr lang="vi-VN" sz="3200" b="0" i="0" dirty="0">
                <a:solidFill>
                  <a:schemeClr val="bg1"/>
                </a:solidFill>
                <a:effectLst/>
                <a:latin typeface="Calibri" panose="020F0502020204030204" pitchFamily="34" charset="0"/>
                <a:cs typeface="Calibri" panose="020F0502020204030204" pitchFamily="34" charset="0"/>
              </a:rPr>
              <a:t>B. Trong đoạn mạch mắc nối tiếp, cường độ dòng điện qua vật dẫn sẽ càng lớn nếu điện trở vật dẫn đó càng lớn.</a:t>
            </a:r>
          </a:p>
          <a:p>
            <a:pPr algn="just"/>
            <a:r>
              <a:rPr lang="vi-VN" sz="3200" b="1" i="0" dirty="0">
                <a:solidFill>
                  <a:schemeClr val="bg1"/>
                </a:solidFill>
                <a:effectLst/>
                <a:latin typeface="Calibri" panose="020F0502020204030204" pitchFamily="34" charset="0"/>
                <a:cs typeface="Calibri" panose="020F0502020204030204" pitchFamily="34" charset="0"/>
              </a:rPr>
              <a:t>C. Cường độ dòng điện ở bất kì vật dẫn nào mắc nối tiếp với nhau cũng bằng nhau.</a:t>
            </a:r>
          </a:p>
          <a:p>
            <a:pPr algn="just"/>
            <a:r>
              <a:rPr lang="vi-VN" sz="3200" b="0" i="0" dirty="0">
                <a:solidFill>
                  <a:schemeClr val="bg1"/>
                </a:solidFill>
                <a:effectLst/>
                <a:latin typeface="Calibri" panose="020F0502020204030204" pitchFamily="34" charset="0"/>
                <a:cs typeface="Calibri" panose="020F0502020204030204" pitchFamily="34" charset="0"/>
              </a:rPr>
              <a:t>D. Trong đoạn mạch mắc nối tiếp, cường độ dòng điện qua các vật dẫn không phụ thuộc vào điện trở các vật dẫn đó.</a:t>
            </a:r>
          </a:p>
        </p:txBody>
      </p:sp>
      <p:pic>
        <p:nvPicPr>
          <p:cNvPr id="6" name="Graphic 5" descr="Wreath">
            <a:extLst>
              <a:ext uri="{FF2B5EF4-FFF2-40B4-BE49-F238E27FC236}">
                <a16:creationId xmlns:a16="http://schemas.microsoft.com/office/drawing/2014/main" id="{F1E9B8EF-6B9D-4706-868E-5F5AD0247F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31" y="3818020"/>
            <a:ext cx="751927" cy="751927"/>
          </a:xfrm>
          <a:prstGeom prst="rect">
            <a:avLst/>
          </a:prstGeom>
        </p:spPr>
      </p:pic>
    </p:spTree>
    <p:extLst>
      <p:ext uri="{BB962C8B-B14F-4D97-AF65-F5344CB8AC3E}">
        <p14:creationId xmlns:p14="http://schemas.microsoft.com/office/powerpoint/2010/main" val="85405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FFBA458-BBF2-4FA2-8AD0-C3AE97E0380D}"/>
              </a:ext>
            </a:extLst>
          </p:cNvPr>
          <p:cNvSpPr txBox="1"/>
          <p:nvPr/>
        </p:nvSpPr>
        <p:spPr>
          <a:xfrm>
            <a:off x="553452" y="1268195"/>
            <a:ext cx="11085095" cy="3539430"/>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2:</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Trong đoạn mạch mắc nối tiếp, hiệu điện thế giữa hai đầu đoạn mạch</a:t>
            </a:r>
          </a:p>
          <a:p>
            <a:pPr marL="514350" indent="-514350" algn="just">
              <a:buAutoNum type="alphaUcPeriod"/>
            </a:pPr>
            <a:r>
              <a:rPr lang="vi-VN" sz="3200" b="1" i="0" dirty="0">
                <a:solidFill>
                  <a:schemeClr val="bg1"/>
                </a:solidFill>
                <a:effectLst/>
                <a:latin typeface="Calibri" panose="020F0502020204030204" pitchFamily="34" charset="0"/>
                <a:cs typeface="Calibri" panose="020F0502020204030204" pitchFamily="34" charset="0"/>
              </a:rPr>
              <a:t>Bằng tổng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B. Bằng hiệu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C. Bằng các hiệu điện thế của các điện trở thành phần .</a:t>
            </a:r>
          </a:p>
          <a:p>
            <a:pPr algn="just"/>
            <a:r>
              <a:rPr lang="vi-VN" sz="3200" b="0" i="0" dirty="0">
                <a:solidFill>
                  <a:schemeClr val="bg1"/>
                </a:solidFill>
                <a:effectLst/>
                <a:latin typeface="Calibri" panose="020F0502020204030204" pitchFamily="34" charset="0"/>
                <a:cs typeface="Calibri" panose="020F0502020204030204" pitchFamily="34" charset="0"/>
              </a:rPr>
              <a:t>D. Luôn nhỏ hơn tổng các hiệu điện thế của các điện trở thành phần.</a:t>
            </a:r>
          </a:p>
        </p:txBody>
      </p:sp>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126" y="2085472"/>
            <a:ext cx="751927" cy="751927"/>
          </a:xfrm>
          <a:prstGeom prst="rect">
            <a:avLst/>
          </a:prstGeom>
        </p:spPr>
      </p:pic>
    </p:spTree>
    <p:custDataLst>
      <p:tags r:id="rId1"/>
    </p:custDataLst>
    <p:extLst>
      <p:ext uri="{BB962C8B-B14F-4D97-AF65-F5344CB8AC3E}">
        <p14:creationId xmlns:p14="http://schemas.microsoft.com/office/powerpoint/2010/main" val="38404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674400"/>
            <a:ext cx="11004884" cy="5509200"/>
          </a:xfrm>
          <a:prstGeom prst="rect">
            <a:avLst/>
          </a:prstGeom>
          <a:noFill/>
        </p:spPr>
        <p:txBody>
          <a:bodyPr wrap="square">
            <a:spAutoFit/>
          </a:bodyPr>
          <a:lstStyle/>
          <a:p>
            <a:pPr algn="just"/>
            <a:r>
              <a:rPr lang="vi-VN" sz="3200" b="0" i="0" dirty="0">
                <a:solidFill>
                  <a:schemeClr val="bg1"/>
                </a:solidFill>
                <a:effectLst/>
                <a:latin typeface="Calibri" panose="020F0502020204030204" pitchFamily="34" charset="0"/>
                <a:cs typeface="Calibri" panose="020F0502020204030204" pitchFamily="34" charset="0"/>
              </a:rPr>
              <a:t>Có ba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Mắc ba điện trở này nối tiếp với nhau rồi đặt vào hai đầu đoạn mạch hiệu điện thế U = 90V.</a:t>
            </a:r>
          </a:p>
          <a:p>
            <a:pPr algn="just"/>
            <a:r>
              <a:rPr lang="vi-VN" sz="3200" b="1" i="0" dirty="0">
                <a:solidFill>
                  <a:srgbClr val="FFC000"/>
                </a:solidFill>
                <a:effectLst/>
                <a:latin typeface="Calibri" panose="020F0502020204030204" pitchFamily="34" charset="0"/>
                <a:cs typeface="Calibri" panose="020F0502020204030204" pitchFamily="34" charset="0"/>
              </a:rPr>
              <a:t>Câu 3:</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Cường độ dòng điện trong mạch có thể nhận giá trị</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I = 6A. 						</a:t>
            </a:r>
            <a:r>
              <a:rPr lang="vi-VN" sz="3200" b="1" i="0" dirty="0">
                <a:solidFill>
                  <a:schemeClr val="bg1"/>
                </a:solidFill>
                <a:effectLst/>
                <a:latin typeface="Calibri" panose="020F0502020204030204" pitchFamily="34" charset="0"/>
                <a:cs typeface="Calibri" panose="020F0502020204030204" pitchFamily="34" charset="0"/>
              </a:rPr>
              <a:t>B. I = 1,5A. </a:t>
            </a:r>
          </a:p>
          <a:p>
            <a:pPr algn="just"/>
            <a:r>
              <a:rPr lang="vi-VN" sz="3200" b="0" i="0" dirty="0">
                <a:solidFill>
                  <a:schemeClr val="bg1"/>
                </a:solidFill>
                <a:effectLst/>
                <a:latin typeface="Calibri" panose="020F0502020204030204" pitchFamily="34" charset="0"/>
                <a:cs typeface="Calibri" panose="020F0502020204030204" pitchFamily="34" charset="0"/>
              </a:rPr>
              <a:t>C. I = 3,6A. 					D. I = 4,5A.</a:t>
            </a:r>
          </a:p>
          <a:p>
            <a:pPr algn="just"/>
            <a:r>
              <a:rPr lang="vi-VN" sz="3200" b="1" i="0" dirty="0">
                <a:solidFill>
                  <a:srgbClr val="FFC000"/>
                </a:solidFill>
                <a:effectLst/>
                <a:latin typeface="Calibri" panose="020F0502020204030204" pitchFamily="34" charset="0"/>
                <a:cs typeface="Calibri" panose="020F0502020204030204" pitchFamily="34" charset="0"/>
              </a:rPr>
              <a:t>Câu 4:</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Để dòng điện trong mạch giảm đi chỉ còn một nửa, người ta mắc thêm vào mạch một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có thể nhận giá trị nào trong các giá trị sau đây.</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60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4</a:t>
            </a:r>
            <a:r>
              <a:rPr lang="vi-VN" sz="3200" b="1" i="0" dirty="0">
                <a:solidFill>
                  <a:schemeClr val="bg1"/>
                </a:solidFill>
                <a:effectLst/>
                <a:latin typeface="Calibri" panose="020F0502020204030204" pitchFamily="34" charset="0"/>
                <a:cs typeface="Calibri" panose="020F0502020204030204" pitchFamily="34" charset="0"/>
              </a:rPr>
              <a:t> = 15</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4009" y="2486526"/>
            <a:ext cx="751927" cy="751927"/>
          </a:xfrm>
          <a:prstGeom prst="rect">
            <a:avLst/>
          </a:prstGeom>
        </p:spPr>
      </p:pic>
      <p:pic>
        <p:nvPicPr>
          <p:cNvPr id="16" name="Graphic 15" descr="Wreath">
            <a:extLst>
              <a:ext uri="{FF2B5EF4-FFF2-40B4-BE49-F238E27FC236}">
                <a16:creationId xmlns:a16="http://schemas.microsoft.com/office/drawing/2014/main" id="{8CAF062B-5D38-41AF-844B-6266A15488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294" y="4973052"/>
            <a:ext cx="751927" cy="751927"/>
          </a:xfrm>
          <a:prstGeom prst="rect">
            <a:avLst/>
          </a:prstGeom>
        </p:spPr>
      </p:pic>
    </p:spTree>
    <p:extLst>
      <p:ext uri="{BB962C8B-B14F-4D97-AF65-F5344CB8AC3E}">
        <p14:creationId xmlns:p14="http://schemas.microsoft.com/office/powerpoint/2010/main" val="134802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28A5E47-EC7A-4316-B377-FFCD2983C173}"/>
              </a:ext>
            </a:extLst>
          </p:cNvPr>
          <p:cNvSpPr txBox="1"/>
          <p:nvPr/>
        </p:nvSpPr>
        <p:spPr>
          <a:xfrm>
            <a:off x="336154" y="581326"/>
            <a:ext cx="11325727" cy="5368136"/>
          </a:xfrm>
          <a:prstGeom prst="rect">
            <a:avLst/>
          </a:prstGeom>
          <a:noFill/>
        </p:spPr>
        <p:txBody>
          <a:bodyPr wrap="square">
            <a:spAutoFit/>
          </a:bodyPr>
          <a:lstStyle/>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Cho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được mắc nối tiếp với nhau.</a:t>
            </a: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5:</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của đoạn mạch đó có thể nhận giá trị nào trong các giá trị sau?</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vi-VN" sz="3200" b="1" i="0" dirty="0">
                <a:solidFill>
                  <a:schemeClr val="bg1"/>
                </a:solidFill>
                <a:effectLst/>
                <a:latin typeface="Calibri" panose="020F0502020204030204" pitchFamily="34" charset="0"/>
                <a:cs typeface="Calibri" panose="020F0502020204030204" pitchFamily="34" charset="0"/>
              </a:rPr>
              <a:t> = 30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6:</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Mắc nối tiếp thêm 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vào đoạn mạch trên, thì điện trở tương đương của đoạn mạch mới là</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32</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en-US" sz="3200" b="1" i="0" baseline="-25000" dirty="0">
                <a:solidFill>
                  <a:schemeClr val="bg1"/>
                </a:solidFill>
                <a:effectLst/>
                <a:latin typeface="Calibri" panose="020F0502020204030204" pitchFamily="34" charset="0"/>
                <a:cs typeface="Calibri" panose="020F0502020204030204" pitchFamily="34" charset="0"/>
              </a:rPr>
              <a:t>3</a:t>
            </a:r>
            <a:r>
              <a:rPr lang="vi-VN" sz="3200" b="1" i="0" dirty="0">
                <a:solidFill>
                  <a:schemeClr val="bg1"/>
                </a:solidFill>
                <a:effectLst/>
                <a:latin typeface="Calibri" panose="020F0502020204030204" pitchFamily="34" charset="0"/>
                <a:cs typeface="Calibri" panose="020F0502020204030204" pitchFamily="34" charset="0"/>
              </a:rPr>
              <a:t> = 50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23" name="Graphic 22" descr="Wreath">
            <a:extLst>
              <a:ext uri="{FF2B5EF4-FFF2-40B4-BE49-F238E27FC236}">
                <a16:creationId xmlns:a16="http://schemas.microsoft.com/office/drawing/2014/main" id="{321BCF5E-B1EB-4AD0-A61B-20BCE9D710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5836" y="2889430"/>
            <a:ext cx="751927" cy="751927"/>
          </a:xfrm>
          <a:prstGeom prst="rect">
            <a:avLst/>
          </a:prstGeom>
        </p:spPr>
      </p:pic>
      <p:pic>
        <p:nvPicPr>
          <p:cNvPr id="25" name="Graphic 24" descr="Wreath">
            <a:extLst>
              <a:ext uri="{FF2B5EF4-FFF2-40B4-BE49-F238E27FC236}">
                <a16:creationId xmlns:a16="http://schemas.microsoft.com/office/drawing/2014/main" id="{3DE354FD-CD5B-4CD9-BF85-45E8ADB30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5835" y="5197534"/>
            <a:ext cx="751927" cy="751927"/>
          </a:xfrm>
          <a:prstGeom prst="rect">
            <a:avLst/>
          </a:prstGeom>
        </p:spPr>
      </p:pic>
    </p:spTree>
    <p:custDataLst>
      <p:tags r:id="rId1"/>
    </p:custDataLst>
    <p:extLst>
      <p:ext uri="{BB962C8B-B14F-4D97-AF65-F5344CB8AC3E}">
        <p14:creationId xmlns:p14="http://schemas.microsoft.com/office/powerpoint/2010/main" val="25678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EBCC690-A551-4DF3-AEC8-D3100141183C}"/>
              </a:ext>
            </a:extLst>
          </p:cNvPr>
          <p:cNvSpPr txBox="1"/>
          <p:nvPr/>
        </p:nvSpPr>
        <p:spPr>
          <a:xfrm>
            <a:off x="465221" y="299072"/>
            <a:ext cx="11261557" cy="6259855"/>
          </a:xfrm>
          <a:prstGeom prst="rect">
            <a:avLst/>
          </a:prstGeom>
          <a:noFill/>
        </p:spPr>
        <p:txBody>
          <a:bodyPr wrap="square">
            <a:spAutoFit/>
          </a:bodyPr>
          <a:lstStyle/>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Người ta chọn một số điện trở loại 2</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để nối tiếp thành đoạn mạch có điện trở tổng cộng là 16</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7:</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nào sau đây, phương án nào sai?</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Chỉ dùng 8 điện trở loại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1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6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chemeClr val="bg1"/>
                </a:solidFill>
                <a:effectLst/>
                <a:latin typeface="Calibri" panose="020F0502020204030204" pitchFamily="34" charset="0"/>
                <a:cs typeface="Calibri" panose="020F0502020204030204" pitchFamily="34" charset="0"/>
              </a:rPr>
              <a:t>C.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b="1"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D. Chỉ dùng 4 điện trở loại 4</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8:</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sau đây, phương án nào không phù hợp?</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Dùng 2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3 điện trở 4</a:t>
            </a:r>
            <a:r>
              <a:rPr lang="el-GR" sz="2800" b="0" i="0" dirty="0">
                <a:solidFill>
                  <a:schemeClr val="bg1"/>
                </a:solidFill>
                <a:effectLst/>
                <a:latin typeface="Arial" panose="020B0604020202020204" pitchFamily="34" charset="0"/>
                <a:cs typeface="Calibri" panose="020F0502020204030204" pitchFamily="34" charset="0"/>
              </a:rPr>
              <a:t>Ω</a:t>
            </a:r>
            <a:r>
              <a:rPr lang="vi-VN" sz="2800" b="0" i="0" dirty="0">
                <a:solidFill>
                  <a:schemeClr val="bg1"/>
                </a:solidFill>
                <a:effectLst/>
                <a:latin typeface="Calibri" panose="020F0502020204030204" pitchFamily="34" charset="0"/>
                <a:cs typeface="Calibri" panose="020F0502020204030204" pitchFamily="34" charset="0"/>
              </a:rPr>
              <a:t>và 2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C. Chỉ dùng 4 điện trở 4</a:t>
            </a:r>
            <a:r>
              <a:rPr lang="el-GR" sz="2800" b="0" i="0" dirty="0">
                <a:solidFill>
                  <a:schemeClr val="bg1"/>
                </a:solidFill>
                <a:effectLst/>
                <a:latin typeface="Arial" panose="020B0604020202020204" pitchFamily="34" charset="0"/>
                <a:cs typeface="Calibri" panose="020F0502020204030204" pitchFamily="34" charset="0"/>
              </a:rPr>
              <a:t>Ω</a:t>
            </a:r>
          </a:p>
          <a:p>
            <a:pPr>
              <a:lnSpc>
                <a:spcPct val="120000"/>
              </a:lnSpc>
            </a:pPr>
            <a:r>
              <a:rPr lang="vi-VN" sz="2800" b="1" i="0" dirty="0">
                <a:solidFill>
                  <a:schemeClr val="bg1"/>
                </a:solidFill>
                <a:effectLst/>
                <a:latin typeface="Calibri" panose="020F0502020204030204" pitchFamily="34" charset="0"/>
                <a:cs typeface="Calibri" panose="020F0502020204030204" pitchFamily="34" charset="0"/>
              </a:rPr>
              <a:t>D.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dirty="0">
              <a:solidFill>
                <a:schemeClr val="bg1"/>
              </a:solidFill>
              <a:latin typeface="Calibri" panose="020F0502020204030204" pitchFamily="34" charset="0"/>
              <a:cs typeface="Calibri" panose="020F0502020204030204" pitchFamily="34" charset="0"/>
            </a:endParaRPr>
          </a:p>
        </p:txBody>
      </p:sp>
      <p:pic>
        <p:nvPicPr>
          <p:cNvPr id="5" name="Graphic 4" descr="Wreath">
            <a:extLst>
              <a:ext uri="{FF2B5EF4-FFF2-40B4-BE49-F238E27FC236}">
                <a16:creationId xmlns:a16="http://schemas.microsoft.com/office/drawing/2014/main" id="{80E3289D-C675-4436-A8EE-75B255F6E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915" y="2871536"/>
            <a:ext cx="751927" cy="751927"/>
          </a:xfrm>
          <a:prstGeom prst="rect">
            <a:avLst/>
          </a:prstGeom>
        </p:spPr>
      </p:pic>
      <p:pic>
        <p:nvPicPr>
          <p:cNvPr id="18" name="Graphic 17" descr="Wreath">
            <a:extLst>
              <a:ext uri="{FF2B5EF4-FFF2-40B4-BE49-F238E27FC236}">
                <a16:creationId xmlns:a16="http://schemas.microsoft.com/office/drawing/2014/main" id="{FA005A82-0EE8-4AB6-A42B-6D8071B6CD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915" y="5905308"/>
            <a:ext cx="751927" cy="751927"/>
          </a:xfrm>
          <a:prstGeom prst="rect">
            <a:avLst/>
          </a:prstGeom>
        </p:spPr>
      </p:pic>
    </p:spTree>
    <p:custDataLst>
      <p:tags r:id="rId1"/>
    </p:custDataLst>
    <p:extLst>
      <p:ext uri="{BB962C8B-B14F-4D97-AF65-F5344CB8AC3E}">
        <p14:creationId xmlns:p14="http://schemas.microsoft.com/office/powerpoint/2010/main" val="252057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335910" y="1903792"/>
            <a:ext cx="6751190" cy="646331"/>
            <a:chOff x="3996874" y="2338141"/>
            <a:chExt cx="5759567" cy="646331"/>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3996874" y="2338141"/>
              <a:ext cx="5759567" cy="646331"/>
            </a:xfrm>
            <a:prstGeom prst="rect">
              <a:avLst/>
            </a:prstGeom>
            <a:noFill/>
          </p:spPr>
          <p:txBody>
            <a:bodyPr wrap="square" rtlCol="0">
              <a:spAutoFit/>
            </a:bodyPr>
            <a:lstStyle/>
            <a:p>
              <a:pPr marL="571500" indent="-571500" algn="l">
                <a:buAutoNum type="romanUcPeriod"/>
              </a:pPr>
              <a:r>
                <a:rPr lang="en-US" sz="3600" b="1" dirty="0" err="1">
                  <a:solidFill>
                    <a:schemeClr val="bg1"/>
                  </a:solidFill>
                  <a:latin typeface="Calibri" panose="020F0502020204030204" pitchFamily="34" charset="0"/>
                  <a:cs typeface="Calibri" panose="020F0502020204030204" pitchFamily="34" charset="0"/>
                </a:rPr>
                <a:t>Đoạn</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mạch</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nối</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tiếp</a:t>
              </a:r>
              <a:endParaRPr lang="vi-VN" sz="3600" b="1" i="0" dirty="0">
                <a:solidFill>
                  <a:schemeClr val="bg1"/>
                </a:solidFill>
                <a:effectLst/>
                <a:latin typeface="Calibri" panose="020F0502020204030204" pitchFamily="34" charset="0"/>
                <a:cs typeface="Calibri" panose="020F0502020204030204" pitchFamily="34" charset="0"/>
              </a:endParaRPr>
            </a:p>
          </p:txBody>
        </p:sp>
      </p:grpSp>
      <p:grpSp>
        <p:nvGrpSpPr>
          <p:cNvPr id="19" name="Group 15"/>
          <p:cNvGrpSpPr>
            <a:grpSpLocks noChangeAspect="1"/>
          </p:cNvGrpSpPr>
          <p:nvPr/>
        </p:nvGrpSpPr>
        <p:grpSpPr bwMode="auto">
          <a:xfrm>
            <a:off x="1295268" y="1903792"/>
            <a:ext cx="2792883" cy="3766958"/>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grpSp>
      <p:sp>
        <p:nvSpPr>
          <p:cNvPr id="46" name="文本框 45"/>
          <p:cNvSpPr txBox="1"/>
          <p:nvPr/>
        </p:nvSpPr>
        <p:spPr>
          <a:xfrm>
            <a:off x="968696" y="765153"/>
            <a:ext cx="4345870" cy="707886"/>
          </a:xfrm>
          <a:prstGeom prst="rect">
            <a:avLst/>
          </a:prstGeom>
          <a:noFill/>
        </p:spPr>
        <p:txBody>
          <a:bodyPr wrap="none" rtlCol="0">
            <a:spAutoFit/>
          </a:bodyPr>
          <a:lstStyle/>
          <a:p>
            <a:pPr algn="ctr"/>
            <a:r>
              <a:rPr lang="en-US" altLang="zh-CN"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rPr>
              <a:t>NỘI DUNG BÀI HỌC</a:t>
            </a:r>
            <a:endParaRPr lang="zh-CN" altLang="en-US"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endParaRPr>
          </a:p>
        </p:txBody>
      </p:sp>
      <p:grpSp>
        <p:nvGrpSpPr>
          <p:cNvPr id="18" name="组合 16">
            <a:extLst>
              <a:ext uri="{FF2B5EF4-FFF2-40B4-BE49-F238E27FC236}">
                <a16:creationId xmlns:a16="http://schemas.microsoft.com/office/drawing/2014/main" id="{A4796061-BEF7-4730-BC28-834FBFE91BB7}"/>
              </a:ext>
            </a:extLst>
          </p:cNvPr>
          <p:cNvGrpSpPr/>
          <p:nvPr/>
        </p:nvGrpSpPr>
        <p:grpSpPr>
          <a:xfrm>
            <a:off x="4148778" y="2944897"/>
            <a:ext cx="7712369" cy="1236913"/>
            <a:chOff x="3986056" y="1247283"/>
            <a:chExt cx="6139547" cy="1711817"/>
          </a:xfrm>
        </p:grpSpPr>
        <p:sp>
          <p:nvSpPr>
            <p:cNvPr id="20" name="Freeform 5">
              <a:extLst>
                <a:ext uri="{FF2B5EF4-FFF2-40B4-BE49-F238E27FC236}">
                  <a16:creationId xmlns:a16="http://schemas.microsoft.com/office/drawing/2014/main" id="{1703C751-12D8-4610-B320-955BCFA61545}"/>
                </a:ext>
              </a:extLst>
            </p:cNvPr>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2" name="文本框 24">
              <a:extLst>
                <a:ext uri="{FF2B5EF4-FFF2-40B4-BE49-F238E27FC236}">
                  <a16:creationId xmlns:a16="http://schemas.microsoft.com/office/drawing/2014/main" id="{6AB6946C-56FD-45FB-87A9-07548281BB42}"/>
                </a:ext>
              </a:extLst>
            </p:cNvPr>
            <p:cNvSpPr txBox="1"/>
            <p:nvPr/>
          </p:nvSpPr>
          <p:spPr>
            <a:xfrm>
              <a:off x="3986056" y="1247283"/>
              <a:ext cx="6139547" cy="1661187"/>
            </a:xfrm>
            <a:prstGeom prst="rect">
              <a:avLst/>
            </a:prstGeom>
            <a:noFill/>
          </p:spPr>
          <p:txBody>
            <a:bodyPr wrap="square" rtlCol="0">
              <a:spAutoFit/>
            </a:bodyPr>
            <a:lstStyle/>
            <a:p>
              <a:pPr algn="l"/>
              <a:r>
                <a:rPr lang="en-US" sz="3600" b="1" dirty="0">
                  <a:solidFill>
                    <a:schemeClr val="bg1"/>
                  </a:solidFill>
                  <a:latin typeface="Calibri" panose="020F0502020204030204" pitchFamily="34" charset="0"/>
                  <a:cs typeface="Calibri" panose="020F0502020204030204" pitchFamily="34" charset="0"/>
                </a:rPr>
                <a:t>II. </a:t>
              </a:r>
              <a:r>
                <a:rPr lang="en-US" sz="3600" b="1" dirty="0" err="1">
                  <a:solidFill>
                    <a:schemeClr val="bg1"/>
                  </a:solidFill>
                  <a:latin typeface="Calibri" panose="020F0502020204030204" pitchFamily="34" charset="0"/>
                  <a:cs typeface="Calibri" panose="020F0502020204030204" pitchFamily="34" charset="0"/>
                </a:rPr>
                <a:t>Điện</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trở</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tương</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đương</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đoạn</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mạch</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nối</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tiếp</a:t>
              </a:r>
              <a:endParaRPr lang="vi-VN" sz="3600" b="1"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96385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82508" y="392462"/>
            <a:ext cx="10330251" cy="1569660"/>
          </a:xfrm>
          <a:prstGeom prst="rect">
            <a:avLst/>
          </a:prstGeom>
          <a:noFill/>
        </p:spPr>
        <p:txBody>
          <a:bodyPr wrap="square">
            <a:spAutoFit/>
          </a:bodyPr>
          <a:lstStyle/>
          <a:p>
            <a:pPr lvl="0" algn="ct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9. </a:t>
            </a:r>
            <a:r>
              <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3" name="Group 2">
            <a:extLst>
              <a:ext uri="{FF2B5EF4-FFF2-40B4-BE49-F238E27FC236}">
                <a16:creationId xmlns:a16="http://schemas.microsoft.com/office/drawing/2014/main" id="{476CA2FD-FE5E-424E-A785-43B4EEFE0425}"/>
              </a:ext>
            </a:extLst>
          </p:cNvPr>
          <p:cNvGrpSpPr/>
          <p:nvPr/>
        </p:nvGrpSpPr>
        <p:grpSpPr>
          <a:xfrm>
            <a:off x="600693" y="2292821"/>
            <a:ext cx="10990613" cy="3325659"/>
            <a:chOff x="600693" y="585941"/>
            <a:chExt cx="10990613" cy="3325659"/>
          </a:xfrm>
        </p:grpSpPr>
        <p:pic>
          <p:nvPicPr>
            <p:cNvPr id="4" name="Picture 3">
              <a:extLst>
                <a:ext uri="{FF2B5EF4-FFF2-40B4-BE49-F238E27FC236}">
                  <a16:creationId xmlns:a16="http://schemas.microsoft.com/office/drawing/2014/main" id="{93EAAE5C-8F3E-4732-A538-F8428BCBE790}"/>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5" name="TextBox 4">
              <a:extLst>
                <a:ext uri="{FF2B5EF4-FFF2-40B4-BE49-F238E27FC236}">
                  <a16:creationId xmlns:a16="http://schemas.microsoft.com/office/drawing/2014/main" id="{4CC0EE6E-2907-4AF2-883F-39C370E17AF4}"/>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grpSp>
    </p:spTree>
    <p:extLst>
      <p:ext uri="{BB962C8B-B14F-4D97-AF65-F5344CB8AC3E}">
        <p14:creationId xmlns:p14="http://schemas.microsoft.com/office/powerpoint/2010/main" val="3401009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73177" y="3984748"/>
            <a:ext cx="10330251" cy="2554545"/>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 </a:t>
            </a:r>
            <a:r>
              <a:rPr lang="vi-VN" sz="3200" dirty="0">
                <a:solidFill>
                  <a:prstClr val="white"/>
                </a:solidFill>
                <a:latin typeface="Calibri" panose="020F0502020204030204" pitchFamily="34" charset="0"/>
                <a:cs typeface="Calibri" panose="020F0502020204030204" pitchFamily="34" charset="0"/>
              </a:rPr>
              <a:t>Vì mạch gồm hai đèn mắc nối tiếp. Khi đóng công tắc, mạch kín, dòng điện đi qua cả hai đèn nên hai đèn cùng sáng. Khi mở công tắc, mạch hở, dòng điện không đi qua cả hai đèn nên hai đèn đều không sáng.</a:t>
            </a:r>
            <a:endParaRPr lang="en-US" sz="3200" dirty="0">
              <a:solidFill>
                <a:prstClr val="white"/>
              </a:solidFill>
              <a:latin typeface="Calibri" panose="020F0502020204030204" pitchFamily="34" charset="0"/>
              <a:cs typeface="Calibri" panose="020F0502020204030204" pitchFamily="34" charset="0"/>
            </a:endParaRPr>
          </a:p>
          <a:p>
            <a:pPr lvl="0"/>
            <a:r>
              <a:rPr lang="vi-VN" sz="3200" dirty="0">
                <a:solidFill>
                  <a:prstClr val="white"/>
                </a:solidFill>
                <a:latin typeface="Calibri" panose="020F0502020204030204" pitchFamily="34" charset="0"/>
                <a:cs typeface="Calibri" panose="020F0502020204030204" pitchFamily="34" charset="0"/>
              </a:rPr>
              <a:t>Nếu một trong hai đèn bị hỏng thì đèn kia cũng không sáng.</a:t>
            </a:r>
            <a:r>
              <a:rPr lang="en-US" sz="3200" dirty="0">
                <a:solidFill>
                  <a:prstClr val="white"/>
                </a:solidFill>
                <a:latin typeface="Calibri" panose="020F0502020204030204" pitchFamily="34" charset="0"/>
                <a:cs typeface="Calibri" panose="020F0502020204030204" pitchFamily="34" charset="0"/>
              </a:rPr>
              <a:t> </a:t>
            </a:r>
            <a:endParaRPr kumimoji="0" lang="vi-VN" sz="320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4" name="Group 3">
            <a:extLst>
              <a:ext uri="{FF2B5EF4-FFF2-40B4-BE49-F238E27FC236}">
                <a16:creationId xmlns:a16="http://schemas.microsoft.com/office/drawing/2014/main" id="{D1D19773-54ED-44D8-994A-53030335C947}"/>
              </a:ext>
            </a:extLst>
          </p:cNvPr>
          <p:cNvGrpSpPr/>
          <p:nvPr/>
        </p:nvGrpSpPr>
        <p:grpSpPr>
          <a:xfrm>
            <a:off x="600693" y="474181"/>
            <a:ext cx="10990613" cy="3325659"/>
            <a:chOff x="600693" y="585941"/>
            <a:chExt cx="10990613" cy="3325659"/>
          </a:xfrm>
        </p:grpSpPr>
        <p:pic>
          <p:nvPicPr>
            <p:cNvPr id="5" name="Picture 4">
              <a:extLst>
                <a:ext uri="{FF2B5EF4-FFF2-40B4-BE49-F238E27FC236}">
                  <a16:creationId xmlns:a16="http://schemas.microsoft.com/office/drawing/2014/main" id="{5A928A70-A239-46F3-98CE-4AB3D87B40D5}"/>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6" name="TextBox 5">
              <a:extLst>
                <a:ext uri="{FF2B5EF4-FFF2-40B4-BE49-F238E27FC236}">
                  <a16:creationId xmlns:a16="http://schemas.microsoft.com/office/drawing/2014/main" id="{64D5081B-7B1E-4031-B9EE-72BB2CB7A63A}"/>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grpSp>
    </p:spTree>
    <p:extLst>
      <p:ext uri="{BB962C8B-B14F-4D97-AF65-F5344CB8AC3E}">
        <p14:creationId xmlns:p14="http://schemas.microsoft.com/office/powerpoint/2010/main" val="775097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B6B364-0001-4C26-8B70-90167413240F}"/>
              </a:ext>
            </a:extLst>
          </p:cNvPr>
          <p:cNvSpPr txBox="1"/>
          <p:nvPr/>
        </p:nvSpPr>
        <p:spPr>
          <a:xfrm>
            <a:off x="519731" y="684691"/>
            <a:ext cx="9743941" cy="2970685"/>
          </a:xfrm>
          <a:prstGeom prst="rect">
            <a:avLst/>
          </a:prstGeom>
          <a:noFill/>
        </p:spPr>
        <p:txBody>
          <a:bodyPr wrap="square">
            <a:spAutoFit/>
          </a:bodyPr>
          <a:lstStyle/>
          <a:p>
            <a:pPr>
              <a:lnSpc>
                <a:spcPct val="150000"/>
              </a:lnSpc>
            </a:pP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10. </a:t>
            </a:r>
            <a:r>
              <a:rPr lang="vi-VN" sz="3200" b="0" i="0" dirty="0">
                <a:solidFill>
                  <a:schemeClr val="bg1"/>
                </a:solidFill>
                <a:effectLst/>
                <a:latin typeface="Calibri" panose="020F0502020204030204" pitchFamily="34" charset="0"/>
                <a:cs typeface="Calibri" panose="020F0502020204030204" pitchFamily="34" charset="0"/>
              </a:rPr>
              <a:t>Cho đoạn mạch điện AB như hình bên dưới. Biết R1 = 10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R2 = 15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UAB = 12 V.</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a) Tính điện trở tương đương của đoạn mạch điện AB.</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Tính cường độ dòng điện qua mỗi điện trở.</a:t>
            </a:r>
            <a:endParaRPr lang="vi-VN" sz="3200" dirty="0">
              <a:solidFill>
                <a:schemeClr val="bg1"/>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722F4B03-6132-5EE7-8EC6-8A6F7E050C60}"/>
              </a:ext>
            </a:extLst>
          </p:cNvPr>
          <p:cNvSpPr/>
          <p:nvPr/>
        </p:nvSpPr>
        <p:spPr>
          <a:xfrm>
            <a:off x="1969512" y="3716485"/>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5A82D6A-B187-D1F9-AC57-C7247A80A70A}"/>
              </a:ext>
            </a:extLst>
          </p:cNvPr>
          <p:cNvSpPr/>
          <p:nvPr/>
        </p:nvSpPr>
        <p:spPr>
          <a:xfrm>
            <a:off x="3776462" y="495516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 name="Straight Connector 4">
            <a:extLst>
              <a:ext uri="{FF2B5EF4-FFF2-40B4-BE49-F238E27FC236}">
                <a16:creationId xmlns:a16="http://schemas.microsoft.com/office/drawing/2014/main" id="{7AF424EF-12EE-8D9D-07FD-303FE985D8C9}"/>
              </a:ext>
            </a:extLst>
          </p:cNvPr>
          <p:cNvCxnSpPr>
            <a:cxnSpLocks/>
          </p:cNvCxnSpPr>
          <p:nvPr/>
        </p:nvCxnSpPr>
        <p:spPr>
          <a:xfrm flipH="1">
            <a:off x="3688387" y="481951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CEE2776-65B9-A6BE-C0DE-D522D9750D59}"/>
              </a:ext>
            </a:extLst>
          </p:cNvPr>
          <p:cNvSpPr/>
          <p:nvPr/>
        </p:nvSpPr>
        <p:spPr>
          <a:xfrm>
            <a:off x="8349280" y="496469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7F43F969-C264-600F-422F-13A1B41A8AD1}"/>
              </a:ext>
            </a:extLst>
          </p:cNvPr>
          <p:cNvCxnSpPr>
            <a:cxnSpLocks/>
          </p:cNvCxnSpPr>
          <p:nvPr/>
        </p:nvCxnSpPr>
        <p:spPr>
          <a:xfrm flipH="1">
            <a:off x="8261205" y="482904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3183F7-88F9-7AEC-5E95-9E13AF675748}"/>
              </a:ext>
            </a:extLst>
          </p:cNvPr>
          <p:cNvSpPr txBox="1"/>
          <p:nvPr/>
        </p:nvSpPr>
        <p:spPr>
          <a:xfrm>
            <a:off x="3205170" y="468680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89F20B8-B61F-6849-C4F3-0EB1AD0A0191}"/>
              </a:ext>
            </a:extLst>
          </p:cNvPr>
          <p:cNvSpPr txBox="1"/>
          <p:nvPr/>
        </p:nvSpPr>
        <p:spPr>
          <a:xfrm>
            <a:off x="8521143" y="469632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0E1BCBB-12C3-A3E2-DBEB-B472058E80E9}"/>
              </a:ext>
            </a:extLst>
          </p:cNvPr>
          <p:cNvSpPr txBox="1"/>
          <p:nvPr/>
        </p:nvSpPr>
        <p:spPr>
          <a:xfrm>
            <a:off x="3652795" y="4408211"/>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0BC5C1E-0CA2-EFE3-8D4E-B08B0A4F9966}"/>
              </a:ext>
            </a:extLst>
          </p:cNvPr>
          <p:cNvSpPr txBox="1"/>
          <p:nvPr/>
        </p:nvSpPr>
        <p:spPr>
          <a:xfrm>
            <a:off x="8217083" y="4471329"/>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6D493FF-62EF-5DC4-21F3-D06517D04AC1}"/>
              </a:ext>
            </a:extLst>
          </p:cNvPr>
          <p:cNvSpPr txBox="1"/>
          <p:nvPr/>
        </p:nvSpPr>
        <p:spPr>
          <a:xfrm>
            <a:off x="4851160" y="4371400"/>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DE42C60-468A-C3E9-5721-3CED94A53751}"/>
              </a:ext>
            </a:extLst>
          </p:cNvPr>
          <p:cNvSpPr txBox="1"/>
          <p:nvPr/>
        </p:nvSpPr>
        <p:spPr>
          <a:xfrm>
            <a:off x="6381997" y="4371400"/>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7ECFA313-5171-2A57-17B7-4929069A6AD2}"/>
              </a:ext>
            </a:extLst>
          </p:cNvPr>
          <p:cNvGrpSpPr/>
          <p:nvPr/>
        </p:nvGrpSpPr>
        <p:grpSpPr>
          <a:xfrm>
            <a:off x="3947736" y="4914905"/>
            <a:ext cx="2360617" cy="252388"/>
            <a:chOff x="2790263" y="5179162"/>
            <a:chExt cx="1695163" cy="181240"/>
          </a:xfrm>
        </p:grpSpPr>
        <p:cxnSp>
          <p:nvCxnSpPr>
            <p:cNvPr id="24" name="Straight Connector 23">
              <a:extLst>
                <a:ext uri="{FF2B5EF4-FFF2-40B4-BE49-F238E27FC236}">
                  <a16:creationId xmlns:a16="http://schemas.microsoft.com/office/drawing/2014/main" id="{3348937A-68CB-0E3B-E3A5-39E21F71D0D5}"/>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0AACF7EC-7814-F9AC-B2AF-0E13DA15E876}"/>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65B46820-B169-2A8E-3CDC-F01A5947B5F3}"/>
              </a:ext>
            </a:extLst>
          </p:cNvPr>
          <p:cNvGrpSpPr/>
          <p:nvPr/>
        </p:nvGrpSpPr>
        <p:grpSpPr>
          <a:xfrm>
            <a:off x="6299488" y="4918821"/>
            <a:ext cx="2070071" cy="252388"/>
            <a:chOff x="3312195" y="5179162"/>
            <a:chExt cx="1486522" cy="181240"/>
          </a:xfrm>
        </p:grpSpPr>
        <p:cxnSp>
          <p:nvCxnSpPr>
            <p:cNvPr id="22" name="Straight Connector 21">
              <a:extLst>
                <a:ext uri="{FF2B5EF4-FFF2-40B4-BE49-F238E27FC236}">
                  <a16:creationId xmlns:a16="http://schemas.microsoft.com/office/drawing/2014/main" id="{7DDDD496-5134-DCDB-7AA1-80622C475526}"/>
                </a:ext>
              </a:extLst>
            </p:cNvPr>
            <p:cNvCxnSpPr>
              <a:cxnSpLocks/>
            </p:cNvCxnSpPr>
            <p:nvPr/>
          </p:nvCxnSpPr>
          <p:spPr>
            <a:xfrm>
              <a:off x="3312195" y="5272720"/>
              <a:ext cx="1486522"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D7A7F75-02ED-67FA-FDB8-A12DDDD23DA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22327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B227C9-C320-44E7-A9F4-552F4AB39D89}"/>
                  </a:ext>
                </a:extLst>
              </p:cNvPr>
              <p:cNvSpPr txBox="1"/>
              <p:nvPr/>
            </p:nvSpPr>
            <p:spPr>
              <a:xfrm>
                <a:off x="669839" y="1058804"/>
                <a:ext cx="11053011" cy="4198201"/>
              </a:xfrm>
              <a:prstGeom prst="rect">
                <a:avLst/>
              </a:prstGeom>
              <a:noFill/>
            </p:spPr>
            <p:txBody>
              <a:bodyPr wrap="square">
                <a:spAutoFit/>
              </a:bodyPr>
              <a:lstStyle/>
              <a:p>
                <a:pPr algn="ctr">
                  <a:lnSpc>
                    <a:spcPct val="150000"/>
                  </a:lnSpc>
                </a:pPr>
                <a:r>
                  <a:rPr lang="vi-VN" sz="3600" b="1" i="0" dirty="0">
                    <a:solidFill>
                      <a:srgbClr val="FFC000"/>
                    </a:solidFill>
                    <a:effectLst/>
                    <a:latin typeface="Calibri" panose="020F0502020204030204" pitchFamily="34" charset="0"/>
                    <a:cs typeface="Calibri" panose="020F0502020204030204" pitchFamily="34" charset="0"/>
                  </a:rPr>
                  <a:t>Lời giải:</a:t>
                </a:r>
                <a:endParaRPr lang="vi-VN" sz="3600" b="0" i="0" dirty="0">
                  <a:solidFill>
                    <a:srgbClr val="FFC000"/>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a) Điện trở tương đương của đoạn mạch AB là:</a:t>
                </a:r>
                <a:endParaRPr lang="en-US" sz="3200" b="0" i="0" dirty="0">
                  <a:solidFill>
                    <a:schemeClr val="bg1"/>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tđ</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10 + 15 = 25 </a:t>
                </a:r>
                <a:r>
                  <a:rPr lang="el-GR" sz="3200" b="0" i="0" dirty="0">
                    <a:solidFill>
                      <a:schemeClr val="bg1"/>
                    </a:solidFill>
                    <a:effectLst/>
                    <a:latin typeface="Calibri" panose="020F0502020204030204" pitchFamily="34" charset="0"/>
                    <a:cs typeface="Calibri" panose="020F0502020204030204" pitchFamily="34" charset="0"/>
                  </a:rPr>
                  <a:t>Ω</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Cường độ dòng điện qua hai điện trở R1 vàR2 là:</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AB</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2</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U</m:t>
                        </m:r>
                        <m:r>
                          <m:rPr>
                            <m:nor/>
                          </m:rPr>
                          <a:rPr lang="vi-VN" sz="3200" baseline="-25000" dirty="0">
                            <a:solidFill>
                              <a:schemeClr val="bg1"/>
                            </a:solidFill>
                            <a:latin typeface="Calibri" panose="020F0502020204030204" pitchFamily="34" charset="0"/>
                            <a:cs typeface="Calibri" panose="020F0502020204030204" pitchFamily="34" charset="0"/>
                          </a:rPr>
                          <m:t>AB</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td</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12</m:t>
                        </m:r>
                      </m:num>
                      <m:den>
                        <m:r>
                          <m:rPr>
                            <m:nor/>
                          </m:rPr>
                          <a:rPr lang="vi-VN" sz="3200" dirty="0">
                            <a:solidFill>
                              <a:schemeClr val="bg1"/>
                            </a:solidFill>
                            <a:latin typeface="Calibri" panose="020F0502020204030204" pitchFamily="34" charset="0"/>
                            <a:cs typeface="Calibri" panose="020F0502020204030204" pitchFamily="34" charset="0"/>
                          </a:rPr>
                          <m:t>25</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0,48A</a:t>
                </a:r>
              </a:p>
            </p:txBody>
          </p:sp>
        </mc:Choice>
        <mc:Fallback xmlns="">
          <p:sp>
            <p:nvSpPr>
              <p:cNvPr id="13" name="TextBox 12">
                <a:extLst>
                  <a:ext uri="{FF2B5EF4-FFF2-40B4-BE49-F238E27FC236}">
                    <a16:creationId xmlns:a16="http://schemas.microsoft.com/office/drawing/2014/main" id="{C6B227C9-C320-44E7-A9F4-552F4AB39D89}"/>
                  </a:ext>
                </a:extLst>
              </p:cNvPr>
              <p:cNvSpPr txBox="1">
                <a:spLocks noRot="1" noChangeAspect="1" noMove="1" noResize="1" noEditPoints="1" noAdjustHandles="1" noChangeArrowheads="1" noChangeShapeType="1" noTextEdit="1"/>
              </p:cNvSpPr>
              <p:nvPr/>
            </p:nvSpPr>
            <p:spPr>
              <a:xfrm>
                <a:off x="669839" y="1058804"/>
                <a:ext cx="11053011" cy="4198201"/>
              </a:xfrm>
              <a:prstGeom prst="rect">
                <a:avLst/>
              </a:prstGeom>
              <a:blipFill>
                <a:blip r:embed="rId3"/>
                <a:stretch>
                  <a:fillRect l="-1434" b="-1744"/>
                </a:stretch>
              </a:blipFill>
            </p:spPr>
            <p:txBody>
              <a:bodyPr/>
              <a:lstStyle/>
              <a:p>
                <a:r>
                  <a:rPr lang="en-US">
                    <a:noFill/>
                  </a:rPr>
                  <a:t> </a:t>
                </a:r>
              </a:p>
            </p:txBody>
          </p:sp>
        </mc:Fallback>
      </mc:AlternateContent>
    </p:spTree>
    <p:extLst>
      <p:ext uri="{BB962C8B-B14F-4D97-AF65-F5344CB8AC3E}">
        <p14:creationId xmlns:p14="http://schemas.microsoft.com/office/powerpoint/2010/main" val="413954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685216"/>
            <a:ext cx="710850" cy="698500"/>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grpSp>
        <p:nvGrpSpPr>
          <p:cNvPr id="16" name="Group 4"/>
          <p:cNvGrpSpPr>
            <a:grpSpLocks noChangeAspect="1"/>
          </p:cNvGrpSpPr>
          <p:nvPr/>
        </p:nvGrpSpPr>
        <p:grpSpPr bwMode="auto">
          <a:xfrm>
            <a:off x="9828213" y="1293813"/>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9688513" y="4402138"/>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文本框 13">
            <a:extLst>
              <a:ext uri="{FF2B5EF4-FFF2-40B4-BE49-F238E27FC236}">
                <a16:creationId xmlns:a16="http://schemas.microsoft.com/office/drawing/2014/main" id="{F1FA1348-AE60-4F86-A70B-33CEB5A8242D}"/>
              </a:ext>
            </a:extLst>
          </p:cNvPr>
          <p:cNvSpPr txBox="1"/>
          <p:nvPr/>
        </p:nvSpPr>
        <p:spPr>
          <a:xfrm>
            <a:off x="3134292" y="2767280"/>
            <a:ext cx="5923416" cy="1323439"/>
          </a:xfrm>
          <a:prstGeom prst="rect">
            <a:avLst/>
          </a:prstGeom>
          <a:noFill/>
        </p:spPr>
        <p:txBody>
          <a:bodyPr wrap="none" rtlCol="0">
            <a:spAutoFit/>
          </a:bodyPr>
          <a:lstStyle/>
          <a:p>
            <a:pPr algn="ctr"/>
            <a:r>
              <a:rPr lang="en-US" altLang="zh-CN" sz="8000" dirty="0">
                <a:solidFill>
                  <a:schemeClr val="bg1"/>
                </a:solidFill>
                <a:latin typeface="Fira Sans Condensed Medium" panose="020B0603050000020004" pitchFamily="34" charset="0"/>
                <a:ea typeface="Roboto" pitchFamily="2" charset="0"/>
              </a:rPr>
              <a:t>Thanks you !!!</a:t>
            </a:r>
            <a:endParaRPr lang="zh-CN" altLang="en-US" sz="8000" dirty="0">
              <a:solidFill>
                <a:schemeClr val="bg1"/>
              </a:solidFill>
              <a:latin typeface="Fira Sans Condensed Medium" panose="020B0603050000020004" pitchFamily="34" charset="0"/>
              <a:ea typeface="汉仪喵魂体W" panose="00020600040101010101" pitchFamily="18" charset="-122"/>
            </a:endParaRPr>
          </a:p>
        </p:txBody>
      </p:sp>
      <p:sp>
        <p:nvSpPr>
          <p:cNvPr id="38" name="文本框 14">
            <a:extLst>
              <a:ext uri="{FF2B5EF4-FFF2-40B4-BE49-F238E27FC236}">
                <a16:creationId xmlns:a16="http://schemas.microsoft.com/office/drawing/2014/main" id="{1C1E4F8C-CA70-4490-A6FF-88B895230795}"/>
              </a:ext>
            </a:extLst>
          </p:cNvPr>
          <p:cNvSpPr txBox="1"/>
          <p:nvPr/>
        </p:nvSpPr>
        <p:spPr>
          <a:xfrm>
            <a:off x="3601668" y="4859166"/>
            <a:ext cx="4988664" cy="54252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a:solidFill>
                  <a:schemeClr val="bg1"/>
                </a:solidFill>
                <a:latin typeface="Amazone" panose="03020702060507090A04" pitchFamily="66" charset="-93"/>
                <a:ea typeface="Roboto" pitchFamily="2" charset="0"/>
              </a:rPr>
              <a:t>:</a:t>
            </a:r>
            <a:endParaRPr lang="en-US" altLang="zh-CN" sz="2800" dirty="0">
              <a:solidFill>
                <a:schemeClr val="bg1"/>
              </a:solidFill>
              <a:latin typeface="Amazone" panose="03020702060507090A04" pitchFamily="66" charset="-93"/>
              <a:ea typeface="Roboto" pitchFamily="2" charset="0"/>
            </a:endParaRPr>
          </a:p>
        </p:txBody>
      </p:sp>
    </p:spTree>
    <p:extLst>
      <p:ext uri="{BB962C8B-B14F-4D97-AF65-F5344CB8AC3E}">
        <p14:creationId xmlns:p14="http://schemas.microsoft.com/office/powerpoint/2010/main" val="415938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iterate type="lt">
                                    <p:tmPct val="0"/>
                                  </p:iterate>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1" nodeType="clickEffect">
                                  <p:stCondLst>
                                    <p:cond delay="0"/>
                                  </p:stCondLst>
                                  <p:iterate type="lt">
                                    <p:tmPct val="10000"/>
                                  </p:iterate>
                                  <p:childTnLst>
                                    <p:animMotion origin="layout" path="M 0 0 L 0 -0.07222 " pathEditMode="relative" rAng="0" ptsTypes="AA">
                                      <p:cBhvr>
                                        <p:cTn id="17" dur="250" accel="50000" decel="50000" autoRev="1" fill="hold">
                                          <p:stCondLst>
                                            <p:cond delay="0"/>
                                          </p:stCondLst>
                                        </p:cTn>
                                        <p:tgtEl>
                                          <p:spTgt spid="37"/>
                                        </p:tgtEl>
                                        <p:attrNameLst>
                                          <p:attrName>ppt_x</p:attrName>
                                          <p:attrName>ppt_y</p:attrName>
                                        </p:attrNameLst>
                                      </p:cBhvr>
                                      <p:rCtr x="0" y="-3611"/>
                                    </p:animMotion>
                                    <p:animRot by="1500000">
                                      <p:cBhvr>
                                        <p:cTn id="18" dur="125" fill="hold">
                                          <p:stCondLst>
                                            <p:cond delay="0"/>
                                          </p:stCondLst>
                                        </p:cTn>
                                        <p:tgtEl>
                                          <p:spTgt spid="37"/>
                                        </p:tgtEl>
                                        <p:attrNameLst>
                                          <p:attrName>r</p:attrName>
                                        </p:attrNameLst>
                                      </p:cBhvr>
                                    </p:animRot>
                                    <p:animRot by="-1500000">
                                      <p:cBhvr>
                                        <p:cTn id="19" dur="125" fill="hold">
                                          <p:stCondLst>
                                            <p:cond delay="125"/>
                                          </p:stCondLst>
                                        </p:cTn>
                                        <p:tgtEl>
                                          <p:spTgt spid="37"/>
                                        </p:tgtEl>
                                        <p:attrNameLst>
                                          <p:attrName>r</p:attrName>
                                        </p:attrNameLst>
                                      </p:cBhvr>
                                    </p:animRot>
                                    <p:animRot by="-1500000">
                                      <p:cBhvr>
                                        <p:cTn id="20" dur="125" fill="hold">
                                          <p:stCondLst>
                                            <p:cond delay="250"/>
                                          </p:stCondLst>
                                        </p:cTn>
                                        <p:tgtEl>
                                          <p:spTgt spid="37"/>
                                        </p:tgtEl>
                                        <p:attrNameLst>
                                          <p:attrName>r</p:attrName>
                                        </p:attrNameLst>
                                      </p:cBhvr>
                                    </p:animRot>
                                    <p:animRot by="1500000">
                                      <p:cBhvr>
                                        <p:cTn id="21" dur="125" fill="hold">
                                          <p:stCondLst>
                                            <p:cond delay="375"/>
                                          </p:stCondLst>
                                        </p:cTn>
                                        <p:tgtEl>
                                          <p:spTgt spid="37"/>
                                        </p:tgtEl>
                                        <p:attrNameLst>
                                          <p:attrName>r</p:attrName>
                                        </p:attrNameLst>
                                      </p:cBhvr>
                                    </p:animRot>
                                  </p:childTnLst>
                                </p:cTn>
                              </p:par>
                              <p:par>
                                <p:cTn id="22" presetID="34" presetClass="emph" presetSubtype="0" fill="hold" grpId="1" nodeType="withEffect">
                                  <p:stCondLst>
                                    <p:cond delay="0"/>
                                  </p:stCondLst>
                                  <p:iterate type="lt">
                                    <p:tmPct val="10000"/>
                                  </p:iterate>
                                  <p:childTnLst>
                                    <p:animMotion origin="layout" path="M 0 1.85185E-6 L 0 -0.07222 " pathEditMode="relative" rAng="0" ptsTypes="AA">
                                      <p:cBhvr>
                                        <p:cTn id="23" dur="250" accel="50000" decel="50000" autoRev="1" fill="hold">
                                          <p:stCondLst>
                                            <p:cond delay="0"/>
                                          </p:stCondLst>
                                        </p:cTn>
                                        <p:tgtEl>
                                          <p:spTgt spid="38"/>
                                        </p:tgtEl>
                                        <p:attrNameLst>
                                          <p:attrName>ppt_x</p:attrName>
                                          <p:attrName>ppt_y</p:attrName>
                                        </p:attrNameLst>
                                      </p:cBhvr>
                                      <p:rCtr x="0" y="-3611"/>
                                    </p:animMotion>
                                    <p:animRot by="1500000">
                                      <p:cBhvr>
                                        <p:cTn id="24" dur="125" fill="hold">
                                          <p:stCondLst>
                                            <p:cond delay="0"/>
                                          </p:stCondLst>
                                        </p:cTn>
                                        <p:tgtEl>
                                          <p:spTgt spid="38"/>
                                        </p:tgtEl>
                                        <p:attrNameLst>
                                          <p:attrName>r</p:attrName>
                                        </p:attrNameLst>
                                      </p:cBhvr>
                                    </p:animRot>
                                    <p:animRot by="-1500000">
                                      <p:cBhvr>
                                        <p:cTn id="25" dur="125" fill="hold">
                                          <p:stCondLst>
                                            <p:cond delay="125"/>
                                          </p:stCondLst>
                                        </p:cTn>
                                        <p:tgtEl>
                                          <p:spTgt spid="38"/>
                                        </p:tgtEl>
                                        <p:attrNameLst>
                                          <p:attrName>r</p:attrName>
                                        </p:attrNameLst>
                                      </p:cBhvr>
                                    </p:animRot>
                                    <p:animRot by="-1500000">
                                      <p:cBhvr>
                                        <p:cTn id="26" dur="125" fill="hold">
                                          <p:stCondLst>
                                            <p:cond delay="250"/>
                                          </p:stCondLst>
                                        </p:cTn>
                                        <p:tgtEl>
                                          <p:spTgt spid="38"/>
                                        </p:tgtEl>
                                        <p:attrNameLst>
                                          <p:attrName>r</p:attrName>
                                        </p:attrNameLst>
                                      </p:cBhvr>
                                    </p:animRot>
                                    <p:animRot by="1500000">
                                      <p:cBhvr>
                                        <p:cTn id="27" dur="125" fill="hold">
                                          <p:stCondLst>
                                            <p:cond delay="375"/>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8" grpId="0"/>
      <p:bldP spid="3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076492" y="716788"/>
            <a:ext cx="10467481" cy="1323439"/>
          </a:xfrm>
          <a:prstGeom prst="rect">
            <a:avLst/>
          </a:prstGeom>
          <a:noFill/>
        </p:spPr>
        <p:txBody>
          <a:bodyPr wrap="none" rtlCol="0">
            <a:spAutoFit/>
          </a:bodyPr>
          <a:lstStyle/>
          <a:p>
            <a:pPr algn="ctr"/>
            <a:r>
              <a:rPr lang="vi-VN" sz="80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18" name="Picture 17">
            <a:extLst>
              <a:ext uri="{FF2B5EF4-FFF2-40B4-BE49-F238E27FC236}">
                <a16:creationId xmlns:a16="http://schemas.microsoft.com/office/drawing/2014/main" id="{34BF1FE4-B07C-0044-C0C4-9D30C7045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643" y="716788"/>
            <a:ext cx="7456714" cy="7456714"/>
          </a:xfrm>
          <a:prstGeom prst="rect">
            <a:avLst/>
          </a:prstGeom>
        </p:spPr>
      </p:pic>
    </p:spTree>
    <p:extLst>
      <p:ext uri="{BB962C8B-B14F-4D97-AF65-F5344CB8AC3E}">
        <p14:creationId xmlns:p14="http://schemas.microsoft.com/office/powerpoint/2010/main" val="259945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AB580362-2EC8-25DF-781A-08A97680C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1629" y="2446513"/>
            <a:ext cx="6649001" cy="2237020"/>
          </a:xfrm>
          <a:prstGeom prst="rect">
            <a:avLst/>
          </a:prstGeom>
          <a:effectLst>
            <a:glow rad="101600">
              <a:schemeClr val="bg1">
                <a:alpha val="40000"/>
              </a:schemeClr>
            </a:glow>
          </a:effectLst>
        </p:spPr>
      </p:pic>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
        <p:nvSpPr>
          <p:cNvPr id="105" name="TextBox 104">
            <a:extLst>
              <a:ext uri="{FF2B5EF4-FFF2-40B4-BE49-F238E27FC236}">
                <a16:creationId xmlns:a16="http://schemas.microsoft.com/office/drawing/2014/main" id="{F1004222-68E7-DCD7-7339-1D757CFCBBE8}"/>
              </a:ext>
            </a:extLst>
          </p:cNvPr>
          <p:cNvSpPr txBox="1"/>
          <p:nvPr/>
        </p:nvSpPr>
        <p:spPr>
          <a:xfrm>
            <a:off x="1481847" y="1418462"/>
            <a:ext cx="9846578" cy="1077218"/>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Là</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đoạn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gồm</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các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thiết</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bị</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mắc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liên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tiếp</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nhau</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trên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cùng</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một</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dây</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dẫn</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pic>
        <p:nvPicPr>
          <p:cNvPr id="4098" name="Picture 2" descr="Scholarship ">
            <a:extLst>
              <a:ext uri="{FF2B5EF4-FFF2-40B4-BE49-F238E27FC236}">
                <a16:creationId xmlns:a16="http://schemas.microsoft.com/office/drawing/2014/main" id="{D8C69A47-14F7-E64C-5445-90AA36AE9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575" y="1500591"/>
            <a:ext cx="476655" cy="476655"/>
          </a:xfrm>
          <a:prstGeom prst="rect">
            <a:avLst/>
          </a:prstGeom>
          <a:noFill/>
          <a:extLst>
            <a:ext uri="{909E8E84-426E-40DD-AFC4-6F175D3DCCD1}">
              <a14:hiddenFill xmlns:a14="http://schemas.microsoft.com/office/drawing/2010/main">
                <a:solidFill>
                  <a:srgbClr val="FFFFFF"/>
                </a:solidFill>
              </a14:hiddenFill>
            </a:ext>
          </a:extLst>
        </p:spPr>
      </p:pic>
      <p:pic>
        <p:nvPicPr>
          <p:cNvPr id="109" name="Graphic 108" descr="Arrow Slight curve">
            <a:extLst>
              <a:ext uri="{FF2B5EF4-FFF2-40B4-BE49-F238E27FC236}">
                <a16:creationId xmlns:a16="http://schemas.microsoft.com/office/drawing/2014/main" id="{CCB50105-20AB-2AE8-6DB9-239E229F4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4647" y="4342993"/>
            <a:ext cx="914400" cy="914400"/>
          </a:xfrm>
          <a:prstGeom prst="rect">
            <a:avLst/>
          </a:prstGeom>
        </p:spPr>
      </p:pic>
      <p:sp>
        <p:nvSpPr>
          <p:cNvPr id="110" name="TextBox 109">
            <a:extLst>
              <a:ext uri="{FF2B5EF4-FFF2-40B4-BE49-F238E27FC236}">
                <a16:creationId xmlns:a16="http://schemas.microsoft.com/office/drawing/2014/main" id="{58919F9B-DB0F-A3AA-B345-A8E5C8565EC1}"/>
              </a:ext>
            </a:extLst>
          </p:cNvPr>
          <p:cNvSpPr txBox="1"/>
          <p:nvPr/>
        </p:nvSpPr>
        <p:spPr>
          <a:xfrm>
            <a:off x="1877844" y="4649428"/>
            <a:ext cx="3167974"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Sơ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đồ</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endParaRPr lang="vi-VN" sz="3200" dirty="0">
              <a:solidFill>
                <a:schemeClr val="bg1"/>
              </a:solidFill>
              <a:latin typeface="Calibri" panose="020F0502020204030204" pitchFamily="34" charset="0"/>
              <a:cs typeface="Calibri" panose="020F0502020204030204" pitchFamily="34" charset="0"/>
            </a:endParaRPr>
          </a:p>
        </p:txBody>
      </p:sp>
      <p:grpSp>
        <p:nvGrpSpPr>
          <p:cNvPr id="4120" name="Group 4119">
            <a:extLst>
              <a:ext uri="{FF2B5EF4-FFF2-40B4-BE49-F238E27FC236}">
                <a16:creationId xmlns:a16="http://schemas.microsoft.com/office/drawing/2014/main" id="{0E2BF60D-AEEB-355E-C7FE-5282634FB601}"/>
              </a:ext>
            </a:extLst>
          </p:cNvPr>
          <p:cNvGrpSpPr/>
          <p:nvPr/>
        </p:nvGrpSpPr>
        <p:grpSpPr>
          <a:xfrm>
            <a:off x="3825169" y="5337990"/>
            <a:ext cx="4541661" cy="1113717"/>
            <a:chOff x="2968352" y="5115152"/>
            <a:chExt cx="6313583" cy="1113717"/>
          </a:xfrm>
        </p:grpSpPr>
        <p:sp>
          <p:nvSpPr>
            <p:cNvPr id="121" name="Rectangle: Rounded Corners 120">
              <a:extLst>
                <a:ext uri="{FF2B5EF4-FFF2-40B4-BE49-F238E27FC236}">
                  <a16:creationId xmlns:a16="http://schemas.microsoft.com/office/drawing/2014/main" id="{A84F74E6-8891-8EDB-BC6B-9480E3EC504D}"/>
                </a:ext>
              </a:extLst>
            </p:cNvPr>
            <p:cNvSpPr/>
            <p:nvPr/>
          </p:nvSpPr>
          <p:spPr>
            <a:xfrm>
              <a:off x="2968352" y="5115152"/>
              <a:ext cx="6313583" cy="1113717"/>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19" name="Group 4118">
              <a:extLst>
                <a:ext uri="{FF2B5EF4-FFF2-40B4-BE49-F238E27FC236}">
                  <a16:creationId xmlns:a16="http://schemas.microsoft.com/office/drawing/2014/main" id="{E1C8133A-F3BA-FF33-D811-FB931CA5B169}"/>
                </a:ext>
              </a:extLst>
            </p:cNvPr>
            <p:cNvGrpSpPr/>
            <p:nvPr/>
          </p:nvGrpSpPr>
          <p:grpSpPr>
            <a:xfrm>
              <a:off x="3394748" y="5202827"/>
              <a:ext cx="5272723" cy="850030"/>
              <a:chOff x="3400358" y="5079159"/>
              <a:chExt cx="5272723" cy="850030"/>
            </a:xfrm>
          </p:grpSpPr>
          <p:grpSp>
            <p:nvGrpSpPr>
              <p:cNvPr id="116" name="Group 115">
                <a:extLst>
                  <a:ext uri="{FF2B5EF4-FFF2-40B4-BE49-F238E27FC236}">
                    <a16:creationId xmlns:a16="http://schemas.microsoft.com/office/drawing/2014/main" id="{F4396635-95D2-6041-F047-BC4A8AD7C6E1}"/>
                  </a:ext>
                </a:extLst>
              </p:cNvPr>
              <p:cNvGrpSpPr/>
              <p:nvPr/>
            </p:nvGrpSpPr>
            <p:grpSpPr>
              <a:xfrm>
                <a:off x="3915703" y="5448491"/>
                <a:ext cx="2083092" cy="480698"/>
                <a:chOff x="805095" y="5514118"/>
                <a:chExt cx="1399807" cy="323022"/>
              </a:xfrm>
            </p:grpSpPr>
            <p:cxnSp>
              <p:nvCxnSpPr>
                <p:cNvPr id="117" name="Straight Connector 116">
                  <a:extLst>
                    <a:ext uri="{FF2B5EF4-FFF2-40B4-BE49-F238E27FC236}">
                      <a16:creationId xmlns:a16="http://schemas.microsoft.com/office/drawing/2014/main" id="{A59B37E3-9F15-0B32-23E8-EE7C1E9A5C5E}"/>
                    </a:ext>
                  </a:extLst>
                </p:cNvPr>
                <p:cNvCxnSpPr>
                  <a:cxnSpLocks/>
                </p:cNvCxnSpPr>
                <p:nvPr/>
              </p:nvCxnSpPr>
              <p:spPr>
                <a:xfrm>
                  <a:off x="805095" y="5685087"/>
                  <a:ext cx="1399807" cy="0"/>
                </a:xfrm>
                <a:prstGeom prst="line">
                  <a:avLst/>
                </a:prstGeom>
                <a:noFill/>
                <a:ln w="19050" cap="flat" cmpd="sng" algn="ctr">
                  <a:solidFill>
                    <a:sysClr val="windowText" lastClr="000000"/>
                  </a:solidFill>
                  <a:prstDash val="solid"/>
                  <a:miter lim="800000"/>
                </a:ln>
                <a:effectLst/>
              </p:spPr>
            </p:cxnSp>
            <p:sp>
              <p:nvSpPr>
                <p:cNvPr id="118" name="Flowchart: Connector 117">
                  <a:extLst>
                    <a:ext uri="{FF2B5EF4-FFF2-40B4-BE49-F238E27FC236}">
                      <a16:creationId xmlns:a16="http://schemas.microsoft.com/office/drawing/2014/main" id="{025FBDAD-7391-FEA9-06A5-757D7FB0FB13}"/>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19" name="Straight Connector 118">
                  <a:extLst>
                    <a:ext uri="{FF2B5EF4-FFF2-40B4-BE49-F238E27FC236}">
                      <a16:creationId xmlns:a16="http://schemas.microsoft.com/office/drawing/2014/main" id="{5ABEC2A4-C85C-2642-635F-B99B48C63733}"/>
                    </a:ext>
                  </a:extLst>
                </p:cNvPr>
                <p:cNvCxnSpPr>
                  <a:cxnSpLocks/>
                  <a:stCxn id="118" idx="1"/>
                  <a:endCxn id="118"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02FAA455-C49D-042D-EB1B-07F5A45E41B1}"/>
                    </a:ext>
                  </a:extLst>
                </p:cNvPr>
                <p:cNvCxnSpPr>
                  <a:cxnSpLocks/>
                  <a:stCxn id="118" idx="7"/>
                  <a:endCxn id="118"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grpSp>
            <p:nvGrpSpPr>
              <p:cNvPr id="4096" name="Group 4095">
                <a:extLst>
                  <a:ext uri="{FF2B5EF4-FFF2-40B4-BE49-F238E27FC236}">
                    <a16:creationId xmlns:a16="http://schemas.microsoft.com/office/drawing/2014/main" id="{EBD0DCDF-085C-3221-CBB1-A1BBC96FDC01}"/>
                  </a:ext>
                </a:extLst>
              </p:cNvPr>
              <p:cNvGrpSpPr/>
              <p:nvPr/>
            </p:nvGrpSpPr>
            <p:grpSpPr>
              <a:xfrm flipH="1">
                <a:off x="6009963" y="5448491"/>
                <a:ext cx="2129880" cy="480698"/>
                <a:chOff x="781160" y="5514118"/>
                <a:chExt cx="1431248" cy="323022"/>
              </a:xfrm>
            </p:grpSpPr>
            <p:cxnSp>
              <p:nvCxnSpPr>
                <p:cNvPr id="4097" name="Straight Connector 4096">
                  <a:extLst>
                    <a:ext uri="{FF2B5EF4-FFF2-40B4-BE49-F238E27FC236}">
                      <a16:creationId xmlns:a16="http://schemas.microsoft.com/office/drawing/2014/main" id="{49695DD9-677C-5B14-4775-9AF69E4A19D9}"/>
                    </a:ext>
                  </a:extLst>
                </p:cNvPr>
                <p:cNvCxnSpPr>
                  <a:cxnSpLocks/>
                </p:cNvCxnSpPr>
                <p:nvPr/>
              </p:nvCxnSpPr>
              <p:spPr>
                <a:xfrm>
                  <a:off x="781160" y="5685087"/>
                  <a:ext cx="1431248" cy="0"/>
                </a:xfrm>
                <a:prstGeom prst="line">
                  <a:avLst/>
                </a:prstGeom>
                <a:noFill/>
                <a:ln w="19050" cap="flat" cmpd="sng" algn="ctr">
                  <a:solidFill>
                    <a:sysClr val="windowText" lastClr="000000"/>
                  </a:solidFill>
                  <a:prstDash val="solid"/>
                  <a:miter lim="800000"/>
                </a:ln>
                <a:effectLst/>
              </p:spPr>
            </p:cxnSp>
            <p:sp>
              <p:nvSpPr>
                <p:cNvPr id="4099" name="Flowchart: Connector 4098">
                  <a:extLst>
                    <a:ext uri="{FF2B5EF4-FFF2-40B4-BE49-F238E27FC236}">
                      <a16:creationId xmlns:a16="http://schemas.microsoft.com/office/drawing/2014/main" id="{5D00DBDA-42C9-2E04-6371-1C5A4F12E795}"/>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4100" name="Straight Connector 4099">
                  <a:extLst>
                    <a:ext uri="{FF2B5EF4-FFF2-40B4-BE49-F238E27FC236}">
                      <a16:creationId xmlns:a16="http://schemas.microsoft.com/office/drawing/2014/main" id="{6844F476-25EA-2110-FEED-5B293A7E77C1}"/>
                    </a:ext>
                  </a:extLst>
                </p:cNvPr>
                <p:cNvCxnSpPr>
                  <a:cxnSpLocks/>
                  <a:stCxn id="4099" idx="1"/>
                  <a:endCxn id="4099"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4101" name="Straight Connector 4100">
                  <a:extLst>
                    <a:ext uri="{FF2B5EF4-FFF2-40B4-BE49-F238E27FC236}">
                      <a16:creationId xmlns:a16="http://schemas.microsoft.com/office/drawing/2014/main" id="{FBE7D723-4398-2886-8548-3BDA324EE3EC}"/>
                    </a:ext>
                  </a:extLst>
                </p:cNvPr>
                <p:cNvCxnSpPr>
                  <a:cxnSpLocks/>
                  <a:stCxn id="4099" idx="7"/>
                  <a:endCxn id="4099"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sp>
            <p:nvSpPr>
              <p:cNvPr id="4104" name="Oval 4103">
                <a:extLst>
                  <a:ext uri="{FF2B5EF4-FFF2-40B4-BE49-F238E27FC236}">
                    <a16:creationId xmlns:a16="http://schemas.microsoft.com/office/drawing/2014/main" id="{9988C499-5EE5-C5F1-968C-B037645848D0}"/>
                  </a:ext>
                </a:extLst>
              </p:cNvPr>
              <p:cNvSpPr/>
              <p:nvPr/>
            </p:nvSpPr>
            <p:spPr>
              <a:xfrm>
                <a:off x="3810604"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6" name="Straight Connector 4105">
                <a:extLst>
                  <a:ext uri="{FF2B5EF4-FFF2-40B4-BE49-F238E27FC236}">
                    <a16:creationId xmlns:a16="http://schemas.microsoft.com/office/drawing/2014/main" id="{8FA81CEB-4DB0-949B-35A1-2AE92F12D69F}"/>
                  </a:ext>
                </a:extLst>
              </p:cNvPr>
              <p:cNvCxnSpPr>
                <a:cxnSpLocks/>
              </p:cNvCxnSpPr>
              <p:nvPr/>
            </p:nvCxnSpPr>
            <p:spPr>
              <a:xfrm flipH="1">
                <a:off x="3747357"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1" name="Oval 4110">
                <a:extLst>
                  <a:ext uri="{FF2B5EF4-FFF2-40B4-BE49-F238E27FC236}">
                    <a16:creationId xmlns:a16="http://schemas.microsoft.com/office/drawing/2014/main" id="{635335E8-3FEA-0CE5-8E43-1699F5D74469}"/>
                  </a:ext>
                </a:extLst>
              </p:cNvPr>
              <p:cNvSpPr/>
              <p:nvPr/>
            </p:nvSpPr>
            <p:spPr>
              <a:xfrm>
                <a:off x="8139843"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2" name="Straight Connector 4111">
                <a:extLst>
                  <a:ext uri="{FF2B5EF4-FFF2-40B4-BE49-F238E27FC236}">
                    <a16:creationId xmlns:a16="http://schemas.microsoft.com/office/drawing/2014/main" id="{0CDC965A-86A5-54ED-6CB4-95DAE835939A}"/>
                  </a:ext>
                </a:extLst>
              </p:cNvPr>
              <p:cNvCxnSpPr>
                <a:cxnSpLocks/>
              </p:cNvCxnSpPr>
              <p:nvPr/>
            </p:nvCxnSpPr>
            <p:spPr>
              <a:xfrm flipH="1">
                <a:off x="8076596"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6F02CB8F-1BCA-6F0C-35E7-FC45E8E6A239}"/>
                  </a:ext>
                </a:extLst>
              </p:cNvPr>
              <p:cNvSpPr txBox="1"/>
              <p:nvPr/>
            </p:nvSpPr>
            <p:spPr>
              <a:xfrm>
                <a:off x="34003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a:t>
                </a:r>
                <a:endParaRPr lang="vi-VN" sz="2400" dirty="0">
                  <a:latin typeface="Calibri" panose="020F0502020204030204" pitchFamily="34" charset="0"/>
                  <a:cs typeface="Calibri" panose="020F0502020204030204" pitchFamily="34" charset="0"/>
                </a:endParaRPr>
              </a:p>
            </p:txBody>
          </p:sp>
          <p:sp>
            <p:nvSpPr>
              <p:cNvPr id="4114" name="TextBox 4113">
                <a:extLst>
                  <a:ext uri="{FF2B5EF4-FFF2-40B4-BE49-F238E27FC236}">
                    <a16:creationId xmlns:a16="http://schemas.microsoft.com/office/drawing/2014/main" id="{425FAFC2-38E9-CD38-37FC-A7272283372C}"/>
                  </a:ext>
                </a:extLst>
              </p:cNvPr>
              <p:cNvSpPr txBox="1"/>
              <p:nvPr/>
            </p:nvSpPr>
            <p:spPr>
              <a:xfrm>
                <a:off x="82632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B</a:t>
                </a:r>
                <a:endParaRPr lang="vi-VN" sz="2400" dirty="0">
                  <a:latin typeface="Calibri" panose="020F0502020204030204" pitchFamily="34" charset="0"/>
                  <a:cs typeface="Calibri" panose="020F0502020204030204" pitchFamily="34" charset="0"/>
                </a:endParaRPr>
              </a:p>
            </p:txBody>
          </p:sp>
          <p:sp>
            <p:nvSpPr>
              <p:cNvPr id="4115" name="TextBox 4114">
                <a:extLst>
                  <a:ext uri="{FF2B5EF4-FFF2-40B4-BE49-F238E27FC236}">
                    <a16:creationId xmlns:a16="http://schemas.microsoft.com/office/drawing/2014/main" id="{C0DACB6C-A854-E182-D8E4-E75B394D614B}"/>
                  </a:ext>
                </a:extLst>
              </p:cNvPr>
              <p:cNvSpPr txBox="1"/>
              <p:nvPr/>
            </p:nvSpPr>
            <p:spPr>
              <a:xfrm>
                <a:off x="3721798" y="5248436"/>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6" name="TextBox 4115">
                <a:extLst>
                  <a:ext uri="{FF2B5EF4-FFF2-40B4-BE49-F238E27FC236}">
                    <a16:creationId xmlns:a16="http://schemas.microsoft.com/office/drawing/2014/main" id="{BC476D3E-D08B-AC37-4984-7777AB58F2F3}"/>
                  </a:ext>
                </a:extLst>
              </p:cNvPr>
              <p:cNvSpPr txBox="1"/>
              <p:nvPr/>
            </p:nvSpPr>
            <p:spPr>
              <a:xfrm>
                <a:off x="8044912" y="5286921"/>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7" name="TextBox 4116">
                <a:extLst>
                  <a:ext uri="{FF2B5EF4-FFF2-40B4-BE49-F238E27FC236}">
                    <a16:creationId xmlns:a16="http://schemas.microsoft.com/office/drawing/2014/main" id="{9FC7F050-6F8A-D820-C4EA-504914D29D67}"/>
                  </a:ext>
                </a:extLst>
              </p:cNvPr>
              <p:cNvSpPr txBox="1"/>
              <p:nvPr/>
            </p:nvSpPr>
            <p:spPr>
              <a:xfrm>
                <a:off x="4812399" y="508488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1</a:t>
                </a:r>
                <a:endParaRPr lang="vi-VN" dirty="0">
                  <a:latin typeface="Calibri" panose="020F0502020204030204" pitchFamily="34" charset="0"/>
                  <a:cs typeface="Calibri" panose="020F0502020204030204" pitchFamily="34" charset="0"/>
                </a:endParaRPr>
              </a:p>
            </p:txBody>
          </p:sp>
          <p:sp>
            <p:nvSpPr>
              <p:cNvPr id="4118" name="TextBox 4117">
                <a:extLst>
                  <a:ext uri="{FF2B5EF4-FFF2-40B4-BE49-F238E27FC236}">
                    <a16:creationId xmlns:a16="http://schemas.microsoft.com/office/drawing/2014/main" id="{C15FE62D-189C-CE26-7B87-83B9332B9F07}"/>
                  </a:ext>
                </a:extLst>
              </p:cNvPr>
              <p:cNvSpPr txBox="1"/>
              <p:nvPr/>
            </p:nvSpPr>
            <p:spPr>
              <a:xfrm>
                <a:off x="6029679" y="507915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2</a:t>
                </a:r>
                <a:endParaRPr lang="vi-VN" dirty="0">
                  <a:latin typeface="Calibri" panose="020F0502020204030204" pitchFamily="34" charset="0"/>
                  <a:cs typeface="Calibri" panose="020F0502020204030204" pitchFamily="34" charset="0"/>
                </a:endParaRPr>
              </a:p>
            </p:txBody>
          </p:sp>
        </p:grpSp>
      </p:grpSp>
      <p:sp>
        <p:nvSpPr>
          <p:cNvPr id="32" name="文本框 12">
            <a:extLst>
              <a:ext uri="{FF2B5EF4-FFF2-40B4-BE49-F238E27FC236}">
                <a16:creationId xmlns:a16="http://schemas.microsoft.com/office/drawing/2014/main" id="{02FD7FD0-346D-48A3-939A-D12026C7E029}"/>
              </a:ext>
            </a:extLst>
          </p:cNvPr>
          <p:cNvSpPr txBox="1"/>
          <p:nvPr/>
        </p:nvSpPr>
        <p:spPr>
          <a:xfrm>
            <a:off x="346935" y="803228"/>
            <a:ext cx="438613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Sơ</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đồ</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602687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05"/>
                                        </p:tgtEl>
                                        <p:attrNameLst>
                                          <p:attrName>style.visibility</p:attrName>
                                        </p:attrNameLst>
                                      </p:cBhvr>
                                      <p:to>
                                        <p:strVal val="visible"/>
                                      </p:to>
                                    </p:set>
                                    <p:animEffect transition="in" filter="wipe(up)">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ipe(left)">
                                      <p:cBhvr>
                                        <p:cTn id="23" dur="500"/>
                                        <p:tgtEl>
                                          <p:spTgt spid="109"/>
                                        </p:tgtEl>
                                      </p:cBhvr>
                                    </p:animEffect>
                                  </p:childTnLst>
                                </p:cTn>
                              </p:par>
                            </p:childTnLst>
                          </p:cTn>
                        </p:par>
                        <p:par>
                          <p:cTn id="24" fill="hold">
                            <p:stCondLst>
                              <p:cond delay="500"/>
                            </p:stCondLst>
                            <p:childTnLst>
                              <p:par>
                                <p:cTn id="25" presetID="22" presetClass="entr" presetSubtype="1" fill="hold" grpId="0" nodeType="afterEffect">
                                  <p:stCondLst>
                                    <p:cond delay="0"/>
                                  </p:stCondLst>
                                  <p:iterate type="lt">
                                    <p:tmPct val="3000"/>
                                  </p:iterate>
                                  <p:childTnLst>
                                    <p:set>
                                      <p:cBhvr>
                                        <p:cTn id="26" dur="1" fill="hold">
                                          <p:stCondLst>
                                            <p:cond delay="0"/>
                                          </p:stCondLst>
                                        </p:cTn>
                                        <p:tgtEl>
                                          <p:spTgt spid="110"/>
                                        </p:tgtEl>
                                        <p:attrNameLst>
                                          <p:attrName>style.visibility</p:attrName>
                                        </p:attrNameLst>
                                      </p:cBhvr>
                                      <p:to>
                                        <p:strVal val="visible"/>
                                      </p:to>
                                    </p:set>
                                    <p:animEffect transition="in" filter="wipe(up)">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20"/>
                                        </p:tgtEl>
                                        <p:attrNameLst>
                                          <p:attrName>style.visibility</p:attrName>
                                        </p:attrNameLst>
                                      </p:cBhvr>
                                      <p:to>
                                        <p:strVal val="visible"/>
                                      </p:to>
                                    </p:set>
                                    <p:animEffect transition="in" filter="fade">
                                      <p:cBhvr>
                                        <p:cTn id="32" dur="500"/>
                                        <p:tgtEl>
                                          <p:spTgt spid="4120"/>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0"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41" name="Picture 40">
            <a:extLst>
              <a:ext uri="{FF2B5EF4-FFF2-40B4-BE49-F238E27FC236}">
                <a16:creationId xmlns:a16="http://schemas.microsoft.com/office/drawing/2014/main" id="{E1115CCC-953A-989C-BF83-1C252426042D}"/>
              </a:ext>
            </a:extLst>
          </p:cNvPr>
          <p:cNvPicPr>
            <a:picLocks noChangeAspect="1"/>
          </p:cNvPicPr>
          <p:nvPr/>
        </p:nvPicPr>
        <p:blipFill>
          <a:blip r:embed="rId3"/>
          <a:stretch>
            <a:fillRect/>
          </a:stretch>
        </p:blipFill>
        <p:spPr>
          <a:xfrm>
            <a:off x="7114900" y="1907179"/>
            <a:ext cx="3608027" cy="3043642"/>
          </a:xfrm>
          <a:prstGeom prst="roundRect">
            <a:avLst/>
          </a:prstGeom>
        </p:spPr>
      </p:pic>
      <p:sp>
        <p:nvSpPr>
          <p:cNvPr id="42" name="TextBox 41">
            <a:extLst>
              <a:ext uri="{FF2B5EF4-FFF2-40B4-BE49-F238E27FC236}">
                <a16:creationId xmlns:a16="http://schemas.microsoft.com/office/drawing/2014/main" id="{4187F4C3-1FCE-8A67-1504-7A622BB239E2}"/>
              </a:ext>
            </a:extLst>
          </p:cNvPr>
          <p:cNvSpPr txBox="1"/>
          <p:nvPr/>
        </p:nvSpPr>
        <p:spPr>
          <a:xfrm>
            <a:off x="-190217" y="5573885"/>
            <a:ext cx="6443976" cy="584775"/>
          </a:xfrm>
          <a:prstGeom prst="rect">
            <a:avLst/>
          </a:prstGeom>
          <a:noFill/>
        </p:spPr>
        <p:txBody>
          <a:bodyPr wrap="square">
            <a:spAutoFit/>
          </a:bodyPr>
          <a:lstStyle/>
          <a:p>
            <a:pPr algn="ctr"/>
            <a:r>
              <a:rPr lang="en-US" sz="3200" b="1" dirty="0" err="1">
                <a:solidFill>
                  <a:schemeClr val="bg1"/>
                </a:solidFill>
                <a:latin typeface="Calibri" panose="020F0502020204030204" pitchFamily="34" charset="0"/>
                <a:cs typeface="Calibri" panose="020F0502020204030204" pitchFamily="34" charset="0"/>
              </a:rPr>
              <a:t>Sơ</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đồ</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đoạn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mạch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nối</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tiếp</a:t>
            </a:r>
            <a:endParaRPr lang="vi-VN" sz="3200" b="1" dirty="0">
              <a:solidFill>
                <a:schemeClr val="bg1"/>
              </a:solidFill>
              <a:latin typeface="Calibri" panose="020F0502020204030204" pitchFamily="34" charset="0"/>
              <a:cs typeface="Calibri" panose="020F0502020204030204" pitchFamily="34" charset="0"/>
            </a:endParaRPr>
          </a:p>
        </p:txBody>
      </p:sp>
      <p:sp>
        <p:nvSpPr>
          <p:cNvPr id="40" name="文本框 12">
            <a:extLst>
              <a:ext uri="{FF2B5EF4-FFF2-40B4-BE49-F238E27FC236}">
                <a16:creationId xmlns:a16="http://schemas.microsoft.com/office/drawing/2014/main" id="{AE084714-5542-4DD5-A6B6-0E92CA14DB34}"/>
              </a:ext>
            </a:extLst>
          </p:cNvPr>
          <p:cNvSpPr txBox="1"/>
          <p:nvPr/>
        </p:nvSpPr>
        <p:spPr>
          <a:xfrm>
            <a:off x="346935" y="803228"/>
            <a:ext cx="438613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Sơ</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đồ</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13" name="Arrow: Notched Right 12">
            <a:extLst>
              <a:ext uri="{FF2B5EF4-FFF2-40B4-BE49-F238E27FC236}">
                <a16:creationId xmlns:a16="http://schemas.microsoft.com/office/drawing/2014/main" id="{3990017D-767C-4B18-A3D0-56554F31DEF3}"/>
              </a:ext>
            </a:extLst>
          </p:cNvPr>
          <p:cNvSpPr/>
          <p:nvPr/>
        </p:nvSpPr>
        <p:spPr>
          <a:xfrm rot="10800000">
            <a:off x="6253759" y="3429000"/>
            <a:ext cx="774650" cy="317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230A86C-B87E-4704-9638-4AB76C5A0C2E}"/>
              </a:ext>
            </a:extLst>
          </p:cNvPr>
          <p:cNvSpPr txBox="1"/>
          <p:nvPr/>
        </p:nvSpPr>
        <p:spPr>
          <a:xfrm>
            <a:off x="5748024" y="5572376"/>
            <a:ext cx="6443976" cy="584775"/>
          </a:xfrm>
          <a:prstGeom prst="rect">
            <a:avLst/>
          </a:prstGeom>
          <a:noFill/>
        </p:spPr>
        <p:txBody>
          <a:bodyPr wrap="square">
            <a:spAutoFit/>
          </a:bodyPr>
          <a:lstStyle/>
          <a:p>
            <a:pPr algn="ctr"/>
            <a:r>
              <a:rPr lang="en-US" sz="3200" b="1" dirty="0" err="1">
                <a:solidFill>
                  <a:schemeClr val="bg1"/>
                </a:solidFill>
                <a:latin typeface="Calibri" panose="020F0502020204030204" pitchFamily="34" charset="0"/>
                <a:cs typeface="Calibri" panose="020F0502020204030204" pitchFamily="34" charset="0"/>
              </a:rPr>
              <a:t>đoạn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mạch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có</a:t>
            </a:r>
            <a:r>
              <a:rPr lang="en-US" sz="3200" b="1" dirty="0">
                <a:solidFill>
                  <a:schemeClr val="bg1"/>
                </a:solidFill>
                <a:latin typeface="Calibri" panose="020F0502020204030204" pitchFamily="34" charset="0"/>
                <a:cs typeface="Calibri" panose="020F0502020204030204" pitchFamily="34" charset="0"/>
              </a:rPr>
              <a:t> 2 </a:t>
            </a:r>
            <a:r>
              <a:rPr lang="en-US" sz="3200" b="1" dirty="0" err="1">
                <a:solidFill>
                  <a:schemeClr val="bg1"/>
                </a:solidFill>
                <a:latin typeface="Calibri" panose="020F0502020204030204" pitchFamily="34" charset="0"/>
                <a:cs typeface="Calibri" panose="020F0502020204030204" pitchFamily="34" charset="0"/>
              </a:rPr>
              <a:t>bóng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đèn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nối</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tiếp</a:t>
            </a:r>
            <a:endParaRPr lang="vi-VN" sz="3200" b="1" dirty="0">
              <a:solidFill>
                <a:schemeClr val="bg1"/>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5FE1F2E4-BC91-48C4-B47E-3B0648D9CB9D}"/>
              </a:ext>
            </a:extLst>
          </p:cNvPr>
          <p:cNvSpPr txBox="1"/>
          <p:nvPr/>
        </p:nvSpPr>
        <p:spPr>
          <a:xfrm>
            <a:off x="6473525" y="3077834"/>
            <a:ext cx="4682174" cy="1077218"/>
          </a:xfrm>
          <a:prstGeom prst="rect">
            <a:avLst/>
          </a:prstGeom>
          <a:noFill/>
        </p:spPr>
        <p:txBody>
          <a:bodyPr wrap="square">
            <a:spAutoFit/>
          </a:bodyPr>
          <a:lstStyle/>
          <a:p>
            <a:pPr algn="ctr"/>
            <a:r>
              <a:rPr lang="en-US" sz="3200" b="1" dirty="0">
                <a:solidFill>
                  <a:schemeClr val="bg1"/>
                </a:solidFill>
                <a:latin typeface="Calibri" panose="020F0502020204030204" pitchFamily="34" charset="0"/>
                <a:cs typeface="Calibri" panose="020F0502020204030204" pitchFamily="34" charset="0"/>
              </a:rPr>
              <a:t>?1. </a:t>
            </a:r>
            <a:r>
              <a:rPr lang="en-US" sz="3200" b="1" dirty="0" err="1">
                <a:solidFill>
                  <a:schemeClr val="bg1"/>
                </a:solidFill>
                <a:latin typeface="Calibri" panose="020F0502020204030204" pitchFamily="34" charset="0"/>
                <a:cs typeface="Calibri" panose="020F0502020204030204" pitchFamily="34" charset="0"/>
              </a:rPr>
              <a:t>Vẽ</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chiều</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dòng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điện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trong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sơ</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đồ</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mạch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điện</a:t>
            </a:r>
            <a:endParaRPr lang="vi-VN" sz="3200" b="1" dirty="0">
              <a:solidFill>
                <a:schemeClr val="bg1"/>
              </a:solidFill>
              <a:latin typeface="Calibri" panose="020F0502020204030204" pitchFamily="34" charset="0"/>
              <a:cs typeface="Calibri" panose="020F0502020204030204" pitchFamily="34" charset="0"/>
            </a:endParaRPr>
          </a:p>
        </p:txBody>
      </p:sp>
      <p:grpSp>
        <p:nvGrpSpPr>
          <p:cNvPr id="88" name="Group 87">
            <a:extLst>
              <a:ext uri="{FF2B5EF4-FFF2-40B4-BE49-F238E27FC236}">
                <a16:creationId xmlns:a16="http://schemas.microsoft.com/office/drawing/2014/main" id="{79314965-E46D-4562-841A-61850459EB05}"/>
              </a:ext>
            </a:extLst>
          </p:cNvPr>
          <p:cNvGrpSpPr/>
          <p:nvPr/>
        </p:nvGrpSpPr>
        <p:grpSpPr>
          <a:xfrm>
            <a:off x="1101213" y="1907179"/>
            <a:ext cx="4994787" cy="2985877"/>
            <a:chOff x="1101213" y="1907179"/>
            <a:chExt cx="4994787" cy="2985877"/>
          </a:xfrm>
        </p:grpSpPr>
        <p:grpSp>
          <p:nvGrpSpPr>
            <p:cNvPr id="2" name="Group 1">
              <a:extLst>
                <a:ext uri="{FF2B5EF4-FFF2-40B4-BE49-F238E27FC236}">
                  <a16:creationId xmlns:a16="http://schemas.microsoft.com/office/drawing/2014/main" id="{63A1C7B4-E046-E03E-D8BD-03B30F669DDE}"/>
                </a:ext>
              </a:extLst>
            </p:cNvPr>
            <p:cNvGrpSpPr/>
            <p:nvPr/>
          </p:nvGrpSpPr>
          <p:grpSpPr>
            <a:xfrm>
              <a:off x="1101213" y="1907179"/>
              <a:ext cx="4994787" cy="2985877"/>
              <a:chOff x="5102730" y="2112079"/>
              <a:chExt cx="5522827" cy="2985877"/>
            </a:xfrm>
          </p:grpSpPr>
          <p:sp>
            <p:nvSpPr>
              <p:cNvPr id="3" name="Rectangle: Rounded Corners 2">
                <a:extLst>
                  <a:ext uri="{FF2B5EF4-FFF2-40B4-BE49-F238E27FC236}">
                    <a16:creationId xmlns:a16="http://schemas.microsoft.com/office/drawing/2014/main" id="{629C1CD2-34E0-3D0E-54A5-58B9D0266BDB}"/>
                  </a:ext>
                </a:extLst>
              </p:cNvPr>
              <p:cNvSpPr/>
              <p:nvPr/>
            </p:nvSpPr>
            <p:spPr>
              <a:xfrm>
                <a:off x="5102730" y="2112079"/>
                <a:ext cx="5522827" cy="2985877"/>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0CF33C0-761C-BA8C-E2A9-78E5F6DF6972}"/>
                  </a:ext>
                </a:extLst>
              </p:cNvPr>
              <p:cNvGrpSpPr/>
              <p:nvPr/>
            </p:nvGrpSpPr>
            <p:grpSpPr>
              <a:xfrm>
                <a:off x="5365307" y="2224184"/>
                <a:ext cx="5110527" cy="2502971"/>
                <a:chOff x="2668249" y="2181868"/>
                <a:chExt cx="5110527" cy="2502971"/>
              </a:xfrm>
            </p:grpSpPr>
            <p:cxnSp>
              <p:nvCxnSpPr>
                <p:cNvPr id="5" name="Straight Connector 4">
                  <a:extLst>
                    <a:ext uri="{FF2B5EF4-FFF2-40B4-BE49-F238E27FC236}">
                      <a16:creationId xmlns:a16="http://schemas.microsoft.com/office/drawing/2014/main" id="{7B08ED0E-3A8F-8185-C719-D36D8008077C}"/>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6" name="Straight Connector 5">
                  <a:extLst>
                    <a:ext uri="{FF2B5EF4-FFF2-40B4-BE49-F238E27FC236}">
                      <a16:creationId xmlns:a16="http://schemas.microsoft.com/office/drawing/2014/main" id="{0B1F631F-F059-145B-10D2-5901305A5DD8}"/>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7" name="Group 6">
                  <a:extLst>
                    <a:ext uri="{FF2B5EF4-FFF2-40B4-BE49-F238E27FC236}">
                      <a16:creationId xmlns:a16="http://schemas.microsoft.com/office/drawing/2014/main" id="{0246426E-B777-6978-6109-384968059F7B}"/>
                    </a:ext>
                  </a:extLst>
                </p:cNvPr>
                <p:cNvGrpSpPr/>
                <p:nvPr/>
              </p:nvGrpSpPr>
              <p:grpSpPr>
                <a:xfrm>
                  <a:off x="5213792" y="2284234"/>
                  <a:ext cx="2549584" cy="919710"/>
                  <a:chOff x="5926934" y="2284234"/>
                  <a:chExt cx="2549584" cy="919710"/>
                </a:xfrm>
              </p:grpSpPr>
              <p:cxnSp>
                <p:nvCxnSpPr>
                  <p:cNvPr id="33" name="Straight Connector 32">
                    <a:extLst>
                      <a:ext uri="{FF2B5EF4-FFF2-40B4-BE49-F238E27FC236}">
                        <a16:creationId xmlns:a16="http://schemas.microsoft.com/office/drawing/2014/main" id="{44ED6C41-BC9D-5384-C63A-7442F2C53317}"/>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34" name="Straight Connector 33">
                    <a:extLst>
                      <a:ext uri="{FF2B5EF4-FFF2-40B4-BE49-F238E27FC236}">
                        <a16:creationId xmlns:a16="http://schemas.microsoft.com/office/drawing/2014/main" id="{D9241729-1609-5BA7-2557-ECCF0C12F4B4}"/>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35" name="Straight Connector 34">
                    <a:extLst>
                      <a:ext uri="{FF2B5EF4-FFF2-40B4-BE49-F238E27FC236}">
                        <a16:creationId xmlns:a16="http://schemas.microsoft.com/office/drawing/2014/main" id="{AD4CAF47-4D91-BECD-F731-12F035EC27A7}"/>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36" name="Straight Connector 35">
                    <a:extLst>
                      <a:ext uri="{FF2B5EF4-FFF2-40B4-BE49-F238E27FC236}">
                        <a16:creationId xmlns:a16="http://schemas.microsoft.com/office/drawing/2014/main" id="{9A1C61A2-963D-41D7-AE70-A30B955176FC}"/>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37" name="TextBox 36">
                    <a:extLst>
                      <a:ext uri="{FF2B5EF4-FFF2-40B4-BE49-F238E27FC236}">
                        <a16:creationId xmlns:a16="http://schemas.microsoft.com/office/drawing/2014/main" id="{4BCEF816-6D00-C64C-E9E8-34FC91A353C3}"/>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38" name="TextBox 37">
                    <a:extLst>
                      <a:ext uri="{FF2B5EF4-FFF2-40B4-BE49-F238E27FC236}">
                        <a16:creationId xmlns:a16="http://schemas.microsoft.com/office/drawing/2014/main" id="{F74A77ED-CB07-EE8F-CDBA-6206F0962B49}"/>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8" name="Straight Connector 7">
                  <a:extLst>
                    <a:ext uri="{FF2B5EF4-FFF2-40B4-BE49-F238E27FC236}">
                      <a16:creationId xmlns:a16="http://schemas.microsoft.com/office/drawing/2014/main" id="{4FCAE6B9-3F2F-DA60-4185-31E5D509B27A}"/>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9" name="Straight Connector 8">
                  <a:extLst>
                    <a:ext uri="{FF2B5EF4-FFF2-40B4-BE49-F238E27FC236}">
                      <a16:creationId xmlns:a16="http://schemas.microsoft.com/office/drawing/2014/main" id="{8128C617-9BE9-1006-F916-992EF2F6741B}"/>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0" name="Group 9">
                  <a:extLst>
                    <a:ext uri="{FF2B5EF4-FFF2-40B4-BE49-F238E27FC236}">
                      <a16:creationId xmlns:a16="http://schemas.microsoft.com/office/drawing/2014/main" id="{A8384A88-4245-03D7-5C79-50F39344FFD1}"/>
                    </a:ext>
                  </a:extLst>
                </p:cNvPr>
                <p:cNvGrpSpPr/>
                <p:nvPr/>
              </p:nvGrpSpPr>
              <p:grpSpPr>
                <a:xfrm>
                  <a:off x="3884948" y="2181868"/>
                  <a:ext cx="2909937" cy="2229288"/>
                  <a:chOff x="3884948" y="2181868"/>
                  <a:chExt cx="2909937" cy="2229288"/>
                </a:xfrm>
              </p:grpSpPr>
              <p:sp>
                <p:nvSpPr>
                  <p:cNvPr id="26" name="Rectangle 25">
                    <a:extLst>
                      <a:ext uri="{FF2B5EF4-FFF2-40B4-BE49-F238E27FC236}">
                        <a16:creationId xmlns:a16="http://schemas.microsoft.com/office/drawing/2014/main" id="{42FA0459-5A0C-884C-A1E0-2A47738DD227}"/>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27" name="Straight Connector 26">
                    <a:extLst>
                      <a:ext uri="{FF2B5EF4-FFF2-40B4-BE49-F238E27FC236}">
                        <a16:creationId xmlns:a16="http://schemas.microsoft.com/office/drawing/2014/main" id="{D4606733-D0CB-A26D-2657-52314A624A16}"/>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28" name="TextBox 27">
                    <a:extLst>
                      <a:ext uri="{FF2B5EF4-FFF2-40B4-BE49-F238E27FC236}">
                        <a16:creationId xmlns:a16="http://schemas.microsoft.com/office/drawing/2014/main" id="{1E425E91-EB54-0433-A741-CF320DB76607}"/>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29" name="Oval 28">
                    <a:extLst>
                      <a:ext uri="{FF2B5EF4-FFF2-40B4-BE49-F238E27FC236}">
                        <a16:creationId xmlns:a16="http://schemas.microsoft.com/office/drawing/2014/main" id="{94BCD958-86F0-2AA0-0AF3-23D85BF292EC}"/>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0" name="Oval 29">
                    <a:extLst>
                      <a:ext uri="{FF2B5EF4-FFF2-40B4-BE49-F238E27FC236}">
                        <a16:creationId xmlns:a16="http://schemas.microsoft.com/office/drawing/2014/main" id="{1D1356D2-B595-ED86-BCE8-355C9E0A813B}"/>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1" name="TextBox 30">
                    <a:extLst>
                      <a:ext uri="{FF2B5EF4-FFF2-40B4-BE49-F238E27FC236}">
                        <a16:creationId xmlns:a16="http://schemas.microsoft.com/office/drawing/2014/main" id="{057CD842-08DB-F1EA-40DE-12A6439B0584}"/>
                      </a:ext>
                    </a:extLst>
                  </p:cNvPr>
                  <p:cNvSpPr txBox="1"/>
                  <p:nvPr/>
                </p:nvSpPr>
                <p:spPr>
                  <a:xfrm>
                    <a:off x="6087020" y="4072602"/>
                    <a:ext cx="70786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Đ2</a:t>
                    </a:r>
                  </a:p>
                </p:txBody>
              </p:sp>
              <p:sp>
                <p:nvSpPr>
                  <p:cNvPr id="39" name="TextBox 38">
                    <a:extLst>
                      <a:ext uri="{FF2B5EF4-FFF2-40B4-BE49-F238E27FC236}">
                        <a16:creationId xmlns:a16="http://schemas.microsoft.com/office/drawing/2014/main" id="{34561F26-ADC7-3B9E-1365-4BBA32E7CA10}"/>
                      </a:ext>
                    </a:extLst>
                  </p:cNvPr>
                  <p:cNvSpPr txBox="1"/>
                  <p:nvPr/>
                </p:nvSpPr>
                <p:spPr>
                  <a:xfrm>
                    <a:off x="3884948" y="4066467"/>
                    <a:ext cx="70786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Đ1</a:t>
                    </a:r>
                  </a:p>
                </p:txBody>
              </p:sp>
            </p:grpSp>
            <p:cxnSp>
              <p:nvCxnSpPr>
                <p:cNvPr id="24" name="Straight Connector 23">
                  <a:extLst>
                    <a:ext uri="{FF2B5EF4-FFF2-40B4-BE49-F238E27FC236}">
                      <a16:creationId xmlns:a16="http://schemas.microsoft.com/office/drawing/2014/main" id="{E8879423-C285-9CF2-646E-E82D42007C4D}"/>
                    </a:ext>
                  </a:extLst>
                </p:cNvPr>
                <p:cNvCxnSpPr>
                  <a:cxnSpLocks/>
                </p:cNvCxnSpPr>
                <p:nvPr/>
              </p:nvCxnSpPr>
              <p:spPr>
                <a:xfrm>
                  <a:off x="3550590" y="4673135"/>
                  <a:ext cx="1366871" cy="0"/>
                </a:xfrm>
                <a:prstGeom prst="line">
                  <a:avLst/>
                </a:prstGeom>
                <a:noFill/>
                <a:ln w="38100"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34C366A6-502B-1E0F-288F-AD33C1BD8D62}"/>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cxnSp>
              <p:nvCxnSpPr>
                <p:cNvPr id="22" name="Straight Connector 21">
                  <a:extLst>
                    <a:ext uri="{FF2B5EF4-FFF2-40B4-BE49-F238E27FC236}">
                      <a16:creationId xmlns:a16="http://schemas.microsoft.com/office/drawing/2014/main" id="{820C955A-20BE-050D-290A-DB31E5D5E6DD}"/>
                    </a:ext>
                  </a:extLst>
                </p:cNvPr>
                <p:cNvCxnSpPr>
                  <a:cxnSpLocks/>
                </p:cNvCxnSpPr>
                <p:nvPr/>
              </p:nvCxnSpPr>
              <p:spPr>
                <a:xfrm>
                  <a:off x="4780165" y="4670437"/>
                  <a:ext cx="913837" cy="0"/>
                </a:xfrm>
                <a:prstGeom prst="line">
                  <a:avLst/>
                </a:prstGeom>
                <a:noFill/>
                <a:ln w="38100" cap="flat" cmpd="sng" algn="ctr">
                  <a:solidFill>
                    <a:sysClr val="windowText" lastClr="000000"/>
                  </a:solidFill>
                  <a:prstDash val="solid"/>
                  <a:miter lim="800000"/>
                </a:ln>
                <a:effectLst/>
              </p:spPr>
            </p:cxnSp>
            <p:cxnSp>
              <p:nvCxnSpPr>
                <p:cNvPr id="20" name="Straight Connector 19">
                  <a:extLst>
                    <a:ext uri="{FF2B5EF4-FFF2-40B4-BE49-F238E27FC236}">
                      <a16:creationId xmlns:a16="http://schemas.microsoft.com/office/drawing/2014/main" id="{E9CF841C-1F2A-9426-7F27-98A9BCF14B53}"/>
                    </a:ext>
                  </a:extLst>
                </p:cNvPr>
                <p:cNvCxnSpPr>
                  <a:cxnSpLocks/>
                </p:cNvCxnSpPr>
                <p:nvPr/>
              </p:nvCxnSpPr>
              <p:spPr>
                <a:xfrm>
                  <a:off x="5712990" y="4673135"/>
                  <a:ext cx="867693" cy="0"/>
                </a:xfrm>
                <a:prstGeom prst="line">
                  <a:avLst/>
                </a:prstGeom>
                <a:noFill/>
                <a:ln w="38100" cap="flat" cmpd="sng" algn="ctr">
                  <a:solidFill>
                    <a:sysClr val="windowText" lastClr="000000"/>
                  </a:solidFill>
                  <a:prstDash val="solid"/>
                  <a:miter lim="800000"/>
                </a:ln>
                <a:effectLst/>
              </p:spPr>
            </p:cxnSp>
            <p:cxnSp>
              <p:nvCxnSpPr>
                <p:cNvPr id="18" name="Straight Connector 17">
                  <a:extLst>
                    <a:ext uri="{FF2B5EF4-FFF2-40B4-BE49-F238E27FC236}">
                      <a16:creationId xmlns:a16="http://schemas.microsoft.com/office/drawing/2014/main" id="{9E08DDD0-225D-28C8-9DFE-15C894389193}"/>
                    </a:ext>
                  </a:extLst>
                </p:cNvPr>
                <p:cNvCxnSpPr>
                  <a:cxnSpLocks/>
                </p:cNvCxnSpPr>
                <p:nvPr/>
              </p:nvCxnSpPr>
              <p:spPr>
                <a:xfrm>
                  <a:off x="6785435" y="4670197"/>
                  <a:ext cx="982846" cy="0"/>
                </a:xfrm>
                <a:prstGeom prst="line">
                  <a:avLst/>
                </a:prstGeom>
                <a:noFill/>
                <a:ln w="38100" cap="flat" cmpd="sng" algn="ctr">
                  <a:solidFill>
                    <a:sysClr val="windowText" lastClr="000000"/>
                  </a:solidFill>
                  <a:prstDash val="solid"/>
                  <a:miter lim="800000"/>
                </a:ln>
                <a:effectLst/>
              </p:spPr>
            </p:cxnSp>
          </p:grpSp>
        </p:grpSp>
        <p:grpSp>
          <p:nvGrpSpPr>
            <p:cNvPr id="46" name="Group 45">
              <a:extLst>
                <a:ext uri="{FF2B5EF4-FFF2-40B4-BE49-F238E27FC236}">
                  <a16:creationId xmlns:a16="http://schemas.microsoft.com/office/drawing/2014/main" id="{9E67E836-3C11-4B24-8424-A8DB7ABBFE99}"/>
                </a:ext>
              </a:extLst>
            </p:cNvPr>
            <p:cNvGrpSpPr/>
            <p:nvPr/>
          </p:nvGrpSpPr>
          <p:grpSpPr>
            <a:xfrm>
              <a:off x="2434779" y="4297408"/>
              <a:ext cx="570515" cy="461649"/>
              <a:chOff x="2434779" y="4297408"/>
              <a:chExt cx="570515" cy="461649"/>
            </a:xfrm>
          </p:grpSpPr>
          <p:sp>
            <p:nvSpPr>
              <p:cNvPr id="14" name="Oval 13">
                <a:extLst>
                  <a:ext uri="{FF2B5EF4-FFF2-40B4-BE49-F238E27FC236}">
                    <a16:creationId xmlns:a16="http://schemas.microsoft.com/office/drawing/2014/main" id="{B27CDA64-4314-48F9-999B-67E24F93FA59}"/>
                  </a:ext>
                </a:extLst>
              </p:cNvPr>
              <p:cNvSpPr/>
              <p:nvPr/>
            </p:nvSpPr>
            <p:spPr>
              <a:xfrm>
                <a:off x="2434779" y="4297408"/>
                <a:ext cx="570515" cy="4616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2656E96-F3E2-4D61-9953-DC7C68F57AED}"/>
                  </a:ext>
                </a:extLst>
              </p:cNvPr>
              <p:cNvCxnSpPr>
                <a:stCxn id="14" idx="1"/>
                <a:endCxn id="14" idx="5"/>
              </p:cNvCxnSpPr>
              <p:nvPr/>
            </p:nvCxnSpPr>
            <p:spPr>
              <a:xfrm>
                <a:off x="2518329" y="4365015"/>
                <a:ext cx="403415" cy="326435"/>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BF14EF7-2CF5-4255-9272-074E2C0B8818}"/>
                  </a:ext>
                </a:extLst>
              </p:cNvPr>
              <p:cNvCxnSpPr>
                <a:cxnSpLocks/>
                <a:stCxn id="14" idx="7"/>
                <a:endCxn id="14" idx="3"/>
              </p:cNvCxnSpPr>
              <p:nvPr/>
            </p:nvCxnSpPr>
            <p:spPr>
              <a:xfrm flipH="1">
                <a:off x="2518329" y="4365015"/>
                <a:ext cx="403415" cy="326435"/>
              </a:xfrm>
              <a:prstGeom prst="line">
                <a:avLst/>
              </a:prstGeom>
            </p:spPr>
            <p:style>
              <a:lnRef idx="1">
                <a:schemeClr val="dk1"/>
              </a:lnRef>
              <a:fillRef idx="0">
                <a:schemeClr val="dk1"/>
              </a:fillRef>
              <a:effectRef idx="0">
                <a:schemeClr val="dk1"/>
              </a:effectRef>
              <a:fontRef idx="minor">
                <a:schemeClr val="tx1"/>
              </a:fontRef>
            </p:style>
          </p:cxnSp>
        </p:grpSp>
        <p:grpSp>
          <p:nvGrpSpPr>
            <p:cNvPr id="48" name="Group 47">
              <a:extLst>
                <a:ext uri="{FF2B5EF4-FFF2-40B4-BE49-F238E27FC236}">
                  <a16:creationId xmlns:a16="http://schemas.microsoft.com/office/drawing/2014/main" id="{BBF2999F-8C35-4EA3-A540-EACC347AB994}"/>
                </a:ext>
              </a:extLst>
            </p:cNvPr>
            <p:cNvGrpSpPr/>
            <p:nvPr/>
          </p:nvGrpSpPr>
          <p:grpSpPr>
            <a:xfrm>
              <a:off x="4534361" y="4297408"/>
              <a:ext cx="570515" cy="461649"/>
              <a:chOff x="2434779" y="4297408"/>
              <a:chExt cx="570515" cy="461649"/>
            </a:xfrm>
          </p:grpSpPr>
          <p:sp>
            <p:nvSpPr>
              <p:cNvPr id="49" name="Oval 48">
                <a:extLst>
                  <a:ext uri="{FF2B5EF4-FFF2-40B4-BE49-F238E27FC236}">
                    <a16:creationId xmlns:a16="http://schemas.microsoft.com/office/drawing/2014/main" id="{8760F656-DDAE-4DB2-BCD3-DBFD1EB6071F}"/>
                  </a:ext>
                </a:extLst>
              </p:cNvPr>
              <p:cNvSpPr/>
              <p:nvPr/>
            </p:nvSpPr>
            <p:spPr>
              <a:xfrm>
                <a:off x="2434779" y="4297408"/>
                <a:ext cx="570515" cy="4616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2CCE342E-7752-45A0-B44F-698DB5A41AF5}"/>
                  </a:ext>
                </a:extLst>
              </p:cNvPr>
              <p:cNvCxnSpPr>
                <a:stCxn id="49" idx="1"/>
                <a:endCxn id="49" idx="5"/>
              </p:cNvCxnSpPr>
              <p:nvPr/>
            </p:nvCxnSpPr>
            <p:spPr>
              <a:xfrm>
                <a:off x="2518329" y="4365015"/>
                <a:ext cx="403415" cy="326435"/>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0C5FA09-DC3F-41C3-866F-691B25FB9C60}"/>
                  </a:ext>
                </a:extLst>
              </p:cNvPr>
              <p:cNvCxnSpPr>
                <a:cxnSpLocks/>
                <a:stCxn id="49" idx="7"/>
                <a:endCxn id="49" idx="3"/>
              </p:cNvCxnSpPr>
              <p:nvPr/>
            </p:nvCxnSpPr>
            <p:spPr>
              <a:xfrm flipH="1">
                <a:off x="2518329" y="4365015"/>
                <a:ext cx="403415" cy="32643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52" name="Group 51">
            <a:extLst>
              <a:ext uri="{FF2B5EF4-FFF2-40B4-BE49-F238E27FC236}">
                <a16:creationId xmlns:a16="http://schemas.microsoft.com/office/drawing/2014/main" id="{E2DA0020-BE58-47BC-BA96-D5E5909DE437}"/>
              </a:ext>
            </a:extLst>
          </p:cNvPr>
          <p:cNvGrpSpPr/>
          <p:nvPr/>
        </p:nvGrpSpPr>
        <p:grpSpPr>
          <a:xfrm>
            <a:off x="991330" y="1806638"/>
            <a:ext cx="5403316" cy="3057076"/>
            <a:chOff x="6391063" y="2208426"/>
            <a:chExt cx="5403316" cy="3057076"/>
          </a:xfrm>
        </p:grpSpPr>
        <p:grpSp>
          <p:nvGrpSpPr>
            <p:cNvPr id="53" name="Group 52">
              <a:extLst>
                <a:ext uri="{FF2B5EF4-FFF2-40B4-BE49-F238E27FC236}">
                  <a16:creationId xmlns:a16="http://schemas.microsoft.com/office/drawing/2014/main" id="{6373A508-0477-44F9-A52C-82C97D8A390B}"/>
                </a:ext>
              </a:extLst>
            </p:cNvPr>
            <p:cNvGrpSpPr/>
            <p:nvPr/>
          </p:nvGrpSpPr>
          <p:grpSpPr>
            <a:xfrm>
              <a:off x="6391063" y="2208426"/>
              <a:ext cx="5403316" cy="3057076"/>
              <a:chOff x="4982536" y="2224184"/>
              <a:chExt cx="5974545" cy="3057076"/>
            </a:xfrm>
          </p:grpSpPr>
          <p:sp>
            <p:nvSpPr>
              <p:cNvPr id="64" name="Rectangle: Rounded Corners 63">
                <a:extLst>
                  <a:ext uri="{FF2B5EF4-FFF2-40B4-BE49-F238E27FC236}">
                    <a16:creationId xmlns:a16="http://schemas.microsoft.com/office/drawing/2014/main" id="{CAD7922D-FB36-4DFD-A6CC-BEAD75F1D99F}"/>
                  </a:ext>
                </a:extLst>
              </p:cNvPr>
              <p:cNvSpPr/>
              <p:nvPr/>
            </p:nvSpPr>
            <p:spPr>
              <a:xfrm>
                <a:off x="4982536" y="2295383"/>
                <a:ext cx="5974545" cy="2985877"/>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F3061DD7-1400-4E35-AA3E-B50E200818DF}"/>
                  </a:ext>
                </a:extLst>
              </p:cNvPr>
              <p:cNvGrpSpPr/>
              <p:nvPr/>
            </p:nvGrpSpPr>
            <p:grpSpPr>
              <a:xfrm>
                <a:off x="5365307" y="2224184"/>
                <a:ext cx="5110527" cy="2502971"/>
                <a:chOff x="2668249" y="2181868"/>
                <a:chExt cx="5110527" cy="2502971"/>
              </a:xfrm>
            </p:grpSpPr>
            <p:cxnSp>
              <p:nvCxnSpPr>
                <p:cNvPr id="66" name="Straight Connector 65">
                  <a:extLst>
                    <a:ext uri="{FF2B5EF4-FFF2-40B4-BE49-F238E27FC236}">
                      <a16:creationId xmlns:a16="http://schemas.microsoft.com/office/drawing/2014/main" id="{BBC25480-C65D-492F-B6F7-F1024D5365DB}"/>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67" name="Straight Connector 66">
                  <a:extLst>
                    <a:ext uri="{FF2B5EF4-FFF2-40B4-BE49-F238E27FC236}">
                      <a16:creationId xmlns:a16="http://schemas.microsoft.com/office/drawing/2014/main" id="{B45FA1AA-B604-45EB-9EEA-08F00901DB45}"/>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68" name="Group 67">
                  <a:extLst>
                    <a:ext uri="{FF2B5EF4-FFF2-40B4-BE49-F238E27FC236}">
                      <a16:creationId xmlns:a16="http://schemas.microsoft.com/office/drawing/2014/main" id="{FA50FE15-8DE5-428F-A8D0-11B07D4D50D6}"/>
                    </a:ext>
                  </a:extLst>
                </p:cNvPr>
                <p:cNvGrpSpPr/>
                <p:nvPr/>
              </p:nvGrpSpPr>
              <p:grpSpPr>
                <a:xfrm>
                  <a:off x="5213792" y="2284234"/>
                  <a:ext cx="2549584" cy="919710"/>
                  <a:chOff x="5926934" y="2284234"/>
                  <a:chExt cx="2549584" cy="919710"/>
                </a:xfrm>
              </p:grpSpPr>
              <p:cxnSp>
                <p:nvCxnSpPr>
                  <p:cNvPr id="82" name="Straight Connector 81">
                    <a:extLst>
                      <a:ext uri="{FF2B5EF4-FFF2-40B4-BE49-F238E27FC236}">
                        <a16:creationId xmlns:a16="http://schemas.microsoft.com/office/drawing/2014/main" id="{20D5A7A2-D8DF-4C43-A7E5-9A1EB3A7977B}"/>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83" name="Straight Connector 82">
                    <a:extLst>
                      <a:ext uri="{FF2B5EF4-FFF2-40B4-BE49-F238E27FC236}">
                        <a16:creationId xmlns:a16="http://schemas.microsoft.com/office/drawing/2014/main" id="{1D69EB72-5388-4FEC-821F-682A4472F56A}"/>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84" name="Straight Connector 83">
                    <a:extLst>
                      <a:ext uri="{FF2B5EF4-FFF2-40B4-BE49-F238E27FC236}">
                        <a16:creationId xmlns:a16="http://schemas.microsoft.com/office/drawing/2014/main" id="{C14F6BC7-9B7E-45F1-BF96-6985912658FE}"/>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85" name="Straight Connector 84">
                    <a:extLst>
                      <a:ext uri="{FF2B5EF4-FFF2-40B4-BE49-F238E27FC236}">
                        <a16:creationId xmlns:a16="http://schemas.microsoft.com/office/drawing/2014/main" id="{5811E363-DFCF-42E1-9F83-CE32BB59B8B4}"/>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86" name="TextBox 85">
                    <a:extLst>
                      <a:ext uri="{FF2B5EF4-FFF2-40B4-BE49-F238E27FC236}">
                        <a16:creationId xmlns:a16="http://schemas.microsoft.com/office/drawing/2014/main" id="{53A9DD95-2326-45CC-9603-60BAA56561FB}"/>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87" name="TextBox 86">
                    <a:extLst>
                      <a:ext uri="{FF2B5EF4-FFF2-40B4-BE49-F238E27FC236}">
                        <a16:creationId xmlns:a16="http://schemas.microsoft.com/office/drawing/2014/main" id="{C2ADAD49-F366-4AE7-A0AA-FDDACA651212}"/>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69" name="Straight Connector 68">
                  <a:extLst>
                    <a:ext uri="{FF2B5EF4-FFF2-40B4-BE49-F238E27FC236}">
                      <a16:creationId xmlns:a16="http://schemas.microsoft.com/office/drawing/2014/main" id="{9582E76C-A7A6-46DD-AEF9-7478E873B2A0}"/>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70" name="Straight Connector 69">
                  <a:extLst>
                    <a:ext uri="{FF2B5EF4-FFF2-40B4-BE49-F238E27FC236}">
                      <a16:creationId xmlns:a16="http://schemas.microsoft.com/office/drawing/2014/main" id="{43029DA0-EAA3-48CD-B99C-D20C840A3FBE}"/>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71" name="Group 70">
                  <a:extLst>
                    <a:ext uri="{FF2B5EF4-FFF2-40B4-BE49-F238E27FC236}">
                      <a16:creationId xmlns:a16="http://schemas.microsoft.com/office/drawing/2014/main" id="{67CE7F57-4ECE-4AB2-8521-165EFE269D5D}"/>
                    </a:ext>
                  </a:extLst>
                </p:cNvPr>
                <p:cNvGrpSpPr/>
                <p:nvPr/>
              </p:nvGrpSpPr>
              <p:grpSpPr>
                <a:xfrm>
                  <a:off x="3884948" y="2181868"/>
                  <a:ext cx="2909937" cy="2229288"/>
                  <a:chOff x="3884948" y="2181868"/>
                  <a:chExt cx="2909937" cy="2229288"/>
                </a:xfrm>
              </p:grpSpPr>
              <p:sp>
                <p:nvSpPr>
                  <p:cNvPr id="75" name="Rectangle 74">
                    <a:extLst>
                      <a:ext uri="{FF2B5EF4-FFF2-40B4-BE49-F238E27FC236}">
                        <a16:creationId xmlns:a16="http://schemas.microsoft.com/office/drawing/2014/main" id="{7F729B5E-7FB2-4C7E-AFF0-685248DC4FB2}"/>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76" name="Straight Connector 75">
                    <a:extLst>
                      <a:ext uri="{FF2B5EF4-FFF2-40B4-BE49-F238E27FC236}">
                        <a16:creationId xmlns:a16="http://schemas.microsoft.com/office/drawing/2014/main" id="{015FE071-5B38-4957-8C50-86A19CD7B35D}"/>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77" name="TextBox 76">
                    <a:extLst>
                      <a:ext uri="{FF2B5EF4-FFF2-40B4-BE49-F238E27FC236}">
                        <a16:creationId xmlns:a16="http://schemas.microsoft.com/office/drawing/2014/main" id="{BBC23560-7E35-4D24-9785-50840F79BFFB}"/>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78" name="Oval 77">
                    <a:extLst>
                      <a:ext uri="{FF2B5EF4-FFF2-40B4-BE49-F238E27FC236}">
                        <a16:creationId xmlns:a16="http://schemas.microsoft.com/office/drawing/2014/main" id="{D4284D57-05BF-4850-B04E-93E059990C67}"/>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79" name="Oval 78">
                    <a:extLst>
                      <a:ext uri="{FF2B5EF4-FFF2-40B4-BE49-F238E27FC236}">
                        <a16:creationId xmlns:a16="http://schemas.microsoft.com/office/drawing/2014/main" id="{0BA07C14-ADA1-4BAF-834A-8185F77F843D}"/>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80" name="TextBox 79">
                    <a:extLst>
                      <a:ext uri="{FF2B5EF4-FFF2-40B4-BE49-F238E27FC236}">
                        <a16:creationId xmlns:a16="http://schemas.microsoft.com/office/drawing/2014/main" id="{842B3364-85C8-461C-8297-302D1E7E1BF2}"/>
                      </a:ext>
                    </a:extLst>
                  </p:cNvPr>
                  <p:cNvSpPr txBox="1"/>
                  <p:nvPr/>
                </p:nvSpPr>
                <p:spPr>
                  <a:xfrm>
                    <a:off x="6087020" y="4072602"/>
                    <a:ext cx="70786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Đ2</a:t>
                    </a:r>
                  </a:p>
                </p:txBody>
              </p:sp>
              <p:sp>
                <p:nvSpPr>
                  <p:cNvPr id="81" name="TextBox 80">
                    <a:extLst>
                      <a:ext uri="{FF2B5EF4-FFF2-40B4-BE49-F238E27FC236}">
                        <a16:creationId xmlns:a16="http://schemas.microsoft.com/office/drawing/2014/main" id="{ECFEAB02-FB58-43CD-B8B0-5D899F48ED78}"/>
                      </a:ext>
                    </a:extLst>
                  </p:cNvPr>
                  <p:cNvSpPr txBox="1"/>
                  <p:nvPr/>
                </p:nvSpPr>
                <p:spPr>
                  <a:xfrm>
                    <a:off x="3884948" y="4066467"/>
                    <a:ext cx="70786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Đ1</a:t>
                    </a:r>
                  </a:p>
                </p:txBody>
              </p:sp>
            </p:grpSp>
            <p:cxnSp>
              <p:nvCxnSpPr>
                <p:cNvPr id="74" name="Straight Connector 73">
                  <a:extLst>
                    <a:ext uri="{FF2B5EF4-FFF2-40B4-BE49-F238E27FC236}">
                      <a16:creationId xmlns:a16="http://schemas.microsoft.com/office/drawing/2014/main" id="{70671646-F714-4AB6-B049-42B02350002E}"/>
                    </a:ext>
                  </a:extLst>
                </p:cNvPr>
                <p:cNvCxnSpPr>
                  <a:cxnSpLocks/>
                </p:cNvCxnSpPr>
                <p:nvPr/>
              </p:nvCxnSpPr>
              <p:spPr>
                <a:xfrm>
                  <a:off x="6784176" y="4668202"/>
                  <a:ext cx="982846" cy="0"/>
                </a:xfrm>
                <a:prstGeom prst="line">
                  <a:avLst/>
                </a:prstGeom>
                <a:noFill/>
                <a:ln w="38100" cap="flat" cmpd="sng" algn="ctr">
                  <a:solidFill>
                    <a:sysClr val="windowText" lastClr="000000"/>
                  </a:solidFill>
                  <a:prstDash val="solid"/>
                  <a:miter lim="800000"/>
                </a:ln>
                <a:effectLst/>
              </p:spPr>
            </p:cxnSp>
          </p:grpSp>
        </p:grpSp>
        <p:grpSp>
          <p:nvGrpSpPr>
            <p:cNvPr id="54" name="Group 53">
              <a:extLst>
                <a:ext uri="{FF2B5EF4-FFF2-40B4-BE49-F238E27FC236}">
                  <a16:creationId xmlns:a16="http://schemas.microsoft.com/office/drawing/2014/main" id="{0FED78C9-6F20-4B95-803B-D7712A386757}"/>
                </a:ext>
              </a:extLst>
            </p:cNvPr>
            <p:cNvGrpSpPr/>
            <p:nvPr/>
          </p:nvGrpSpPr>
          <p:grpSpPr>
            <a:xfrm>
              <a:off x="7801430" y="4430704"/>
              <a:ext cx="570515" cy="461649"/>
              <a:chOff x="2434779" y="4297408"/>
              <a:chExt cx="570515" cy="461649"/>
            </a:xfrm>
          </p:grpSpPr>
          <p:sp>
            <p:nvSpPr>
              <p:cNvPr id="61" name="Oval 60">
                <a:extLst>
                  <a:ext uri="{FF2B5EF4-FFF2-40B4-BE49-F238E27FC236}">
                    <a16:creationId xmlns:a16="http://schemas.microsoft.com/office/drawing/2014/main" id="{D670D217-3CC8-4BA5-93E6-ED8C4846AAEA}"/>
                  </a:ext>
                </a:extLst>
              </p:cNvPr>
              <p:cNvSpPr/>
              <p:nvPr/>
            </p:nvSpPr>
            <p:spPr>
              <a:xfrm>
                <a:off x="2434779" y="4297408"/>
                <a:ext cx="570515" cy="4616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5AD10470-FCA3-4CC4-A74F-F878AC17E747}"/>
                  </a:ext>
                </a:extLst>
              </p:cNvPr>
              <p:cNvCxnSpPr>
                <a:stCxn id="61" idx="1"/>
                <a:endCxn id="61" idx="5"/>
              </p:cNvCxnSpPr>
              <p:nvPr/>
            </p:nvCxnSpPr>
            <p:spPr>
              <a:xfrm>
                <a:off x="2518329" y="4365015"/>
                <a:ext cx="403415" cy="326435"/>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3AED038C-C35C-4256-A901-FFE757FB4D63}"/>
                  </a:ext>
                </a:extLst>
              </p:cNvPr>
              <p:cNvCxnSpPr>
                <a:cxnSpLocks/>
                <a:stCxn id="61" idx="7"/>
                <a:endCxn id="61" idx="3"/>
              </p:cNvCxnSpPr>
              <p:nvPr/>
            </p:nvCxnSpPr>
            <p:spPr>
              <a:xfrm flipH="1">
                <a:off x="2518329" y="4365015"/>
                <a:ext cx="403415" cy="326435"/>
              </a:xfrm>
              <a:prstGeom prst="line">
                <a:avLst/>
              </a:prstGeom>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974E183E-9A34-4DF4-BD38-D8D0B7DA7B2B}"/>
                </a:ext>
              </a:extLst>
            </p:cNvPr>
            <p:cNvGrpSpPr/>
            <p:nvPr/>
          </p:nvGrpSpPr>
          <p:grpSpPr>
            <a:xfrm>
              <a:off x="9915526" y="4463936"/>
              <a:ext cx="570515" cy="461649"/>
              <a:chOff x="2434779" y="4297408"/>
              <a:chExt cx="570515" cy="461649"/>
            </a:xfrm>
          </p:grpSpPr>
          <p:sp>
            <p:nvSpPr>
              <p:cNvPr id="58" name="Oval 57">
                <a:extLst>
                  <a:ext uri="{FF2B5EF4-FFF2-40B4-BE49-F238E27FC236}">
                    <a16:creationId xmlns:a16="http://schemas.microsoft.com/office/drawing/2014/main" id="{3D82BE8F-FAF5-43DB-8FB1-10D9A6840938}"/>
                  </a:ext>
                </a:extLst>
              </p:cNvPr>
              <p:cNvSpPr/>
              <p:nvPr/>
            </p:nvSpPr>
            <p:spPr>
              <a:xfrm>
                <a:off x="2434779" y="4297408"/>
                <a:ext cx="570515" cy="4616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8739311D-5C99-42E7-B5A2-A4221AA63338}"/>
                  </a:ext>
                </a:extLst>
              </p:cNvPr>
              <p:cNvCxnSpPr>
                <a:stCxn id="58" idx="1"/>
                <a:endCxn id="58" idx="5"/>
              </p:cNvCxnSpPr>
              <p:nvPr/>
            </p:nvCxnSpPr>
            <p:spPr>
              <a:xfrm>
                <a:off x="2518329" y="4365015"/>
                <a:ext cx="403415" cy="326435"/>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E934C147-1F43-40EB-BE98-C790EDC70B30}"/>
                  </a:ext>
                </a:extLst>
              </p:cNvPr>
              <p:cNvCxnSpPr>
                <a:cxnSpLocks/>
                <a:stCxn id="58" idx="7"/>
                <a:endCxn id="58" idx="3"/>
              </p:cNvCxnSpPr>
              <p:nvPr/>
            </p:nvCxnSpPr>
            <p:spPr>
              <a:xfrm flipH="1">
                <a:off x="2518329" y="4365015"/>
                <a:ext cx="403415" cy="326435"/>
              </a:xfrm>
              <a:prstGeom prst="line">
                <a:avLst/>
              </a:prstGeom>
            </p:spPr>
            <p:style>
              <a:lnRef idx="1">
                <a:schemeClr val="dk1"/>
              </a:lnRef>
              <a:fillRef idx="0">
                <a:schemeClr val="dk1"/>
              </a:fillRef>
              <a:effectRef idx="0">
                <a:schemeClr val="dk1"/>
              </a:effectRef>
              <a:fontRef idx="minor">
                <a:schemeClr val="tx1"/>
              </a:fontRef>
            </p:style>
          </p:cxnSp>
        </p:grpSp>
        <p:cxnSp>
          <p:nvCxnSpPr>
            <p:cNvPr id="56" name="Straight Connector 55">
              <a:extLst>
                <a:ext uri="{FF2B5EF4-FFF2-40B4-BE49-F238E27FC236}">
                  <a16:creationId xmlns:a16="http://schemas.microsoft.com/office/drawing/2014/main" id="{E70169AD-AF05-495D-8BEB-72E9E99F5C6C}"/>
                </a:ext>
              </a:extLst>
            </p:cNvPr>
            <p:cNvCxnSpPr>
              <a:cxnSpLocks/>
              <a:endCxn id="75" idx="0"/>
            </p:cNvCxnSpPr>
            <p:nvPr/>
          </p:nvCxnSpPr>
          <p:spPr>
            <a:xfrm flipV="1">
              <a:off x="8158468" y="2820122"/>
              <a:ext cx="299048" cy="101938"/>
            </a:xfrm>
            <a:prstGeom prst="line">
              <a:avLst/>
            </a:prstGeom>
          </p:spPr>
          <p:style>
            <a:lnRef idx="1">
              <a:schemeClr val="dk1"/>
            </a:lnRef>
            <a:fillRef idx="0">
              <a:schemeClr val="dk1"/>
            </a:fillRef>
            <a:effectRef idx="0">
              <a:schemeClr val="dk1"/>
            </a:effectRef>
            <a:fontRef idx="minor">
              <a:schemeClr val="tx1"/>
            </a:fontRef>
          </p:style>
        </p:cxnSp>
        <p:sp>
          <p:nvSpPr>
            <p:cNvPr id="57" name="Arrow: Right 56">
              <a:extLst>
                <a:ext uri="{FF2B5EF4-FFF2-40B4-BE49-F238E27FC236}">
                  <a16:creationId xmlns:a16="http://schemas.microsoft.com/office/drawing/2014/main" id="{D1AA4AE2-3432-40ED-B06D-0B53171BF331}"/>
                </a:ext>
              </a:extLst>
            </p:cNvPr>
            <p:cNvSpPr/>
            <p:nvPr/>
          </p:nvSpPr>
          <p:spPr>
            <a:xfrm rot="10800000">
              <a:off x="9054181" y="2857907"/>
              <a:ext cx="320849" cy="12276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3648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ppt_x"/>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500" fill="hold"/>
                                        <p:tgtEl>
                                          <p:spTgt spid="88"/>
                                        </p:tgtEl>
                                        <p:attrNameLst>
                                          <p:attrName>ppt_x</p:attrName>
                                        </p:attrNameLst>
                                      </p:cBhvr>
                                      <p:tavLst>
                                        <p:tav tm="0">
                                          <p:val>
                                            <p:strVal val="#ppt_x"/>
                                          </p:val>
                                        </p:tav>
                                        <p:tav tm="100000">
                                          <p:val>
                                            <p:strVal val="#ppt_x"/>
                                          </p:val>
                                        </p:tav>
                                      </p:tavLst>
                                    </p:anim>
                                    <p:anim calcmode="lin" valueType="num">
                                      <p:cBhvr additive="base">
                                        <p:cTn id="2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par>
                                <p:cTn id="33" presetID="22" presetClass="exit" presetSubtype="4" fill="hold" grpId="1" nodeType="withEffect">
                                  <p:stCondLst>
                                    <p:cond delay="0"/>
                                  </p:stCondLst>
                                  <p:childTnLst>
                                    <p:animEffect transition="out" filter="wipe(down)">
                                      <p:cBhvr>
                                        <p:cTn id="34" dur="500"/>
                                        <p:tgtEl>
                                          <p:spTgt spid="43"/>
                                        </p:tgtEl>
                                      </p:cBhvr>
                                    </p:animEffect>
                                    <p:set>
                                      <p:cBhvr>
                                        <p:cTn id="35" dur="1" fill="hold">
                                          <p:stCondLst>
                                            <p:cond delay="499"/>
                                          </p:stCondLst>
                                        </p:cTn>
                                        <p:tgtEl>
                                          <p:spTgt spid="43"/>
                                        </p:tgtEl>
                                        <p:attrNameLst>
                                          <p:attrName>style.visibility</p:attrName>
                                        </p:attrNameLst>
                                      </p:cBhvr>
                                      <p:to>
                                        <p:strVal val="hidden"/>
                                      </p:to>
                                    </p:set>
                                  </p:childTnLst>
                                </p:cTn>
                              </p:par>
                              <p:par>
                                <p:cTn id="36" presetID="22" presetClass="exit" presetSubtype="4" fill="hold" grpId="1" nodeType="withEffect">
                                  <p:stCondLst>
                                    <p:cond delay="0"/>
                                  </p:stCondLst>
                                  <p:childTnLst>
                                    <p:animEffect transition="out" filter="wipe(down)">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1000"/>
                                        <p:tgtEl>
                                          <p:spTgt spid="52"/>
                                        </p:tgtEl>
                                      </p:cBhvr>
                                    </p:animEffect>
                                    <p:anim calcmode="lin" valueType="num">
                                      <p:cBhvr>
                                        <p:cTn id="51" dur="1000" fill="hold"/>
                                        <p:tgtEl>
                                          <p:spTgt spid="52"/>
                                        </p:tgtEl>
                                        <p:attrNameLst>
                                          <p:attrName>ppt_x</p:attrName>
                                        </p:attrNameLst>
                                      </p:cBhvr>
                                      <p:tavLst>
                                        <p:tav tm="0">
                                          <p:val>
                                            <p:strVal val="#ppt_x"/>
                                          </p:val>
                                        </p:tav>
                                        <p:tav tm="100000">
                                          <p:val>
                                            <p:strVal val="#ppt_x"/>
                                          </p:val>
                                        </p:tav>
                                      </p:tavLst>
                                    </p:anim>
                                    <p:anim calcmode="lin" valueType="num">
                                      <p:cBhvr>
                                        <p:cTn id="5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3" grpId="0" animBg="1"/>
      <p:bldP spid="13" grpId="1" animBg="1"/>
      <p:bldP spid="43" grpId="0"/>
      <p:bldP spid="43" grpId="1"/>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004206A2-833F-4767-92AC-4202456C8965}"/>
              </a:ext>
            </a:extLst>
          </p:cNvPr>
          <p:cNvSpPr txBox="1"/>
          <p:nvPr/>
        </p:nvSpPr>
        <p:spPr>
          <a:xfrm>
            <a:off x="6006865" y="2342494"/>
            <a:ext cx="5693200" cy="1569660"/>
          </a:xfrm>
          <a:prstGeom prst="rect">
            <a:avLst/>
          </a:prstGeom>
          <a:noFill/>
        </p:spPr>
        <p:txBody>
          <a:bodyPr wrap="square">
            <a:spAutoFit/>
          </a:bodyPr>
          <a:lstStyle/>
          <a:p>
            <a:pPr algn="ctr"/>
            <a:r>
              <a:rPr lang="en-US" sz="3200" b="1" dirty="0">
                <a:solidFill>
                  <a:schemeClr val="bg1"/>
                </a:solidFill>
                <a:latin typeface="Calibri" panose="020F0502020204030204" pitchFamily="34" charset="0"/>
                <a:cs typeface="Calibri" panose="020F0502020204030204" pitchFamily="34" charset="0"/>
              </a:rPr>
              <a:t>BT1. </a:t>
            </a:r>
            <a:r>
              <a:rPr lang="en-US" sz="3200" b="1" dirty="0" err="1">
                <a:solidFill>
                  <a:schemeClr val="bg1"/>
                </a:solidFill>
                <a:latin typeface="Calibri" panose="020F0502020204030204" pitchFamily="34" charset="0"/>
                <a:cs typeface="Calibri" panose="020F0502020204030204" pitchFamily="34" charset="0"/>
              </a:rPr>
              <a:t>Nếu</a:t>
            </a:r>
            <a:r>
              <a:rPr lang="en-US" sz="3200" b="1" dirty="0">
                <a:solidFill>
                  <a:schemeClr val="bg1"/>
                </a:solidFill>
                <a:latin typeface="Calibri" panose="020F0502020204030204" pitchFamily="34" charset="0"/>
                <a:cs typeface="Calibri" panose="020F0502020204030204" pitchFamily="34" charset="0"/>
              </a:rPr>
              <a:t> 1 </a:t>
            </a:r>
            <a:r>
              <a:rPr lang="en-US" sz="3200" b="1" dirty="0" err="1">
                <a:solidFill>
                  <a:schemeClr val="bg1"/>
                </a:solidFill>
                <a:latin typeface="Calibri" panose="020F0502020204030204" pitchFamily="34" charset="0"/>
                <a:cs typeface="Calibri" panose="020F0502020204030204" pitchFamily="34" charset="0"/>
              </a:rPr>
              <a:t>bóng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đèn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đứt</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dây</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tóc</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và</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không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sáng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thì</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bóng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đèn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còn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lại</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có</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sáng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không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Vì</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sao</a:t>
            </a:r>
            <a:r>
              <a:rPr lang="en-US" sz="3200" b="1" dirty="0">
                <a:solidFill>
                  <a:schemeClr val="bg1"/>
                </a:solidFill>
                <a:latin typeface="Calibri" panose="020F0502020204030204" pitchFamily="34" charset="0"/>
                <a:cs typeface="Calibri" panose="020F0502020204030204" pitchFamily="34" charset="0"/>
              </a:rPr>
              <a:t>?</a:t>
            </a:r>
            <a:endParaRPr lang="vi-VN" sz="3200" b="1" dirty="0">
              <a:solidFill>
                <a:schemeClr val="bg1"/>
              </a:solidFill>
              <a:latin typeface="Calibri" panose="020F0502020204030204" pitchFamily="34" charset="0"/>
              <a:cs typeface="Calibri" panose="020F0502020204030204" pitchFamily="34" charset="0"/>
            </a:endParaRPr>
          </a:p>
        </p:txBody>
      </p:sp>
      <p:grpSp>
        <p:nvGrpSpPr>
          <p:cNvPr id="80" name="Group 79">
            <a:extLst>
              <a:ext uri="{FF2B5EF4-FFF2-40B4-BE49-F238E27FC236}">
                <a16:creationId xmlns:a16="http://schemas.microsoft.com/office/drawing/2014/main" id="{71BC92F5-4B86-4311-BD7C-DC81369A75F6}"/>
              </a:ext>
            </a:extLst>
          </p:cNvPr>
          <p:cNvGrpSpPr/>
          <p:nvPr/>
        </p:nvGrpSpPr>
        <p:grpSpPr>
          <a:xfrm>
            <a:off x="989265" y="1826090"/>
            <a:ext cx="4994787" cy="2985877"/>
            <a:chOff x="6556786" y="2159707"/>
            <a:chExt cx="4994787" cy="2985877"/>
          </a:xfrm>
        </p:grpSpPr>
        <p:grpSp>
          <p:nvGrpSpPr>
            <p:cNvPr id="34" name="Group 33">
              <a:extLst>
                <a:ext uri="{FF2B5EF4-FFF2-40B4-BE49-F238E27FC236}">
                  <a16:creationId xmlns:a16="http://schemas.microsoft.com/office/drawing/2014/main" id="{AE128B5E-592B-4E3F-AFDB-CBE3B6FEA4FC}"/>
                </a:ext>
              </a:extLst>
            </p:cNvPr>
            <p:cNvGrpSpPr/>
            <p:nvPr/>
          </p:nvGrpSpPr>
          <p:grpSpPr>
            <a:xfrm>
              <a:off x="6556786" y="2159707"/>
              <a:ext cx="4994787" cy="2985877"/>
              <a:chOff x="5165779" y="2175465"/>
              <a:chExt cx="5522827" cy="2985877"/>
            </a:xfrm>
          </p:grpSpPr>
          <p:sp>
            <p:nvSpPr>
              <p:cNvPr id="35" name="Rectangle: Rounded Corners 34">
                <a:extLst>
                  <a:ext uri="{FF2B5EF4-FFF2-40B4-BE49-F238E27FC236}">
                    <a16:creationId xmlns:a16="http://schemas.microsoft.com/office/drawing/2014/main" id="{95CA074F-90DE-4F15-8217-B7C7128835A8}"/>
                  </a:ext>
                </a:extLst>
              </p:cNvPr>
              <p:cNvSpPr/>
              <p:nvPr/>
            </p:nvSpPr>
            <p:spPr>
              <a:xfrm>
                <a:off x="5165779" y="2175465"/>
                <a:ext cx="5522827" cy="2985877"/>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163EF8B2-F722-48E3-9FE6-3D508BAE9833}"/>
                  </a:ext>
                </a:extLst>
              </p:cNvPr>
              <p:cNvGrpSpPr/>
              <p:nvPr/>
            </p:nvGrpSpPr>
            <p:grpSpPr>
              <a:xfrm>
                <a:off x="5365307" y="2224184"/>
                <a:ext cx="5110527" cy="2502971"/>
                <a:chOff x="2668249" y="2181868"/>
                <a:chExt cx="5110527" cy="2502971"/>
              </a:xfrm>
            </p:grpSpPr>
            <p:cxnSp>
              <p:nvCxnSpPr>
                <p:cNvPr id="37" name="Straight Connector 36">
                  <a:extLst>
                    <a:ext uri="{FF2B5EF4-FFF2-40B4-BE49-F238E27FC236}">
                      <a16:creationId xmlns:a16="http://schemas.microsoft.com/office/drawing/2014/main" id="{7EC1682A-A05A-4D5C-9D29-49799B4B316C}"/>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38" name="Straight Connector 37">
                  <a:extLst>
                    <a:ext uri="{FF2B5EF4-FFF2-40B4-BE49-F238E27FC236}">
                      <a16:creationId xmlns:a16="http://schemas.microsoft.com/office/drawing/2014/main" id="{4955077C-259E-42E2-AA3A-B635547E4106}"/>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39" name="Group 38">
                  <a:extLst>
                    <a:ext uri="{FF2B5EF4-FFF2-40B4-BE49-F238E27FC236}">
                      <a16:creationId xmlns:a16="http://schemas.microsoft.com/office/drawing/2014/main" id="{45942FC5-C317-4F05-9D3E-EB94F7810960}"/>
                    </a:ext>
                  </a:extLst>
                </p:cNvPr>
                <p:cNvGrpSpPr/>
                <p:nvPr/>
              </p:nvGrpSpPr>
              <p:grpSpPr>
                <a:xfrm>
                  <a:off x="5213792" y="2284234"/>
                  <a:ext cx="2549584" cy="919710"/>
                  <a:chOff x="5926934" y="2284234"/>
                  <a:chExt cx="2549584" cy="919710"/>
                </a:xfrm>
              </p:grpSpPr>
              <p:cxnSp>
                <p:nvCxnSpPr>
                  <p:cNvPr id="55" name="Straight Connector 54">
                    <a:extLst>
                      <a:ext uri="{FF2B5EF4-FFF2-40B4-BE49-F238E27FC236}">
                        <a16:creationId xmlns:a16="http://schemas.microsoft.com/office/drawing/2014/main" id="{A1444CC5-F7D6-402F-A70B-3312AF03D739}"/>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56" name="Straight Connector 55">
                    <a:extLst>
                      <a:ext uri="{FF2B5EF4-FFF2-40B4-BE49-F238E27FC236}">
                        <a16:creationId xmlns:a16="http://schemas.microsoft.com/office/drawing/2014/main" id="{18F2730E-AE7D-44E1-AABE-397985663957}"/>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57" name="Straight Connector 56">
                    <a:extLst>
                      <a:ext uri="{FF2B5EF4-FFF2-40B4-BE49-F238E27FC236}">
                        <a16:creationId xmlns:a16="http://schemas.microsoft.com/office/drawing/2014/main" id="{3154AF59-5C73-4B86-BC21-ABDEEBAD0FD8}"/>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58" name="Straight Connector 57">
                    <a:extLst>
                      <a:ext uri="{FF2B5EF4-FFF2-40B4-BE49-F238E27FC236}">
                        <a16:creationId xmlns:a16="http://schemas.microsoft.com/office/drawing/2014/main" id="{A9A978A4-AA58-47AB-BBC0-4E596AE72BEF}"/>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59" name="TextBox 58">
                    <a:extLst>
                      <a:ext uri="{FF2B5EF4-FFF2-40B4-BE49-F238E27FC236}">
                        <a16:creationId xmlns:a16="http://schemas.microsoft.com/office/drawing/2014/main" id="{3D3277D3-0099-4C78-9D59-BC94973C96CB}"/>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60" name="TextBox 59">
                    <a:extLst>
                      <a:ext uri="{FF2B5EF4-FFF2-40B4-BE49-F238E27FC236}">
                        <a16:creationId xmlns:a16="http://schemas.microsoft.com/office/drawing/2014/main" id="{EFAC2CA3-64C9-4AFB-A2C2-97FE100FD9B9}"/>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40" name="Straight Connector 39">
                  <a:extLst>
                    <a:ext uri="{FF2B5EF4-FFF2-40B4-BE49-F238E27FC236}">
                      <a16:creationId xmlns:a16="http://schemas.microsoft.com/office/drawing/2014/main" id="{3BAA6853-3D8F-4F8A-A6C6-1D6BE68DD55E}"/>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41" name="Straight Connector 40">
                  <a:extLst>
                    <a:ext uri="{FF2B5EF4-FFF2-40B4-BE49-F238E27FC236}">
                      <a16:creationId xmlns:a16="http://schemas.microsoft.com/office/drawing/2014/main" id="{895FF081-BF00-4E30-94B1-8FA0BC3FD775}"/>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42" name="Group 41">
                  <a:extLst>
                    <a:ext uri="{FF2B5EF4-FFF2-40B4-BE49-F238E27FC236}">
                      <a16:creationId xmlns:a16="http://schemas.microsoft.com/office/drawing/2014/main" id="{E1B1562B-211D-4AD4-B9E8-7807794F1F88}"/>
                    </a:ext>
                  </a:extLst>
                </p:cNvPr>
                <p:cNvGrpSpPr/>
                <p:nvPr/>
              </p:nvGrpSpPr>
              <p:grpSpPr>
                <a:xfrm>
                  <a:off x="3884948" y="2181868"/>
                  <a:ext cx="2909937" cy="2229288"/>
                  <a:chOff x="3884948" y="2181868"/>
                  <a:chExt cx="2909937" cy="2229288"/>
                </a:xfrm>
              </p:grpSpPr>
              <p:sp>
                <p:nvSpPr>
                  <p:cNvPr id="48" name="Rectangle 47">
                    <a:extLst>
                      <a:ext uri="{FF2B5EF4-FFF2-40B4-BE49-F238E27FC236}">
                        <a16:creationId xmlns:a16="http://schemas.microsoft.com/office/drawing/2014/main" id="{DFF69415-FBBD-489A-8EB3-F38BE76E8714}"/>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49" name="Straight Connector 48">
                    <a:extLst>
                      <a:ext uri="{FF2B5EF4-FFF2-40B4-BE49-F238E27FC236}">
                        <a16:creationId xmlns:a16="http://schemas.microsoft.com/office/drawing/2014/main" id="{C4DFF724-F6CE-4627-A002-4DF755C67D89}"/>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50" name="TextBox 49">
                    <a:extLst>
                      <a:ext uri="{FF2B5EF4-FFF2-40B4-BE49-F238E27FC236}">
                        <a16:creationId xmlns:a16="http://schemas.microsoft.com/office/drawing/2014/main" id="{DCC18CA2-B10B-40ED-965F-21FF1113FCEF}"/>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51" name="Oval 50">
                    <a:extLst>
                      <a:ext uri="{FF2B5EF4-FFF2-40B4-BE49-F238E27FC236}">
                        <a16:creationId xmlns:a16="http://schemas.microsoft.com/office/drawing/2014/main" id="{9D2B0F69-4411-4200-B891-F6E163F146E5}"/>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52" name="Oval 51">
                    <a:extLst>
                      <a:ext uri="{FF2B5EF4-FFF2-40B4-BE49-F238E27FC236}">
                        <a16:creationId xmlns:a16="http://schemas.microsoft.com/office/drawing/2014/main" id="{FDE9F04E-2DDE-4F76-9518-9025ACD2F015}"/>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53" name="TextBox 52">
                    <a:extLst>
                      <a:ext uri="{FF2B5EF4-FFF2-40B4-BE49-F238E27FC236}">
                        <a16:creationId xmlns:a16="http://schemas.microsoft.com/office/drawing/2014/main" id="{745EC45B-EF58-4BC1-9141-4D808C72EADA}"/>
                      </a:ext>
                    </a:extLst>
                  </p:cNvPr>
                  <p:cNvSpPr txBox="1"/>
                  <p:nvPr/>
                </p:nvSpPr>
                <p:spPr>
                  <a:xfrm>
                    <a:off x="6087020" y="4072602"/>
                    <a:ext cx="70786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Đ2</a:t>
                    </a:r>
                  </a:p>
                </p:txBody>
              </p:sp>
              <p:sp>
                <p:nvSpPr>
                  <p:cNvPr id="54" name="TextBox 53">
                    <a:extLst>
                      <a:ext uri="{FF2B5EF4-FFF2-40B4-BE49-F238E27FC236}">
                        <a16:creationId xmlns:a16="http://schemas.microsoft.com/office/drawing/2014/main" id="{7225E965-BDE5-4D46-B2A5-01F40031806C}"/>
                      </a:ext>
                    </a:extLst>
                  </p:cNvPr>
                  <p:cNvSpPr txBox="1"/>
                  <p:nvPr/>
                </p:nvSpPr>
                <p:spPr>
                  <a:xfrm>
                    <a:off x="3884948" y="4066467"/>
                    <a:ext cx="70786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Đ1</a:t>
                    </a:r>
                  </a:p>
                </p:txBody>
              </p:sp>
            </p:grpSp>
            <p:cxnSp>
              <p:nvCxnSpPr>
                <p:cNvPr id="43" name="Straight Connector 42">
                  <a:extLst>
                    <a:ext uri="{FF2B5EF4-FFF2-40B4-BE49-F238E27FC236}">
                      <a16:creationId xmlns:a16="http://schemas.microsoft.com/office/drawing/2014/main" id="{AC4D4724-6EB9-4656-8EFB-D3E7A63A6891}"/>
                    </a:ext>
                  </a:extLst>
                </p:cNvPr>
                <p:cNvCxnSpPr>
                  <a:cxnSpLocks/>
                </p:cNvCxnSpPr>
                <p:nvPr/>
              </p:nvCxnSpPr>
              <p:spPr>
                <a:xfrm>
                  <a:off x="3550590" y="4673135"/>
                  <a:ext cx="1366871" cy="0"/>
                </a:xfrm>
                <a:prstGeom prst="line">
                  <a:avLst/>
                </a:prstGeom>
                <a:noFill/>
                <a:ln w="38100" cap="flat" cmpd="sng" algn="ctr">
                  <a:solidFill>
                    <a:sysClr val="windowText" lastClr="000000"/>
                  </a:solidFill>
                  <a:prstDash val="solid"/>
                  <a:miter lim="800000"/>
                </a:ln>
                <a:effectLst/>
              </p:spPr>
            </p:cxnSp>
            <p:cxnSp>
              <p:nvCxnSpPr>
                <p:cNvPr id="46" name="Straight Connector 45">
                  <a:extLst>
                    <a:ext uri="{FF2B5EF4-FFF2-40B4-BE49-F238E27FC236}">
                      <a16:creationId xmlns:a16="http://schemas.microsoft.com/office/drawing/2014/main" id="{E7FF2561-FE54-4B59-8FDA-246824B3C14E}"/>
                    </a:ext>
                  </a:extLst>
                </p:cNvPr>
                <p:cNvCxnSpPr>
                  <a:cxnSpLocks/>
                </p:cNvCxnSpPr>
                <p:nvPr/>
              </p:nvCxnSpPr>
              <p:spPr>
                <a:xfrm>
                  <a:off x="5712990" y="4673135"/>
                  <a:ext cx="867693" cy="0"/>
                </a:xfrm>
                <a:prstGeom prst="line">
                  <a:avLst/>
                </a:prstGeom>
                <a:noFill/>
                <a:ln w="38100" cap="flat" cmpd="sng" algn="ctr">
                  <a:solidFill>
                    <a:sysClr val="windowText" lastClr="000000"/>
                  </a:solidFill>
                  <a:prstDash val="solid"/>
                  <a:miter lim="800000"/>
                </a:ln>
                <a:effectLst/>
              </p:spPr>
            </p:cxnSp>
            <p:cxnSp>
              <p:nvCxnSpPr>
                <p:cNvPr id="47" name="Straight Connector 46">
                  <a:extLst>
                    <a:ext uri="{FF2B5EF4-FFF2-40B4-BE49-F238E27FC236}">
                      <a16:creationId xmlns:a16="http://schemas.microsoft.com/office/drawing/2014/main" id="{8D643225-5413-429B-9295-E2790DD0096B}"/>
                    </a:ext>
                  </a:extLst>
                </p:cNvPr>
                <p:cNvCxnSpPr>
                  <a:cxnSpLocks/>
                </p:cNvCxnSpPr>
                <p:nvPr/>
              </p:nvCxnSpPr>
              <p:spPr>
                <a:xfrm>
                  <a:off x="6785435" y="4670197"/>
                  <a:ext cx="982846" cy="0"/>
                </a:xfrm>
                <a:prstGeom prst="line">
                  <a:avLst/>
                </a:prstGeom>
                <a:noFill/>
                <a:ln w="38100" cap="flat" cmpd="sng" algn="ctr">
                  <a:solidFill>
                    <a:sysClr val="windowText" lastClr="000000"/>
                  </a:solidFill>
                  <a:prstDash val="solid"/>
                  <a:miter lim="800000"/>
                </a:ln>
                <a:effectLst/>
              </p:spPr>
            </p:cxnSp>
          </p:grpSp>
        </p:grpSp>
        <p:grpSp>
          <p:nvGrpSpPr>
            <p:cNvPr id="61" name="Group 60">
              <a:extLst>
                <a:ext uri="{FF2B5EF4-FFF2-40B4-BE49-F238E27FC236}">
                  <a16:creationId xmlns:a16="http://schemas.microsoft.com/office/drawing/2014/main" id="{FF7DB648-3BF9-40E6-A348-C2231632A5A7}"/>
                </a:ext>
              </a:extLst>
            </p:cNvPr>
            <p:cNvGrpSpPr/>
            <p:nvPr/>
          </p:nvGrpSpPr>
          <p:grpSpPr>
            <a:xfrm>
              <a:off x="7801430" y="4430704"/>
              <a:ext cx="570515" cy="461649"/>
              <a:chOff x="2434779" y="4297408"/>
              <a:chExt cx="570515" cy="461649"/>
            </a:xfrm>
          </p:grpSpPr>
          <p:sp>
            <p:nvSpPr>
              <p:cNvPr id="62" name="Oval 61">
                <a:extLst>
                  <a:ext uri="{FF2B5EF4-FFF2-40B4-BE49-F238E27FC236}">
                    <a16:creationId xmlns:a16="http://schemas.microsoft.com/office/drawing/2014/main" id="{3331725E-152F-4EDF-B1BF-7821DBB8CB05}"/>
                  </a:ext>
                </a:extLst>
              </p:cNvPr>
              <p:cNvSpPr/>
              <p:nvPr/>
            </p:nvSpPr>
            <p:spPr>
              <a:xfrm>
                <a:off x="2434779" y="4297408"/>
                <a:ext cx="570515" cy="4616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3AAF4EA8-C963-4DF3-B1D8-EE4B488D3764}"/>
                  </a:ext>
                </a:extLst>
              </p:cNvPr>
              <p:cNvCxnSpPr>
                <a:cxnSpLocks/>
                <a:stCxn id="62" idx="1"/>
                <a:endCxn id="62" idx="5"/>
              </p:cNvCxnSpPr>
              <p:nvPr/>
            </p:nvCxnSpPr>
            <p:spPr>
              <a:xfrm>
                <a:off x="2518329" y="4365015"/>
                <a:ext cx="403415" cy="326435"/>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BD05663-A1DE-4F06-8444-3FC34E58E47A}"/>
                  </a:ext>
                </a:extLst>
              </p:cNvPr>
              <p:cNvCxnSpPr>
                <a:cxnSpLocks/>
                <a:stCxn id="62" idx="7"/>
                <a:endCxn id="62" idx="3"/>
              </p:cNvCxnSpPr>
              <p:nvPr/>
            </p:nvCxnSpPr>
            <p:spPr>
              <a:xfrm flipH="1">
                <a:off x="2518329" y="4365015"/>
                <a:ext cx="403415" cy="326435"/>
              </a:xfrm>
              <a:prstGeom prst="line">
                <a:avLst/>
              </a:prstGeom>
            </p:spPr>
            <p:style>
              <a:lnRef idx="1">
                <a:schemeClr val="dk1"/>
              </a:lnRef>
              <a:fillRef idx="0">
                <a:schemeClr val="dk1"/>
              </a:fillRef>
              <a:effectRef idx="0">
                <a:schemeClr val="dk1"/>
              </a:effectRef>
              <a:fontRef idx="minor">
                <a:schemeClr val="tx1"/>
              </a:fontRef>
            </p:style>
          </p:cxnSp>
        </p:grpSp>
        <p:grpSp>
          <p:nvGrpSpPr>
            <p:cNvPr id="65" name="Group 64">
              <a:extLst>
                <a:ext uri="{FF2B5EF4-FFF2-40B4-BE49-F238E27FC236}">
                  <a16:creationId xmlns:a16="http://schemas.microsoft.com/office/drawing/2014/main" id="{CC4A2C47-BCAB-4CA5-A27F-C5755AF585FE}"/>
                </a:ext>
              </a:extLst>
            </p:cNvPr>
            <p:cNvGrpSpPr/>
            <p:nvPr/>
          </p:nvGrpSpPr>
          <p:grpSpPr>
            <a:xfrm>
              <a:off x="9915526" y="4463936"/>
              <a:ext cx="570515" cy="461649"/>
              <a:chOff x="2434779" y="4297408"/>
              <a:chExt cx="570515" cy="461649"/>
            </a:xfrm>
          </p:grpSpPr>
          <p:sp>
            <p:nvSpPr>
              <p:cNvPr id="66" name="Oval 65">
                <a:extLst>
                  <a:ext uri="{FF2B5EF4-FFF2-40B4-BE49-F238E27FC236}">
                    <a16:creationId xmlns:a16="http://schemas.microsoft.com/office/drawing/2014/main" id="{C728D1F9-A10E-4802-AD25-0EA62236DE4E}"/>
                  </a:ext>
                </a:extLst>
              </p:cNvPr>
              <p:cNvSpPr/>
              <p:nvPr/>
            </p:nvSpPr>
            <p:spPr>
              <a:xfrm>
                <a:off x="2434779" y="4297408"/>
                <a:ext cx="570515" cy="4616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C2D4076A-20E1-41A6-82B7-0534D274D279}"/>
                  </a:ext>
                </a:extLst>
              </p:cNvPr>
              <p:cNvCxnSpPr>
                <a:cxnSpLocks/>
                <a:stCxn id="66" idx="1"/>
                <a:endCxn id="66" idx="5"/>
              </p:cNvCxnSpPr>
              <p:nvPr/>
            </p:nvCxnSpPr>
            <p:spPr>
              <a:xfrm>
                <a:off x="2518329" y="4365015"/>
                <a:ext cx="403415" cy="326435"/>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46F3E1BA-F80C-4595-8B87-9E33725365DF}"/>
                  </a:ext>
                </a:extLst>
              </p:cNvPr>
              <p:cNvCxnSpPr>
                <a:cxnSpLocks/>
                <a:stCxn id="66" idx="7"/>
                <a:endCxn id="66" idx="3"/>
              </p:cNvCxnSpPr>
              <p:nvPr/>
            </p:nvCxnSpPr>
            <p:spPr>
              <a:xfrm flipH="1">
                <a:off x="2518329" y="4365015"/>
                <a:ext cx="403415" cy="326435"/>
              </a:xfrm>
              <a:prstGeom prst="line">
                <a:avLst/>
              </a:prstGeom>
            </p:spPr>
            <p:style>
              <a:lnRef idx="1">
                <a:schemeClr val="dk1"/>
              </a:lnRef>
              <a:fillRef idx="0">
                <a:schemeClr val="dk1"/>
              </a:fillRef>
              <a:effectRef idx="0">
                <a:schemeClr val="dk1"/>
              </a:effectRef>
              <a:fontRef idx="minor">
                <a:schemeClr val="tx1"/>
              </a:fontRef>
            </p:style>
          </p:cxnSp>
        </p:grpSp>
        <p:cxnSp>
          <p:nvCxnSpPr>
            <p:cNvPr id="73" name="Straight Connector 72">
              <a:extLst>
                <a:ext uri="{FF2B5EF4-FFF2-40B4-BE49-F238E27FC236}">
                  <a16:creationId xmlns:a16="http://schemas.microsoft.com/office/drawing/2014/main" id="{B544901E-A1A4-4DAD-BD0F-A1DA0B562D8A}"/>
                </a:ext>
              </a:extLst>
            </p:cNvPr>
            <p:cNvCxnSpPr>
              <a:cxnSpLocks/>
            </p:cNvCxnSpPr>
            <p:nvPr/>
          </p:nvCxnSpPr>
          <p:spPr>
            <a:xfrm flipV="1">
              <a:off x="8158468" y="2840443"/>
              <a:ext cx="281133" cy="81616"/>
            </a:xfrm>
            <a:prstGeom prst="line">
              <a:avLst/>
            </a:prstGeom>
          </p:spPr>
          <p:style>
            <a:lnRef idx="1">
              <a:schemeClr val="dk1"/>
            </a:lnRef>
            <a:fillRef idx="0">
              <a:schemeClr val="dk1"/>
            </a:fillRef>
            <a:effectRef idx="0">
              <a:schemeClr val="dk1"/>
            </a:effectRef>
            <a:fontRef idx="minor">
              <a:schemeClr val="tx1"/>
            </a:fontRef>
          </p:style>
        </p:cxnSp>
        <p:sp>
          <p:nvSpPr>
            <p:cNvPr id="78" name="Arrow: Right 77">
              <a:extLst>
                <a:ext uri="{FF2B5EF4-FFF2-40B4-BE49-F238E27FC236}">
                  <a16:creationId xmlns:a16="http://schemas.microsoft.com/office/drawing/2014/main" id="{721B9A1E-D571-4944-BE21-CA413103A329}"/>
                </a:ext>
              </a:extLst>
            </p:cNvPr>
            <p:cNvSpPr/>
            <p:nvPr/>
          </p:nvSpPr>
          <p:spPr>
            <a:xfrm rot="10800000">
              <a:off x="9054181" y="2857907"/>
              <a:ext cx="320849" cy="12276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23F1C4DB-970F-C18A-970A-D2562AEAD253}"/>
              </a:ext>
            </a:extLst>
          </p:cNvPr>
          <p:cNvSpPr txBox="1"/>
          <p:nvPr/>
        </p:nvSpPr>
        <p:spPr>
          <a:xfrm>
            <a:off x="3547248" y="4811967"/>
            <a:ext cx="8030669" cy="1077218"/>
          </a:xfrm>
          <a:prstGeom prst="rect">
            <a:avLst/>
          </a:prstGeom>
          <a:noFill/>
        </p:spPr>
        <p:txBody>
          <a:bodyPr wrap="square">
            <a:spAutoFit/>
          </a:bodyPr>
          <a:lstStyle/>
          <a:p>
            <a:pPr algn="ctr"/>
            <a:r>
              <a:rPr lang="en-US" sz="3200" b="1" dirty="0">
                <a:solidFill>
                  <a:schemeClr val="bg1"/>
                </a:solidFill>
                <a:latin typeface="Calibri" panose="020F0502020204030204" pitchFamily="34" charset="0"/>
                <a:cs typeface="Calibri" panose="020F0502020204030204" pitchFamily="34" charset="0"/>
              </a:rPr>
              <a:t>BT1. </a:t>
            </a:r>
            <a:r>
              <a:rPr lang="en-US" sz="3200" b="1" dirty="0" err="1">
                <a:solidFill>
                  <a:schemeClr val="bg1"/>
                </a:solidFill>
                <a:latin typeface="Calibri" panose="020F0502020204030204" pitchFamily="34" charset="0"/>
                <a:cs typeface="Calibri" panose="020F0502020204030204" pitchFamily="34" charset="0"/>
              </a:rPr>
              <a:t>Nếu</a:t>
            </a:r>
            <a:r>
              <a:rPr lang="en-US" sz="3200" b="1" dirty="0">
                <a:solidFill>
                  <a:schemeClr val="bg1"/>
                </a:solidFill>
                <a:latin typeface="Calibri" panose="020F0502020204030204" pitchFamily="34" charset="0"/>
                <a:cs typeface="Calibri" panose="020F0502020204030204" pitchFamily="34" charset="0"/>
              </a:rPr>
              <a:t> 1 </a:t>
            </a:r>
            <a:r>
              <a:rPr lang="en-US" sz="3200" b="1" dirty="0" err="1">
                <a:solidFill>
                  <a:schemeClr val="bg1"/>
                </a:solidFill>
                <a:latin typeface="Calibri" panose="020F0502020204030204" pitchFamily="34" charset="0"/>
                <a:cs typeface="Calibri" panose="020F0502020204030204" pitchFamily="34" charset="0"/>
              </a:rPr>
              <a:t>bóng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đèn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đứt</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dây</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tóc</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thì</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bóng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đèn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còn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lại</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không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sáng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vì</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mạch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hở</a:t>
            </a:r>
            <a:r>
              <a:rPr lang="en-US" sz="3200" b="1" dirty="0">
                <a:solidFill>
                  <a:schemeClr val="bg1"/>
                </a:solidFill>
                <a:latin typeface="Calibri" panose="020F0502020204030204" pitchFamily="34" charset="0"/>
                <a:cs typeface="Calibri" panose="020F0502020204030204" pitchFamily="34" charset="0"/>
              </a:rPr>
              <a:t>.</a:t>
            </a:r>
            <a:endParaRPr lang="vi-VN"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670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fade">
                                      <p:cBhvr>
                                        <p:cTn id="14" dur="1000"/>
                                        <p:tgtEl>
                                          <p:spTgt spid="80"/>
                                        </p:tgtEl>
                                      </p:cBhvr>
                                    </p:animEffect>
                                    <p:anim calcmode="lin" valueType="num">
                                      <p:cBhvr>
                                        <p:cTn id="15" dur="1000" fill="hold"/>
                                        <p:tgtEl>
                                          <p:spTgt spid="80"/>
                                        </p:tgtEl>
                                        <p:attrNameLst>
                                          <p:attrName>ppt_x</p:attrName>
                                        </p:attrNameLst>
                                      </p:cBhvr>
                                      <p:tavLst>
                                        <p:tav tm="0">
                                          <p:val>
                                            <p:strVal val="#ppt_x"/>
                                          </p:val>
                                        </p:tav>
                                        <p:tav tm="100000">
                                          <p:val>
                                            <p:strVal val="#ppt_x"/>
                                          </p:val>
                                        </p:tav>
                                      </p:tavLst>
                                    </p:anim>
                                    <p:anim calcmode="lin" valueType="num">
                                      <p:cBhvr>
                                        <p:cTn id="16"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6F399E-81FC-478A-8F77-2CC64492CF60}"/>
              </a:ext>
            </a:extLst>
          </p:cNvPr>
          <p:cNvSpPr txBox="1"/>
          <p:nvPr/>
        </p:nvSpPr>
        <p:spPr>
          <a:xfrm>
            <a:off x="644577" y="633616"/>
            <a:ext cx="10387176" cy="1077218"/>
          </a:xfrm>
          <a:prstGeom prst="rect">
            <a:avLst/>
          </a:prstGeom>
          <a:noFill/>
        </p:spPr>
        <p:txBody>
          <a:bodyPr wrap="square">
            <a:spAutoFit/>
          </a:bodyPr>
          <a:lstStyle/>
          <a:p>
            <a:pPr algn="ctr"/>
            <a:r>
              <a:rPr lang="en-US" sz="3200" b="1" dirty="0">
                <a:solidFill>
                  <a:schemeClr val="bg1"/>
                </a:solidFill>
                <a:latin typeface="Calibri" panose="020F0502020204030204" pitchFamily="34" charset="0"/>
                <a:cs typeface="Calibri" panose="020F0502020204030204" pitchFamily="34" charset="0"/>
              </a:rPr>
              <a:t>BT2. </a:t>
            </a:r>
            <a:r>
              <a:rPr lang="en-US" sz="3200" b="1" dirty="0" err="1">
                <a:solidFill>
                  <a:schemeClr val="bg1"/>
                </a:solidFill>
                <a:latin typeface="Calibri" panose="020F0502020204030204" pitchFamily="34" charset="0"/>
                <a:cs typeface="Calibri" panose="020F0502020204030204" pitchFamily="34" charset="0"/>
              </a:rPr>
              <a:t>Vẽ</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sơ</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đồ</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mạch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điện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gồm</a:t>
            </a:r>
            <a:r>
              <a:rPr lang="en-US" sz="3200" b="1" dirty="0">
                <a:solidFill>
                  <a:schemeClr val="bg1"/>
                </a:solidFill>
                <a:latin typeface="Calibri" panose="020F0502020204030204" pitchFamily="34" charset="0"/>
                <a:cs typeface="Calibri" panose="020F0502020204030204" pitchFamily="34" charset="0"/>
              </a:rPr>
              <a:t>: 1 </a:t>
            </a:r>
            <a:r>
              <a:rPr lang="en-US" sz="3200" b="1" dirty="0" err="1">
                <a:solidFill>
                  <a:schemeClr val="bg1"/>
                </a:solidFill>
                <a:latin typeface="Calibri" panose="020F0502020204030204" pitchFamily="34" charset="0"/>
                <a:cs typeface="Calibri" panose="020F0502020204030204" pitchFamily="34" charset="0"/>
              </a:rPr>
              <a:t>nguồn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điện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công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tắc</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mở</a:t>
            </a:r>
            <a:r>
              <a:rPr lang="en-US" sz="3200" b="1" dirty="0">
                <a:solidFill>
                  <a:schemeClr val="bg1"/>
                </a:solidFill>
                <a:latin typeface="Calibri" panose="020F0502020204030204" pitchFamily="34" charset="0"/>
                <a:cs typeface="Calibri" panose="020F0502020204030204" pitchFamily="34" charset="0"/>
              </a:rPr>
              <a:t>, 1 </a:t>
            </a:r>
            <a:r>
              <a:rPr lang="en-US" sz="3200" b="1" dirty="0" err="1">
                <a:solidFill>
                  <a:schemeClr val="bg1"/>
                </a:solidFill>
                <a:latin typeface="Calibri" panose="020F0502020204030204" pitchFamily="34" charset="0"/>
                <a:cs typeface="Calibri" panose="020F0502020204030204" pitchFamily="34" charset="0"/>
              </a:rPr>
              <a:t>bóng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đèn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và</a:t>
            </a:r>
            <a:r>
              <a:rPr lang="en-US" sz="3200" b="1" dirty="0">
                <a:solidFill>
                  <a:schemeClr val="bg1"/>
                </a:solidFill>
                <a:latin typeface="Calibri" panose="020F0502020204030204" pitchFamily="34" charset="0"/>
                <a:cs typeface="Calibri" panose="020F0502020204030204" pitchFamily="34" charset="0"/>
              </a:rPr>
              <a:t> 1 </a:t>
            </a:r>
            <a:r>
              <a:rPr lang="en-US" sz="3200" b="1" dirty="0" err="1">
                <a:solidFill>
                  <a:schemeClr val="bg1"/>
                </a:solidFill>
                <a:latin typeface="Calibri" panose="020F0502020204030204" pitchFamily="34" charset="0"/>
                <a:cs typeface="Calibri" panose="020F0502020204030204" pitchFamily="34" charset="0"/>
              </a:rPr>
              <a:t>điện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trở</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mắc</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nối</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tiếp</a:t>
            </a:r>
            <a:endParaRPr lang="vi-VN" sz="3200" b="1" dirty="0">
              <a:solidFill>
                <a:schemeClr val="bg1"/>
              </a:solidFill>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9CB19D07-45BD-48CD-9EC5-6F6A77C3C38D}"/>
              </a:ext>
            </a:extLst>
          </p:cNvPr>
          <p:cNvGrpSpPr/>
          <p:nvPr/>
        </p:nvGrpSpPr>
        <p:grpSpPr>
          <a:xfrm>
            <a:off x="2862146" y="2427296"/>
            <a:ext cx="4994787" cy="2985877"/>
            <a:chOff x="2862146" y="2427296"/>
            <a:chExt cx="4994787" cy="2985877"/>
          </a:xfrm>
        </p:grpSpPr>
        <p:grpSp>
          <p:nvGrpSpPr>
            <p:cNvPr id="36" name="Group 35">
              <a:extLst>
                <a:ext uri="{FF2B5EF4-FFF2-40B4-BE49-F238E27FC236}">
                  <a16:creationId xmlns:a16="http://schemas.microsoft.com/office/drawing/2014/main" id="{AEDC3085-D972-49CD-BC19-11CDD3936037}"/>
                </a:ext>
              </a:extLst>
            </p:cNvPr>
            <p:cNvGrpSpPr/>
            <p:nvPr/>
          </p:nvGrpSpPr>
          <p:grpSpPr>
            <a:xfrm>
              <a:off x="2862146" y="2427296"/>
              <a:ext cx="4994787" cy="2985877"/>
              <a:chOff x="2862146" y="2427296"/>
              <a:chExt cx="4994787" cy="2985877"/>
            </a:xfrm>
          </p:grpSpPr>
          <p:grpSp>
            <p:nvGrpSpPr>
              <p:cNvPr id="3" name="Group 2">
                <a:extLst>
                  <a:ext uri="{FF2B5EF4-FFF2-40B4-BE49-F238E27FC236}">
                    <a16:creationId xmlns:a16="http://schemas.microsoft.com/office/drawing/2014/main" id="{3221D863-C454-4FAA-AB24-6BC407D5C357}"/>
                  </a:ext>
                </a:extLst>
              </p:cNvPr>
              <p:cNvGrpSpPr/>
              <p:nvPr/>
            </p:nvGrpSpPr>
            <p:grpSpPr>
              <a:xfrm>
                <a:off x="2862146" y="2427296"/>
                <a:ext cx="4994787" cy="2985877"/>
                <a:chOff x="5102730" y="2112079"/>
                <a:chExt cx="5522827" cy="2985877"/>
              </a:xfrm>
            </p:grpSpPr>
            <p:sp>
              <p:nvSpPr>
                <p:cNvPr id="4" name="Rectangle: Rounded Corners 3">
                  <a:extLst>
                    <a:ext uri="{FF2B5EF4-FFF2-40B4-BE49-F238E27FC236}">
                      <a16:creationId xmlns:a16="http://schemas.microsoft.com/office/drawing/2014/main" id="{B07B4B71-C1DA-4A4D-B0C2-E21AA4979F64}"/>
                    </a:ext>
                  </a:extLst>
                </p:cNvPr>
                <p:cNvSpPr/>
                <p:nvPr/>
              </p:nvSpPr>
              <p:spPr>
                <a:xfrm>
                  <a:off x="5102730" y="2112079"/>
                  <a:ext cx="5522827" cy="2985877"/>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AC70FEF-D39B-44D1-B06E-BCE6B017EAF5}"/>
                    </a:ext>
                  </a:extLst>
                </p:cNvPr>
                <p:cNvGrpSpPr/>
                <p:nvPr/>
              </p:nvGrpSpPr>
              <p:grpSpPr>
                <a:xfrm>
                  <a:off x="5365307" y="2224184"/>
                  <a:ext cx="5110527" cy="2502971"/>
                  <a:chOff x="2668249" y="2181868"/>
                  <a:chExt cx="5110527" cy="2502971"/>
                </a:xfrm>
              </p:grpSpPr>
              <p:cxnSp>
                <p:nvCxnSpPr>
                  <p:cNvPr id="6" name="Straight Connector 5">
                    <a:extLst>
                      <a:ext uri="{FF2B5EF4-FFF2-40B4-BE49-F238E27FC236}">
                        <a16:creationId xmlns:a16="http://schemas.microsoft.com/office/drawing/2014/main" id="{065AE4DF-2B17-46D1-A5DC-67D0F4FEA7FA}"/>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7" name="Straight Connector 6">
                    <a:extLst>
                      <a:ext uri="{FF2B5EF4-FFF2-40B4-BE49-F238E27FC236}">
                        <a16:creationId xmlns:a16="http://schemas.microsoft.com/office/drawing/2014/main" id="{400D9151-CF3A-473D-A0D9-09815C252887}"/>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8" name="Group 7">
                    <a:extLst>
                      <a:ext uri="{FF2B5EF4-FFF2-40B4-BE49-F238E27FC236}">
                        <a16:creationId xmlns:a16="http://schemas.microsoft.com/office/drawing/2014/main" id="{3423235F-96B4-4D79-8D65-677F3A5BBEA5}"/>
                      </a:ext>
                    </a:extLst>
                  </p:cNvPr>
                  <p:cNvGrpSpPr/>
                  <p:nvPr/>
                </p:nvGrpSpPr>
                <p:grpSpPr>
                  <a:xfrm>
                    <a:off x="5213792" y="2284234"/>
                    <a:ext cx="2549584" cy="919710"/>
                    <a:chOff x="5926934" y="2284234"/>
                    <a:chExt cx="2549584" cy="919710"/>
                  </a:xfrm>
                </p:grpSpPr>
                <p:cxnSp>
                  <p:nvCxnSpPr>
                    <p:cNvPr id="24" name="Straight Connector 23">
                      <a:extLst>
                        <a:ext uri="{FF2B5EF4-FFF2-40B4-BE49-F238E27FC236}">
                          <a16:creationId xmlns:a16="http://schemas.microsoft.com/office/drawing/2014/main" id="{8F4369E2-146E-4BDC-9DD1-A35A07375917}"/>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25" name="Straight Connector 24">
                      <a:extLst>
                        <a:ext uri="{FF2B5EF4-FFF2-40B4-BE49-F238E27FC236}">
                          <a16:creationId xmlns:a16="http://schemas.microsoft.com/office/drawing/2014/main" id="{3AB38DC4-D094-42F9-AF80-79B965607742}"/>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26" name="Straight Connector 25">
                      <a:extLst>
                        <a:ext uri="{FF2B5EF4-FFF2-40B4-BE49-F238E27FC236}">
                          <a16:creationId xmlns:a16="http://schemas.microsoft.com/office/drawing/2014/main" id="{2BD6D84D-8E56-4E9D-8249-180B5B06168B}"/>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27" name="Straight Connector 26">
                      <a:extLst>
                        <a:ext uri="{FF2B5EF4-FFF2-40B4-BE49-F238E27FC236}">
                          <a16:creationId xmlns:a16="http://schemas.microsoft.com/office/drawing/2014/main" id="{9506C1A1-027A-4D8A-89BB-95A8D6B3D8E6}"/>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28" name="TextBox 27">
                      <a:extLst>
                        <a:ext uri="{FF2B5EF4-FFF2-40B4-BE49-F238E27FC236}">
                          <a16:creationId xmlns:a16="http://schemas.microsoft.com/office/drawing/2014/main" id="{F4A3493B-F1CC-4D52-AFBD-66678B4EC334}"/>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29" name="TextBox 28">
                      <a:extLst>
                        <a:ext uri="{FF2B5EF4-FFF2-40B4-BE49-F238E27FC236}">
                          <a16:creationId xmlns:a16="http://schemas.microsoft.com/office/drawing/2014/main" id="{6EEF4F0E-2DC4-40F0-942C-D530AA979714}"/>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9" name="Straight Connector 8">
                    <a:extLst>
                      <a:ext uri="{FF2B5EF4-FFF2-40B4-BE49-F238E27FC236}">
                        <a16:creationId xmlns:a16="http://schemas.microsoft.com/office/drawing/2014/main" id="{C9194F86-5474-44F9-A30B-22EC1701F177}"/>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0" name="Straight Connector 9">
                    <a:extLst>
                      <a:ext uri="{FF2B5EF4-FFF2-40B4-BE49-F238E27FC236}">
                        <a16:creationId xmlns:a16="http://schemas.microsoft.com/office/drawing/2014/main" id="{E588E3DD-D72B-4E30-B6E8-67C7C9CAB98E}"/>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1" name="Group 10">
                    <a:extLst>
                      <a:ext uri="{FF2B5EF4-FFF2-40B4-BE49-F238E27FC236}">
                        <a16:creationId xmlns:a16="http://schemas.microsoft.com/office/drawing/2014/main" id="{815E3588-C080-4EA1-BD3F-0EE811616370}"/>
                      </a:ext>
                    </a:extLst>
                  </p:cNvPr>
                  <p:cNvGrpSpPr/>
                  <p:nvPr/>
                </p:nvGrpSpPr>
                <p:grpSpPr>
                  <a:xfrm>
                    <a:off x="3884948" y="2181868"/>
                    <a:ext cx="2863165" cy="2228634"/>
                    <a:chOff x="3884948" y="2181868"/>
                    <a:chExt cx="2863165" cy="2228634"/>
                  </a:xfrm>
                </p:grpSpPr>
                <p:sp>
                  <p:nvSpPr>
                    <p:cNvPr id="17" name="Rectangle 16">
                      <a:extLst>
                        <a:ext uri="{FF2B5EF4-FFF2-40B4-BE49-F238E27FC236}">
                          <a16:creationId xmlns:a16="http://schemas.microsoft.com/office/drawing/2014/main" id="{B2385D19-2754-439A-99A0-E1BD2A30AAF3}"/>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8" name="Straight Connector 17">
                      <a:extLst>
                        <a:ext uri="{FF2B5EF4-FFF2-40B4-BE49-F238E27FC236}">
                          <a16:creationId xmlns:a16="http://schemas.microsoft.com/office/drawing/2014/main" id="{5F2E3556-75CE-4832-9A89-C91C66602994}"/>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19" name="TextBox 18">
                      <a:extLst>
                        <a:ext uri="{FF2B5EF4-FFF2-40B4-BE49-F238E27FC236}">
                          <a16:creationId xmlns:a16="http://schemas.microsoft.com/office/drawing/2014/main" id="{44989B5A-83CB-44C2-9A49-8DAB32CC4367}"/>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20" name="Oval 19">
                      <a:extLst>
                        <a:ext uri="{FF2B5EF4-FFF2-40B4-BE49-F238E27FC236}">
                          <a16:creationId xmlns:a16="http://schemas.microsoft.com/office/drawing/2014/main" id="{D904D30C-7234-44BC-9FAD-FED733C5F92F}"/>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1" name="Oval 20">
                      <a:extLst>
                        <a:ext uri="{FF2B5EF4-FFF2-40B4-BE49-F238E27FC236}">
                          <a16:creationId xmlns:a16="http://schemas.microsoft.com/office/drawing/2014/main" id="{A165458F-0F9D-4711-9FDA-480EC9DDDF0A}"/>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id="{5FE45B4F-EA85-4736-B7B1-6475087FC803}"/>
                        </a:ext>
                      </a:extLst>
                    </p:cNvPr>
                    <p:cNvSpPr txBox="1"/>
                    <p:nvPr/>
                  </p:nvSpPr>
                  <p:spPr>
                    <a:xfrm>
                      <a:off x="6040248" y="4071948"/>
                      <a:ext cx="70786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R</a:t>
                      </a:r>
                    </a:p>
                  </p:txBody>
                </p:sp>
                <p:sp>
                  <p:nvSpPr>
                    <p:cNvPr id="23" name="TextBox 22">
                      <a:extLst>
                        <a:ext uri="{FF2B5EF4-FFF2-40B4-BE49-F238E27FC236}">
                          <a16:creationId xmlns:a16="http://schemas.microsoft.com/office/drawing/2014/main" id="{DA7269CE-F055-4842-83CB-C9A07EF6C9D9}"/>
                        </a:ext>
                      </a:extLst>
                    </p:cNvPr>
                    <p:cNvSpPr txBox="1"/>
                    <p:nvPr/>
                  </p:nvSpPr>
                  <p:spPr>
                    <a:xfrm>
                      <a:off x="3884948" y="4066467"/>
                      <a:ext cx="70786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Đ</a:t>
                      </a:r>
                    </a:p>
                  </p:txBody>
                </p:sp>
              </p:grpSp>
              <p:cxnSp>
                <p:nvCxnSpPr>
                  <p:cNvPr id="13" name="Straight Connector 12">
                    <a:extLst>
                      <a:ext uri="{FF2B5EF4-FFF2-40B4-BE49-F238E27FC236}">
                        <a16:creationId xmlns:a16="http://schemas.microsoft.com/office/drawing/2014/main" id="{E8AF583E-FDCD-480C-93DB-38AA1D97B518}"/>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B5D09254-162F-47E2-A089-900391A1A40B}"/>
                      </a:ext>
                    </a:extLst>
                  </p:cNvPr>
                  <p:cNvCxnSpPr>
                    <a:cxnSpLocks/>
                  </p:cNvCxnSpPr>
                  <p:nvPr/>
                </p:nvCxnSpPr>
                <p:spPr>
                  <a:xfrm>
                    <a:off x="4780165" y="4670437"/>
                    <a:ext cx="913837" cy="0"/>
                  </a:xfrm>
                  <a:prstGeom prst="line">
                    <a:avLst/>
                  </a:prstGeom>
                  <a:noFill/>
                  <a:ln w="38100" cap="flat" cmpd="sng" algn="ctr">
                    <a:solidFill>
                      <a:sysClr val="windowText" lastClr="000000"/>
                    </a:solidFill>
                    <a:prstDash val="solid"/>
                    <a:miter lim="800000"/>
                  </a:ln>
                  <a:effectLst/>
                </p:spPr>
              </p:cxnSp>
              <p:cxnSp>
                <p:nvCxnSpPr>
                  <p:cNvPr id="16" name="Straight Connector 15">
                    <a:extLst>
                      <a:ext uri="{FF2B5EF4-FFF2-40B4-BE49-F238E27FC236}">
                        <a16:creationId xmlns:a16="http://schemas.microsoft.com/office/drawing/2014/main" id="{14F03D9D-E5F6-4469-8548-C4E1758663F7}"/>
                      </a:ext>
                    </a:extLst>
                  </p:cNvPr>
                  <p:cNvCxnSpPr>
                    <a:cxnSpLocks/>
                  </p:cNvCxnSpPr>
                  <p:nvPr/>
                </p:nvCxnSpPr>
                <p:spPr>
                  <a:xfrm>
                    <a:off x="6715845" y="4670197"/>
                    <a:ext cx="1052437" cy="0"/>
                  </a:xfrm>
                  <a:prstGeom prst="line">
                    <a:avLst/>
                  </a:prstGeom>
                  <a:noFill/>
                  <a:ln w="38100" cap="flat" cmpd="sng" algn="ctr">
                    <a:solidFill>
                      <a:sysClr val="windowText" lastClr="000000"/>
                    </a:solidFill>
                    <a:prstDash val="solid"/>
                    <a:miter lim="800000"/>
                  </a:ln>
                  <a:effectLst/>
                </p:spPr>
              </p:cxnSp>
            </p:grpSp>
          </p:grpSp>
          <p:sp>
            <p:nvSpPr>
              <p:cNvPr id="31" name="Rectangle 30">
                <a:extLst>
                  <a:ext uri="{FF2B5EF4-FFF2-40B4-BE49-F238E27FC236}">
                    <a16:creationId xmlns:a16="http://schemas.microsoft.com/office/drawing/2014/main" id="{DADB1869-3C8F-43D8-B973-23F46461D413}"/>
                  </a:ext>
                </a:extLst>
              </p:cNvPr>
              <p:cNvSpPr/>
              <p:nvPr/>
            </p:nvSpPr>
            <p:spPr>
              <a:xfrm>
                <a:off x="6180561" y="4928320"/>
                <a:ext cx="729563" cy="198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C7A28D5-A473-4377-B273-FFD4269B573D}"/>
                  </a:ext>
                </a:extLst>
              </p:cNvPr>
              <p:cNvSpPr/>
              <p:nvPr/>
            </p:nvSpPr>
            <p:spPr>
              <a:xfrm>
                <a:off x="4218631" y="4818028"/>
                <a:ext cx="570515" cy="4616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4" name="Straight Connector 33">
              <a:extLst>
                <a:ext uri="{FF2B5EF4-FFF2-40B4-BE49-F238E27FC236}">
                  <a16:creationId xmlns:a16="http://schemas.microsoft.com/office/drawing/2014/main" id="{A50D3537-BD17-44B1-B987-7BA5D144B3E3}"/>
                </a:ext>
              </a:extLst>
            </p:cNvPr>
            <p:cNvCxnSpPr>
              <a:stCxn id="33" idx="1"/>
              <a:endCxn id="33" idx="5"/>
            </p:cNvCxnSpPr>
            <p:nvPr/>
          </p:nvCxnSpPr>
          <p:spPr>
            <a:xfrm>
              <a:off x="4302181" y="4885635"/>
              <a:ext cx="403415" cy="326435"/>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76FE740-753E-48A3-AD3D-ABCA452C66A8}"/>
                </a:ext>
              </a:extLst>
            </p:cNvPr>
            <p:cNvCxnSpPr>
              <a:cxnSpLocks/>
              <a:stCxn id="33" idx="7"/>
              <a:endCxn id="33" idx="3"/>
            </p:cNvCxnSpPr>
            <p:nvPr/>
          </p:nvCxnSpPr>
          <p:spPr>
            <a:xfrm flipH="1">
              <a:off x="4302181" y="4885635"/>
              <a:ext cx="403415" cy="326435"/>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7978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B5A2F1-EBBF-C2B2-F058-7CFA3CF9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66" y="556648"/>
            <a:ext cx="1600200" cy="1600200"/>
          </a:xfrm>
          <a:prstGeom prst="rect">
            <a:avLst/>
          </a:prstGeom>
        </p:spPr>
      </p:pic>
      <p:sp>
        <p:nvSpPr>
          <p:cNvPr id="4" name="TextBox 3">
            <a:extLst>
              <a:ext uri="{FF2B5EF4-FFF2-40B4-BE49-F238E27FC236}">
                <a16:creationId xmlns:a16="http://schemas.microsoft.com/office/drawing/2014/main" id="{BF21D2E9-5586-FE87-90DD-E0C74D2DCDEC}"/>
              </a:ext>
            </a:extLst>
          </p:cNvPr>
          <p:cNvSpPr txBox="1"/>
          <p:nvPr/>
        </p:nvSpPr>
        <p:spPr>
          <a:xfrm>
            <a:off x="2182771" y="720866"/>
            <a:ext cx="8370762" cy="1200329"/>
          </a:xfrm>
          <a:prstGeom prst="rect">
            <a:avLst/>
          </a:prstGeom>
          <a:noFill/>
        </p:spPr>
        <p:txBody>
          <a:bodyPr wrap="square">
            <a:spAutoFit/>
          </a:bodyPr>
          <a:lstStyle/>
          <a:p>
            <a:r>
              <a:rPr lang="vi-VN" sz="3600" dirty="0">
                <a:solidFill>
                  <a:schemeClr val="bg1"/>
                </a:solidFill>
                <a:latin typeface="Calibri" panose="020F0502020204030204" pitchFamily="34" charset="0"/>
                <a:cs typeface="Calibri" panose="020F0502020204030204" pitchFamily="34" charset="0"/>
              </a:rPr>
              <a:t>Vẽ sơ đồ một đoạn mạch điện gồm ba điện trở mắc nối tiếp.</a:t>
            </a:r>
            <a:r>
              <a:rPr lang="en-US" sz="3600" dirty="0">
                <a:solidFill>
                  <a:schemeClr val="bg1"/>
                </a:solidFill>
                <a:latin typeface="Calibri" panose="020F0502020204030204" pitchFamily="34" charset="0"/>
                <a:cs typeface="Calibri" panose="020F0502020204030204" pitchFamily="34" charset="0"/>
              </a:rPr>
              <a:t> </a:t>
            </a:r>
            <a:endParaRPr lang="vi-VN" sz="3600" dirty="0">
              <a:solidFill>
                <a:schemeClr val="bg1"/>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B0530BF1-C3F1-D316-C846-3A4159AEEB4A}"/>
              </a:ext>
            </a:extLst>
          </p:cNvPr>
          <p:cNvSpPr/>
          <p:nvPr/>
        </p:nvSpPr>
        <p:spPr>
          <a:xfrm>
            <a:off x="2263978" y="3427628"/>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438CED6-A04C-C294-24E4-69BA3517E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439" y="2537359"/>
            <a:ext cx="1780539" cy="1780539"/>
          </a:xfrm>
          <a:prstGeom prst="rect">
            <a:avLst/>
          </a:prstGeom>
        </p:spPr>
      </p:pic>
      <p:grpSp>
        <p:nvGrpSpPr>
          <p:cNvPr id="97" name="Group 96">
            <a:extLst>
              <a:ext uri="{FF2B5EF4-FFF2-40B4-BE49-F238E27FC236}">
                <a16:creationId xmlns:a16="http://schemas.microsoft.com/office/drawing/2014/main" id="{F57F96EB-6923-6E2D-B534-3DF9AA361C1B}"/>
              </a:ext>
            </a:extLst>
          </p:cNvPr>
          <p:cNvGrpSpPr/>
          <p:nvPr/>
        </p:nvGrpSpPr>
        <p:grpSpPr>
          <a:xfrm>
            <a:off x="2429531" y="3979923"/>
            <a:ext cx="7498491" cy="1139259"/>
            <a:chOff x="2346754" y="4572185"/>
            <a:chExt cx="7498491" cy="1139259"/>
          </a:xfrm>
        </p:grpSpPr>
        <p:sp>
          <p:nvSpPr>
            <p:cNvPr id="10" name="Oval 9">
              <a:extLst>
                <a:ext uri="{FF2B5EF4-FFF2-40B4-BE49-F238E27FC236}">
                  <a16:creationId xmlns:a16="http://schemas.microsoft.com/office/drawing/2014/main" id="{358AD86F-4076-93E8-B1EF-BE943DA0E011}"/>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a:extLst>
                <a:ext uri="{FF2B5EF4-FFF2-40B4-BE49-F238E27FC236}">
                  <a16:creationId xmlns:a16="http://schemas.microsoft.com/office/drawing/2014/main" id="{D00726F0-7D67-7A6C-1710-B2583E95FE61}"/>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81E5C8-7A9C-AB03-1632-F5F828618ED5}"/>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D547802F-1E13-1F1B-0673-980C60F18142}"/>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F05BDC-EB6A-6379-1FE9-1B8354AABBB8}"/>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22387D2-A662-E986-32FB-889AB9E6D556}"/>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1366B2-D708-68BA-7D90-357C317A82F0}"/>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84640B1-3077-0504-ABBB-70BA99DF5EE2}"/>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78BB26B-FEE9-C45C-707A-C28A4C922712}"/>
                </a:ext>
              </a:extLst>
            </p:cNvPr>
            <p:cNvSpPr txBox="1"/>
            <p:nvPr/>
          </p:nvSpPr>
          <p:spPr>
            <a:xfrm>
              <a:off x="3992744"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46BA3C0-D017-2E82-7955-BA382BF391FD}"/>
                </a:ext>
              </a:extLst>
            </p:cNvPr>
            <p:cNvSpPr txBox="1"/>
            <p:nvPr/>
          </p:nvSpPr>
          <p:spPr>
            <a:xfrm>
              <a:off x="5523581" y="4572185"/>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9D9C467C-B7F8-2437-81A6-CBF32C0A5C11}"/>
                </a:ext>
              </a:extLst>
            </p:cNvPr>
            <p:cNvGrpSpPr/>
            <p:nvPr/>
          </p:nvGrpSpPr>
          <p:grpSpPr>
            <a:xfrm>
              <a:off x="3089320" y="5115690"/>
              <a:ext cx="2360617" cy="252388"/>
              <a:chOff x="2790263" y="5179162"/>
              <a:chExt cx="1695163" cy="181240"/>
            </a:xfrm>
          </p:grpSpPr>
          <p:cxnSp>
            <p:nvCxnSpPr>
              <p:cNvPr id="31" name="Straight Connector 30">
                <a:extLst>
                  <a:ext uri="{FF2B5EF4-FFF2-40B4-BE49-F238E27FC236}">
                    <a16:creationId xmlns:a16="http://schemas.microsoft.com/office/drawing/2014/main" id="{074F9EA1-B326-6CDC-9102-68B36743B1C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4102" name="Rectangle 4101">
                <a:extLst>
                  <a:ext uri="{FF2B5EF4-FFF2-40B4-BE49-F238E27FC236}">
                    <a16:creationId xmlns:a16="http://schemas.microsoft.com/office/drawing/2014/main" id="{9EF314DB-A2D2-ACA9-36EF-5B9AA7F94F8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05" name="Group 4104">
              <a:extLst>
                <a:ext uri="{FF2B5EF4-FFF2-40B4-BE49-F238E27FC236}">
                  <a16:creationId xmlns:a16="http://schemas.microsoft.com/office/drawing/2014/main" id="{1305DE00-7C21-75DA-C146-6602054FFDFF}"/>
                </a:ext>
              </a:extLst>
            </p:cNvPr>
            <p:cNvGrpSpPr/>
            <p:nvPr/>
          </p:nvGrpSpPr>
          <p:grpSpPr>
            <a:xfrm>
              <a:off x="5441072" y="5119606"/>
              <a:ext cx="1671281" cy="252388"/>
              <a:chOff x="3312195" y="5179162"/>
              <a:chExt cx="1200150" cy="181240"/>
            </a:xfrm>
          </p:grpSpPr>
          <p:cxnSp>
            <p:nvCxnSpPr>
              <p:cNvPr id="4107" name="Straight Connector 4106">
                <a:extLst>
                  <a:ext uri="{FF2B5EF4-FFF2-40B4-BE49-F238E27FC236}">
                    <a16:creationId xmlns:a16="http://schemas.microsoft.com/office/drawing/2014/main" id="{9B1D41D7-FA5D-E802-D96E-3CC9F8373BAE}"/>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4108" name="Rectangle 4107">
                <a:extLst>
                  <a:ext uri="{FF2B5EF4-FFF2-40B4-BE49-F238E27FC236}">
                    <a16:creationId xmlns:a16="http://schemas.microsoft.com/office/drawing/2014/main" id="{2D1B136A-7AE9-D7C1-9D3D-89991F1D611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22" name="Group 4121">
              <a:extLst>
                <a:ext uri="{FF2B5EF4-FFF2-40B4-BE49-F238E27FC236}">
                  <a16:creationId xmlns:a16="http://schemas.microsoft.com/office/drawing/2014/main" id="{43F22EB0-0F14-0A6B-0532-E736CE1F95CD}"/>
                </a:ext>
              </a:extLst>
            </p:cNvPr>
            <p:cNvGrpSpPr/>
            <p:nvPr/>
          </p:nvGrpSpPr>
          <p:grpSpPr>
            <a:xfrm>
              <a:off x="7057364" y="5119606"/>
              <a:ext cx="1995685" cy="252388"/>
              <a:chOff x="3312195" y="5179162"/>
              <a:chExt cx="1433105" cy="181240"/>
            </a:xfrm>
          </p:grpSpPr>
          <p:cxnSp>
            <p:nvCxnSpPr>
              <p:cNvPr id="4123" name="Straight Connector 4122">
                <a:extLst>
                  <a:ext uri="{FF2B5EF4-FFF2-40B4-BE49-F238E27FC236}">
                    <a16:creationId xmlns:a16="http://schemas.microsoft.com/office/drawing/2014/main" id="{3EA8D108-92C6-1FE0-35B6-B1C4CBBF3B09}"/>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4124" name="Rectangle 4123">
                <a:extLst>
                  <a:ext uri="{FF2B5EF4-FFF2-40B4-BE49-F238E27FC236}">
                    <a16:creationId xmlns:a16="http://schemas.microsoft.com/office/drawing/2014/main" id="{0DFEA75B-3BFC-C5BA-74A3-DB09F9F7B6F1}"/>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7" name="TextBox 4126">
              <a:extLst>
                <a:ext uri="{FF2B5EF4-FFF2-40B4-BE49-F238E27FC236}">
                  <a16:creationId xmlns:a16="http://schemas.microsoft.com/office/drawing/2014/main" id="{93CEA68A-2119-A8A0-FE89-C5616D324436}"/>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7583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randombar(horizontal)">
                                      <p:cBhvr>
                                        <p:cTn id="2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3547"/>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SubTitleText"/>
  <p:tag name="MH" val="20170704213722"/>
  <p:tag name="MH_LIBRARY" val="GRAPHIC"/>
</p:tagLst>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1164</TotalTime>
  <Words>2272</Words>
  <Application>Microsoft Office PowerPoint</Application>
  <PresentationFormat>Widescreen</PresentationFormat>
  <Paragraphs>255</Paragraphs>
  <Slides>34</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等线</vt:lpstr>
      <vt:lpstr>Amazone</vt:lpstr>
      <vt:lpstr>Arial</vt:lpstr>
      <vt:lpstr>Calibri</vt:lpstr>
      <vt:lpstr>Cambria Math</vt:lpstr>
      <vt:lpstr>Fira Sans Condensed Medium</vt:lpstr>
      <vt:lpstr>inherit</vt:lpstr>
      <vt:lpstr>Open Sans</vt:lpstr>
      <vt:lpstr>Roboto</vt:lpstr>
      <vt:lpstr>Times New Roman</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108</cp:revision>
  <dcterms:created xsi:type="dcterms:W3CDTF">2017-07-04T12:34:02Z</dcterms:created>
  <dcterms:modified xsi:type="dcterms:W3CDTF">2025-02-27T08:53:43Z</dcterms:modified>
</cp:coreProperties>
</file>