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31" r:id="rId3"/>
  </p:sldMasterIdLst>
  <p:sldIdLst>
    <p:sldId id="317" r:id="rId4"/>
    <p:sldId id="318" r:id="rId5"/>
    <p:sldId id="319" r:id="rId6"/>
    <p:sldId id="320" r:id="rId7"/>
    <p:sldId id="321" r:id="rId8"/>
    <p:sldId id="322" r:id="rId9"/>
    <p:sldId id="323" r:id="rId10"/>
    <p:sldId id="324" r:id="rId11"/>
    <p:sldId id="325" r:id="rId12"/>
    <p:sldId id="316" r:id="rId13"/>
    <p:sldId id="258" r:id="rId14"/>
    <p:sldId id="283" r:id="rId15"/>
    <p:sldId id="299" r:id="rId16"/>
    <p:sldId id="312" r:id="rId17"/>
    <p:sldId id="287" r:id="rId18"/>
    <p:sldId id="300" r:id="rId19"/>
    <p:sldId id="260" r:id="rId20"/>
    <p:sldId id="288" r:id="rId21"/>
    <p:sldId id="292" r:id="rId22"/>
    <p:sldId id="313" r:id="rId23"/>
    <p:sldId id="293" r:id="rId24"/>
    <p:sldId id="284" r:id="rId25"/>
    <p:sldId id="285" r:id="rId26"/>
    <p:sldId id="295" r:id="rId27"/>
    <p:sldId id="270" r:id="rId28"/>
    <p:sldId id="271" r:id="rId29"/>
  </p:sldIdLst>
  <p:sldSz cx="12192000" cy="6858000"/>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4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C3723-D6FC-40D3-952A-61ADADD1D1F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5120CC1-2900-4EAF-A8BE-4954003A75E0}">
      <dgm:prSet phldrT="[Văn bản]"/>
      <dgm:spPr/>
      <dgm:t>
        <a:bodyPr/>
        <a:lstStyle/>
        <a:p>
          <a:r>
            <a:rPr lang="vi-VN" dirty="0" err="1"/>
            <a:t>Kh</a:t>
          </a:r>
          <a:r>
            <a:rPr lang="en-US" dirty="0" err="1"/>
            <a:t>ái</a:t>
          </a:r>
          <a:r>
            <a:rPr lang="vi-VN" dirty="0"/>
            <a:t> ni</a:t>
          </a:r>
          <a:r>
            <a:rPr lang="en-US" dirty="0" err="1"/>
            <a:t>ệm</a:t>
          </a:r>
          <a:endParaRPr lang="en-US" dirty="0"/>
        </a:p>
      </dgm:t>
    </dgm:pt>
    <dgm:pt modelId="{5C278AAC-07AD-426A-A870-486C0B73D6A1}" type="parTrans" cxnId="{28C08378-7E3D-41A7-883E-487C3AF0793F}">
      <dgm:prSet/>
      <dgm:spPr/>
      <dgm:t>
        <a:bodyPr/>
        <a:lstStyle/>
        <a:p>
          <a:endParaRPr lang="en-US"/>
        </a:p>
      </dgm:t>
    </dgm:pt>
    <dgm:pt modelId="{1C7B1FF8-F2F7-4B2F-B7DD-D0645EFBA9A9}" type="sibTrans" cxnId="{28C08378-7E3D-41A7-883E-487C3AF0793F}">
      <dgm:prSet/>
      <dgm:spPr/>
      <dgm:t>
        <a:bodyPr/>
        <a:lstStyle/>
        <a:p>
          <a:endParaRPr lang="en-US"/>
        </a:p>
      </dgm:t>
    </dgm:pt>
    <dgm:pt modelId="{31401CF1-2D33-4EFF-93DD-E2F5385697AE}">
      <dgm:prSet phldrT="[Văn bản]"/>
      <dgm:spPr/>
      <dgm:t>
        <a:bodyPr/>
        <a:lstStyle/>
        <a:p>
          <a:r>
            <a:rPr lang="vi-VN" dirty="0"/>
            <a:t>L</a:t>
          </a:r>
          <a:r>
            <a:rPr lang="en-US" dirty="0" err="1"/>
            <a:t>ợi</a:t>
          </a:r>
          <a:r>
            <a:rPr lang="vi-VN" dirty="0"/>
            <a:t> </a:t>
          </a:r>
          <a:r>
            <a:rPr lang="en-US" dirty="0" err="1"/>
            <a:t>ích</a:t>
          </a:r>
          <a:endParaRPr lang="en-US" dirty="0"/>
        </a:p>
      </dgm:t>
    </dgm:pt>
    <dgm:pt modelId="{18C33ECF-FA47-46A4-9029-74CE9C14A1DF}" type="parTrans" cxnId="{1BA68137-50FE-4534-BDBE-00D0CF42E9D9}">
      <dgm:prSet/>
      <dgm:spPr/>
      <dgm:t>
        <a:bodyPr/>
        <a:lstStyle/>
        <a:p>
          <a:endParaRPr lang="en-US"/>
        </a:p>
      </dgm:t>
    </dgm:pt>
    <dgm:pt modelId="{E5428DF3-0727-4A95-AC70-6CD1EAB6C1ED}" type="sibTrans" cxnId="{1BA68137-50FE-4534-BDBE-00D0CF42E9D9}">
      <dgm:prSet/>
      <dgm:spPr/>
      <dgm:t>
        <a:bodyPr/>
        <a:lstStyle/>
        <a:p>
          <a:endParaRPr lang="en-US"/>
        </a:p>
      </dgm:t>
    </dgm:pt>
    <dgm:pt modelId="{BA58B762-2D86-47D5-BCAA-52D5466BDFFA}">
      <dgm:prSet phldrT="[Văn bản]"/>
      <dgm:spPr/>
      <dgm:t>
        <a:bodyPr/>
        <a:lstStyle/>
        <a:p>
          <a:r>
            <a:rPr lang="vi-VN" dirty="0"/>
            <a:t>Thi</a:t>
          </a:r>
          <a:r>
            <a:rPr lang="en-US" dirty="0" err="1"/>
            <a:t>ết</a:t>
          </a:r>
          <a:r>
            <a:rPr lang="vi-VN" dirty="0"/>
            <a:t> b</a:t>
          </a:r>
          <a:r>
            <a:rPr lang="en-US" dirty="0"/>
            <a:t>ị</a:t>
          </a:r>
          <a:r>
            <a:rPr lang="vi-VN" dirty="0"/>
            <a:t> </a:t>
          </a:r>
          <a:r>
            <a:rPr lang="vi-VN" dirty="0" err="1"/>
            <a:t>đầu</a:t>
          </a:r>
          <a:r>
            <a:rPr lang="vi-VN" dirty="0"/>
            <a:t> cu</a:t>
          </a:r>
          <a:r>
            <a:rPr lang="en-US" dirty="0" err="1"/>
            <a:t>ối</a:t>
          </a:r>
          <a:endParaRPr lang="en-US" dirty="0"/>
        </a:p>
      </dgm:t>
    </dgm:pt>
    <dgm:pt modelId="{C6323EB4-0280-4003-ACA0-E489A7AF5937}" type="parTrans" cxnId="{3FBBD608-4B46-4E3E-B43F-1709883E81AA}">
      <dgm:prSet/>
      <dgm:spPr/>
      <dgm:t>
        <a:bodyPr/>
        <a:lstStyle/>
        <a:p>
          <a:endParaRPr lang="en-US"/>
        </a:p>
      </dgm:t>
    </dgm:pt>
    <dgm:pt modelId="{B6ABF639-B9CC-4037-A16B-2318ED885A6D}" type="sibTrans" cxnId="{3FBBD608-4B46-4E3E-B43F-1709883E81AA}">
      <dgm:prSet/>
      <dgm:spPr/>
      <dgm:t>
        <a:bodyPr/>
        <a:lstStyle/>
        <a:p>
          <a:endParaRPr lang="en-US"/>
        </a:p>
      </dgm:t>
    </dgm:pt>
    <dgm:pt modelId="{FA4D9F35-5E94-4FD9-8EE2-7ECA86F01607}">
      <dgm:prSet phldrT="[Văn bản]"/>
      <dgm:spPr/>
      <dgm:t>
        <a:bodyPr/>
        <a:lstStyle/>
        <a:p>
          <a:r>
            <a:rPr lang="vi-VN" dirty="0"/>
            <a:t>Thi</a:t>
          </a:r>
          <a:r>
            <a:rPr lang="en-US" dirty="0" err="1"/>
            <a:t>ết</a:t>
          </a:r>
          <a:r>
            <a:rPr lang="vi-VN" dirty="0"/>
            <a:t> b</a:t>
          </a:r>
          <a:r>
            <a:rPr lang="en-US" dirty="0"/>
            <a:t>ị</a:t>
          </a:r>
          <a:r>
            <a:rPr lang="vi-VN" dirty="0"/>
            <a:t> </a:t>
          </a:r>
          <a:r>
            <a:rPr lang="vi-VN" dirty="0" err="1"/>
            <a:t>kế</a:t>
          </a:r>
          <a:r>
            <a:rPr lang="en-US" dirty="0"/>
            <a:t>t</a:t>
          </a:r>
          <a:r>
            <a:rPr lang="vi-VN" dirty="0"/>
            <a:t> n</a:t>
          </a:r>
          <a:r>
            <a:rPr lang="en-US" dirty="0" err="1"/>
            <a:t>ối</a:t>
          </a:r>
          <a:endParaRPr lang="en-US" dirty="0"/>
        </a:p>
      </dgm:t>
    </dgm:pt>
    <dgm:pt modelId="{442BC6DF-3A75-431D-A088-C9AF1CB7E1DA}" type="parTrans" cxnId="{83770878-07F5-4118-B181-33E6A14356CE}">
      <dgm:prSet/>
      <dgm:spPr/>
      <dgm:t>
        <a:bodyPr/>
        <a:lstStyle/>
        <a:p>
          <a:endParaRPr lang="en-US"/>
        </a:p>
      </dgm:t>
    </dgm:pt>
    <dgm:pt modelId="{C30B96E5-757C-4A55-A813-B33E0AB477EC}" type="sibTrans" cxnId="{83770878-07F5-4118-B181-33E6A14356CE}">
      <dgm:prSet/>
      <dgm:spPr/>
      <dgm:t>
        <a:bodyPr/>
        <a:lstStyle/>
        <a:p>
          <a:endParaRPr lang="en-US"/>
        </a:p>
      </dgm:t>
    </dgm:pt>
    <dgm:pt modelId="{B919C900-F5A4-4512-919E-1D8BB0710DAD}">
      <dgm:prSet phldrT="[Văn bản]"/>
      <dgm:spPr/>
      <dgm:t>
        <a:bodyPr/>
        <a:lstStyle/>
        <a:p>
          <a:r>
            <a:rPr lang="vi-VN" dirty="0" err="1"/>
            <a:t>Các</a:t>
          </a:r>
          <a:r>
            <a:rPr lang="vi-VN" dirty="0"/>
            <a:t> </a:t>
          </a:r>
          <a:r>
            <a:rPr lang="vi-VN" dirty="0" err="1"/>
            <a:t>th</a:t>
          </a:r>
          <a:r>
            <a:rPr lang="en-US" dirty="0" err="1"/>
            <a:t>anh</a:t>
          </a:r>
          <a:r>
            <a:rPr lang="vi-VN" dirty="0"/>
            <a:t> </a:t>
          </a:r>
          <a:r>
            <a:rPr lang="vi-VN" dirty="0" err="1"/>
            <a:t>ph</a:t>
          </a:r>
          <a:r>
            <a:rPr lang="en-US" dirty="0" err="1"/>
            <a:t>ần</a:t>
          </a:r>
          <a:r>
            <a:rPr lang="vi-VN" dirty="0"/>
            <a:t> </a:t>
          </a:r>
          <a:r>
            <a:rPr lang="vi-VN" dirty="0" err="1"/>
            <a:t>của</a:t>
          </a:r>
          <a:r>
            <a:rPr lang="vi-VN" dirty="0"/>
            <a:t> m</a:t>
          </a:r>
          <a:r>
            <a:rPr lang="en-US" dirty="0" err="1"/>
            <a:t>ạng</a:t>
          </a:r>
          <a:r>
            <a:rPr lang="vi-VN" dirty="0"/>
            <a:t> m</a:t>
          </a:r>
          <a:r>
            <a:rPr lang="en-US" dirty="0" err="1"/>
            <a:t>áy</a:t>
          </a:r>
          <a:r>
            <a:rPr lang="vi-VN" dirty="0"/>
            <a:t> t</a:t>
          </a:r>
          <a:r>
            <a:rPr lang="en-US" dirty="0" err="1"/>
            <a:t>ính</a:t>
          </a:r>
          <a:endParaRPr lang="en-US" dirty="0"/>
        </a:p>
      </dgm:t>
    </dgm:pt>
    <dgm:pt modelId="{925AB536-7068-4B53-9874-4761DA2320BD}" type="sibTrans" cxnId="{31F2C505-132C-414E-BE22-8DCB14F297A8}">
      <dgm:prSet/>
      <dgm:spPr/>
      <dgm:t>
        <a:bodyPr/>
        <a:lstStyle/>
        <a:p>
          <a:endParaRPr lang="en-US"/>
        </a:p>
      </dgm:t>
    </dgm:pt>
    <dgm:pt modelId="{9C39631B-B12D-49F7-A5DE-695FD2F75481}" type="parTrans" cxnId="{31F2C505-132C-414E-BE22-8DCB14F297A8}">
      <dgm:prSet/>
      <dgm:spPr/>
      <dgm:t>
        <a:bodyPr/>
        <a:lstStyle/>
        <a:p>
          <a:endParaRPr lang="en-US"/>
        </a:p>
      </dgm:t>
    </dgm:pt>
    <dgm:pt modelId="{39FF711D-5446-41DF-9B56-593C79B0C856}">
      <dgm:prSet phldrT="[Văn bản]"/>
      <dgm:spPr/>
      <dgm:t>
        <a:bodyPr/>
        <a:lstStyle/>
        <a:p>
          <a:r>
            <a:rPr lang="vi-VN" dirty="0"/>
            <a:t>M</a:t>
          </a:r>
          <a:r>
            <a:rPr lang="en-US" dirty="0" err="1"/>
            <a:t>ạng</a:t>
          </a:r>
          <a:r>
            <a:rPr lang="vi-VN" dirty="0"/>
            <a:t> m</a:t>
          </a:r>
          <a:r>
            <a:rPr lang="en-US" dirty="0" err="1"/>
            <a:t>áy</a:t>
          </a:r>
          <a:r>
            <a:rPr lang="vi-VN" dirty="0"/>
            <a:t> t</a:t>
          </a:r>
          <a:r>
            <a:rPr lang="en-US" dirty="0" err="1"/>
            <a:t>ính</a:t>
          </a:r>
          <a:endParaRPr lang="en-US" dirty="0"/>
        </a:p>
      </dgm:t>
    </dgm:pt>
    <dgm:pt modelId="{F3769B35-3795-4F27-A87A-8BEB16F0D4CA}" type="sibTrans" cxnId="{EB0A38F6-DA2E-4DB6-9552-C38E3A962FD0}">
      <dgm:prSet/>
      <dgm:spPr/>
      <dgm:t>
        <a:bodyPr/>
        <a:lstStyle/>
        <a:p>
          <a:endParaRPr lang="en-US"/>
        </a:p>
      </dgm:t>
    </dgm:pt>
    <dgm:pt modelId="{4DF5D466-723B-4C97-9240-A59AA28C5541}" type="parTrans" cxnId="{EB0A38F6-DA2E-4DB6-9552-C38E3A962FD0}">
      <dgm:prSet/>
      <dgm:spPr/>
      <dgm:t>
        <a:bodyPr/>
        <a:lstStyle/>
        <a:p>
          <a:endParaRPr lang="en-US"/>
        </a:p>
      </dgm:t>
    </dgm:pt>
    <dgm:pt modelId="{526A3919-37D5-4396-88A7-BB6BADB6CD74}">
      <dgm:prSet phldrT="[Văn bản]"/>
      <dgm:spPr/>
      <dgm:t>
        <a:bodyPr/>
        <a:lstStyle/>
        <a:p>
          <a:r>
            <a:rPr lang="vi-VN" dirty="0" err="1"/>
            <a:t>Ph</a:t>
          </a:r>
          <a:r>
            <a:rPr lang="en-US" dirty="0" err="1"/>
            <a:t>ần</a:t>
          </a:r>
          <a:r>
            <a:rPr lang="vi-VN" dirty="0"/>
            <a:t> </a:t>
          </a:r>
          <a:r>
            <a:rPr lang="vi-VN" dirty="0" err="1"/>
            <a:t>mềm</a:t>
          </a:r>
          <a:r>
            <a:rPr lang="vi-VN" dirty="0"/>
            <a:t> m</a:t>
          </a:r>
          <a:r>
            <a:rPr lang="en-US" dirty="0" err="1"/>
            <a:t>ạng</a:t>
          </a:r>
          <a:endParaRPr lang="en-US" dirty="0"/>
        </a:p>
      </dgm:t>
    </dgm:pt>
    <dgm:pt modelId="{BA4B57AE-6510-4276-8E15-7C6A11475B92}" type="parTrans" cxnId="{E331A95D-AA80-4B31-872E-5E471968639C}">
      <dgm:prSet/>
      <dgm:spPr/>
      <dgm:t>
        <a:bodyPr/>
        <a:lstStyle/>
        <a:p>
          <a:endParaRPr lang="en-US"/>
        </a:p>
      </dgm:t>
    </dgm:pt>
    <dgm:pt modelId="{763AD04E-1423-4812-AEE9-99210735E32F}" type="sibTrans" cxnId="{E331A95D-AA80-4B31-872E-5E471968639C}">
      <dgm:prSet/>
      <dgm:spPr/>
      <dgm:t>
        <a:bodyPr/>
        <a:lstStyle/>
        <a:p>
          <a:endParaRPr lang="en-US"/>
        </a:p>
      </dgm:t>
    </dgm:pt>
    <dgm:pt modelId="{46715D6C-C1CD-4FF6-97B5-526E72669349}" type="pres">
      <dgm:prSet presAssocID="{0C7C3723-D6FC-40D3-952A-61ADADD1D1F1}" presName="Name0" presStyleCnt="0">
        <dgm:presLayoutVars>
          <dgm:dir/>
          <dgm:animLvl val="lvl"/>
          <dgm:resizeHandles/>
        </dgm:presLayoutVars>
      </dgm:prSet>
      <dgm:spPr/>
      <dgm:t>
        <a:bodyPr/>
        <a:lstStyle/>
        <a:p>
          <a:endParaRPr lang="en-US"/>
        </a:p>
      </dgm:t>
    </dgm:pt>
    <dgm:pt modelId="{B41C8D31-95FE-49B8-8E51-1C92B0E802B7}" type="pres">
      <dgm:prSet presAssocID="{39FF711D-5446-41DF-9B56-593C79B0C856}" presName="linNode" presStyleCnt="0"/>
      <dgm:spPr/>
    </dgm:pt>
    <dgm:pt modelId="{AC9D71F3-1540-49FC-A743-92D8549AD841}" type="pres">
      <dgm:prSet presAssocID="{39FF711D-5446-41DF-9B56-593C79B0C856}" presName="parentShp" presStyleLbl="node1" presStyleIdx="0" presStyleCnt="2" custLinFactNeighborX="-623" custLinFactNeighborY="-2163">
        <dgm:presLayoutVars>
          <dgm:bulletEnabled val="1"/>
        </dgm:presLayoutVars>
      </dgm:prSet>
      <dgm:spPr/>
      <dgm:t>
        <a:bodyPr/>
        <a:lstStyle/>
        <a:p>
          <a:endParaRPr lang="en-US"/>
        </a:p>
      </dgm:t>
    </dgm:pt>
    <dgm:pt modelId="{2D38954A-F052-4914-8C67-49A5615E1E32}" type="pres">
      <dgm:prSet presAssocID="{39FF711D-5446-41DF-9B56-593C79B0C856}" presName="childShp" presStyleLbl="bgAccFollowNode1" presStyleIdx="0" presStyleCnt="2" custLinFactNeighborX="2337" custLinFactNeighborY="5000">
        <dgm:presLayoutVars>
          <dgm:bulletEnabled val="1"/>
        </dgm:presLayoutVars>
      </dgm:prSet>
      <dgm:spPr/>
      <dgm:t>
        <a:bodyPr/>
        <a:lstStyle/>
        <a:p>
          <a:endParaRPr lang="en-US"/>
        </a:p>
      </dgm:t>
    </dgm:pt>
    <dgm:pt modelId="{25A6196C-7CDA-430F-A48A-9A5A7FA4B95F}" type="pres">
      <dgm:prSet presAssocID="{F3769B35-3795-4F27-A87A-8BEB16F0D4CA}" presName="spacing" presStyleCnt="0"/>
      <dgm:spPr/>
    </dgm:pt>
    <dgm:pt modelId="{B8197A5E-FDA5-41B8-8EC8-ED3DA93282DC}" type="pres">
      <dgm:prSet presAssocID="{B919C900-F5A4-4512-919E-1D8BB0710DAD}" presName="linNode" presStyleCnt="0"/>
      <dgm:spPr/>
    </dgm:pt>
    <dgm:pt modelId="{349D1840-0560-47CB-B689-49DEAF396737}" type="pres">
      <dgm:prSet presAssocID="{B919C900-F5A4-4512-919E-1D8BB0710DAD}" presName="parentShp" presStyleLbl="node1" presStyleIdx="1" presStyleCnt="2">
        <dgm:presLayoutVars>
          <dgm:bulletEnabled val="1"/>
        </dgm:presLayoutVars>
      </dgm:prSet>
      <dgm:spPr/>
      <dgm:t>
        <a:bodyPr/>
        <a:lstStyle/>
        <a:p>
          <a:endParaRPr lang="en-US"/>
        </a:p>
      </dgm:t>
    </dgm:pt>
    <dgm:pt modelId="{ACB224B6-1A88-469F-AB81-E81848043C9E}" type="pres">
      <dgm:prSet presAssocID="{B919C900-F5A4-4512-919E-1D8BB0710DAD}" presName="childShp" presStyleLbl="bgAccFollowNode1" presStyleIdx="1" presStyleCnt="2">
        <dgm:presLayoutVars>
          <dgm:bulletEnabled val="1"/>
        </dgm:presLayoutVars>
      </dgm:prSet>
      <dgm:spPr/>
      <dgm:t>
        <a:bodyPr/>
        <a:lstStyle/>
        <a:p>
          <a:endParaRPr lang="en-US"/>
        </a:p>
      </dgm:t>
    </dgm:pt>
  </dgm:ptLst>
  <dgm:cxnLst>
    <dgm:cxn modelId="{BAB468A3-69B9-43EB-ADC3-1032C7979B79}" type="presOf" srcId="{526A3919-37D5-4396-88A7-BB6BADB6CD74}" destId="{ACB224B6-1A88-469F-AB81-E81848043C9E}" srcOrd="0" destOrd="2" presId="urn:microsoft.com/office/officeart/2005/8/layout/vList6"/>
    <dgm:cxn modelId="{0B09E580-C23E-4629-A6B9-40A887FDDEB9}" type="presOf" srcId="{39FF711D-5446-41DF-9B56-593C79B0C856}" destId="{AC9D71F3-1540-49FC-A743-92D8549AD841}" srcOrd="0" destOrd="0" presId="urn:microsoft.com/office/officeart/2005/8/layout/vList6"/>
    <dgm:cxn modelId="{83770878-07F5-4118-B181-33E6A14356CE}" srcId="{B919C900-F5A4-4512-919E-1D8BB0710DAD}" destId="{FA4D9F35-5E94-4FD9-8EE2-7ECA86F01607}" srcOrd="1" destOrd="0" parTransId="{442BC6DF-3A75-431D-A088-C9AF1CB7E1DA}" sibTransId="{C30B96E5-757C-4A55-A813-B33E0AB477EC}"/>
    <dgm:cxn modelId="{28C08378-7E3D-41A7-883E-487C3AF0793F}" srcId="{39FF711D-5446-41DF-9B56-593C79B0C856}" destId="{C5120CC1-2900-4EAF-A8BE-4954003A75E0}" srcOrd="0" destOrd="0" parTransId="{5C278AAC-07AD-426A-A870-486C0B73D6A1}" sibTransId="{1C7B1FF8-F2F7-4B2F-B7DD-D0645EFBA9A9}"/>
    <dgm:cxn modelId="{964C438C-78D4-4B51-A481-61050439D450}" type="presOf" srcId="{B919C900-F5A4-4512-919E-1D8BB0710DAD}" destId="{349D1840-0560-47CB-B689-49DEAF396737}" srcOrd="0" destOrd="0" presId="urn:microsoft.com/office/officeart/2005/8/layout/vList6"/>
    <dgm:cxn modelId="{EB0A38F6-DA2E-4DB6-9552-C38E3A962FD0}" srcId="{0C7C3723-D6FC-40D3-952A-61ADADD1D1F1}" destId="{39FF711D-5446-41DF-9B56-593C79B0C856}" srcOrd="0" destOrd="0" parTransId="{4DF5D466-723B-4C97-9240-A59AA28C5541}" sibTransId="{F3769B35-3795-4F27-A87A-8BEB16F0D4CA}"/>
    <dgm:cxn modelId="{7FFCFEBB-11A0-4319-AC14-5E856B7471B6}" type="presOf" srcId="{BA58B762-2D86-47D5-BCAA-52D5466BDFFA}" destId="{ACB224B6-1A88-469F-AB81-E81848043C9E}" srcOrd="0" destOrd="0" presId="urn:microsoft.com/office/officeart/2005/8/layout/vList6"/>
    <dgm:cxn modelId="{31F2C505-132C-414E-BE22-8DCB14F297A8}" srcId="{0C7C3723-D6FC-40D3-952A-61ADADD1D1F1}" destId="{B919C900-F5A4-4512-919E-1D8BB0710DAD}" srcOrd="1" destOrd="0" parTransId="{9C39631B-B12D-49F7-A5DE-695FD2F75481}" sibTransId="{925AB536-7068-4B53-9874-4761DA2320BD}"/>
    <dgm:cxn modelId="{6D370CB0-30A2-42E3-8302-3B2E50E9EC1B}" type="presOf" srcId="{31401CF1-2D33-4EFF-93DD-E2F5385697AE}" destId="{2D38954A-F052-4914-8C67-49A5615E1E32}" srcOrd="0" destOrd="1" presId="urn:microsoft.com/office/officeart/2005/8/layout/vList6"/>
    <dgm:cxn modelId="{778BB053-0685-422A-BA14-C1759A8AE78D}" type="presOf" srcId="{FA4D9F35-5E94-4FD9-8EE2-7ECA86F01607}" destId="{ACB224B6-1A88-469F-AB81-E81848043C9E}" srcOrd="0" destOrd="1" presId="urn:microsoft.com/office/officeart/2005/8/layout/vList6"/>
    <dgm:cxn modelId="{E331A95D-AA80-4B31-872E-5E471968639C}" srcId="{B919C900-F5A4-4512-919E-1D8BB0710DAD}" destId="{526A3919-37D5-4396-88A7-BB6BADB6CD74}" srcOrd="2" destOrd="0" parTransId="{BA4B57AE-6510-4276-8E15-7C6A11475B92}" sibTransId="{763AD04E-1423-4812-AEE9-99210735E32F}"/>
    <dgm:cxn modelId="{1BA68137-50FE-4534-BDBE-00D0CF42E9D9}" srcId="{39FF711D-5446-41DF-9B56-593C79B0C856}" destId="{31401CF1-2D33-4EFF-93DD-E2F5385697AE}" srcOrd="1" destOrd="0" parTransId="{18C33ECF-FA47-46A4-9029-74CE9C14A1DF}" sibTransId="{E5428DF3-0727-4A95-AC70-6CD1EAB6C1ED}"/>
    <dgm:cxn modelId="{77519BEF-6B43-47FB-AD73-8F16F443C28F}" type="presOf" srcId="{C5120CC1-2900-4EAF-A8BE-4954003A75E0}" destId="{2D38954A-F052-4914-8C67-49A5615E1E32}" srcOrd="0" destOrd="0" presId="urn:microsoft.com/office/officeart/2005/8/layout/vList6"/>
    <dgm:cxn modelId="{8130408F-6CB1-43FA-8E3B-AD24AC86B47F}" type="presOf" srcId="{0C7C3723-D6FC-40D3-952A-61ADADD1D1F1}" destId="{46715D6C-C1CD-4FF6-97B5-526E72669349}" srcOrd="0" destOrd="0" presId="urn:microsoft.com/office/officeart/2005/8/layout/vList6"/>
    <dgm:cxn modelId="{3FBBD608-4B46-4E3E-B43F-1709883E81AA}" srcId="{B919C900-F5A4-4512-919E-1D8BB0710DAD}" destId="{BA58B762-2D86-47D5-BCAA-52D5466BDFFA}" srcOrd="0" destOrd="0" parTransId="{C6323EB4-0280-4003-ACA0-E489A7AF5937}" sibTransId="{B6ABF639-B9CC-4037-A16B-2318ED885A6D}"/>
    <dgm:cxn modelId="{D6037AAF-0F58-4298-9988-FA859D31770A}" type="presParOf" srcId="{46715D6C-C1CD-4FF6-97B5-526E72669349}" destId="{B41C8D31-95FE-49B8-8E51-1C92B0E802B7}" srcOrd="0" destOrd="0" presId="urn:microsoft.com/office/officeart/2005/8/layout/vList6"/>
    <dgm:cxn modelId="{D55F3C2C-793A-4308-BB41-9B9B3F9D19EA}" type="presParOf" srcId="{B41C8D31-95FE-49B8-8E51-1C92B0E802B7}" destId="{AC9D71F3-1540-49FC-A743-92D8549AD841}" srcOrd="0" destOrd="0" presId="urn:microsoft.com/office/officeart/2005/8/layout/vList6"/>
    <dgm:cxn modelId="{18EEF058-75CB-4292-80AA-8CBF99E79763}" type="presParOf" srcId="{B41C8D31-95FE-49B8-8E51-1C92B0E802B7}" destId="{2D38954A-F052-4914-8C67-49A5615E1E32}" srcOrd="1" destOrd="0" presId="urn:microsoft.com/office/officeart/2005/8/layout/vList6"/>
    <dgm:cxn modelId="{9D9B6641-0A58-47BD-B952-889A51CDD0AA}" type="presParOf" srcId="{46715D6C-C1CD-4FF6-97B5-526E72669349}" destId="{25A6196C-7CDA-430F-A48A-9A5A7FA4B95F}" srcOrd="1" destOrd="0" presId="urn:microsoft.com/office/officeart/2005/8/layout/vList6"/>
    <dgm:cxn modelId="{7F27E427-9ABD-4573-91F3-6EB6987E7DBB}" type="presParOf" srcId="{46715D6C-C1CD-4FF6-97B5-526E72669349}" destId="{B8197A5E-FDA5-41B8-8EC8-ED3DA93282DC}" srcOrd="2" destOrd="0" presId="urn:microsoft.com/office/officeart/2005/8/layout/vList6"/>
    <dgm:cxn modelId="{D382B160-AB53-4672-9457-818013CDF34F}" type="presParOf" srcId="{B8197A5E-FDA5-41B8-8EC8-ED3DA93282DC}" destId="{349D1840-0560-47CB-B689-49DEAF396737}" srcOrd="0" destOrd="0" presId="urn:microsoft.com/office/officeart/2005/8/layout/vList6"/>
    <dgm:cxn modelId="{6B000972-A8B0-4148-B4E6-99AF4D3FF9B4}" type="presParOf" srcId="{B8197A5E-FDA5-41B8-8EC8-ED3DA93282DC}" destId="{ACB224B6-1A88-469F-AB81-E81848043C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8954A-F052-4914-8C67-49A5615E1E32}">
      <dsp:nvSpPr>
        <dsp:cNvPr id="0" name=""/>
        <dsp:cNvSpPr/>
      </dsp:nvSpPr>
      <dsp:spPr>
        <a:xfrm>
          <a:off x="2747645" y="96443"/>
          <a:ext cx="4121467" cy="191902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t>Kh</a:t>
          </a:r>
          <a:r>
            <a:rPr lang="en-US" sz="3000" kern="1200" dirty="0" err="1"/>
            <a:t>ái</a:t>
          </a:r>
          <a:r>
            <a:rPr lang="vi-VN" sz="3000" kern="1200" dirty="0"/>
            <a:t> ni</a:t>
          </a:r>
          <a:r>
            <a:rPr lang="en-US" sz="3000" kern="1200" dirty="0" err="1"/>
            <a:t>ệm</a:t>
          </a:r>
          <a:endParaRPr lang="en-US" sz="3000" kern="1200" dirty="0"/>
        </a:p>
        <a:p>
          <a:pPr marL="285750" lvl="1" indent="-285750" algn="l" defTabSz="1333500">
            <a:lnSpc>
              <a:spcPct val="90000"/>
            </a:lnSpc>
            <a:spcBef>
              <a:spcPct val="0"/>
            </a:spcBef>
            <a:spcAft>
              <a:spcPct val="15000"/>
            </a:spcAft>
            <a:buChar char="••"/>
          </a:pPr>
          <a:r>
            <a:rPr lang="vi-VN" sz="3000" kern="1200" dirty="0"/>
            <a:t>L</a:t>
          </a:r>
          <a:r>
            <a:rPr lang="en-US" sz="3000" kern="1200" dirty="0" err="1"/>
            <a:t>ợi</a:t>
          </a:r>
          <a:r>
            <a:rPr lang="vi-VN" sz="3000" kern="1200" dirty="0"/>
            <a:t> </a:t>
          </a:r>
          <a:r>
            <a:rPr lang="en-US" sz="3000" kern="1200" dirty="0" err="1"/>
            <a:t>ích</a:t>
          </a:r>
          <a:endParaRPr lang="en-US" sz="3000" kern="1200" dirty="0"/>
        </a:p>
      </dsp:txBody>
      <dsp:txXfrm>
        <a:off x="2747645" y="336321"/>
        <a:ext cx="3401835" cy="1439265"/>
      </dsp:txXfrm>
    </dsp:sp>
    <dsp:sp modelId="{AC9D71F3-1540-49FC-A743-92D8549AD841}">
      <dsp:nvSpPr>
        <dsp:cNvPr id="0" name=""/>
        <dsp:cNvSpPr/>
      </dsp:nvSpPr>
      <dsp:spPr>
        <a:xfrm>
          <a:off x="0" y="0"/>
          <a:ext cx="2747645" cy="19190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vi-VN" sz="2900" kern="1200" dirty="0"/>
            <a:t>M</a:t>
          </a:r>
          <a:r>
            <a:rPr lang="en-US" sz="2900" kern="1200" dirty="0" err="1"/>
            <a:t>ạng</a:t>
          </a:r>
          <a:r>
            <a:rPr lang="vi-VN" sz="2900" kern="1200" dirty="0"/>
            <a:t> m</a:t>
          </a:r>
          <a:r>
            <a:rPr lang="en-US" sz="2900" kern="1200" dirty="0" err="1"/>
            <a:t>áy</a:t>
          </a:r>
          <a:r>
            <a:rPr lang="vi-VN" sz="2900" kern="1200" dirty="0"/>
            <a:t> t</a:t>
          </a:r>
          <a:r>
            <a:rPr lang="en-US" sz="2900" kern="1200" dirty="0" err="1"/>
            <a:t>ính</a:t>
          </a:r>
          <a:endParaRPr lang="en-US" sz="2900" kern="1200" dirty="0"/>
        </a:p>
      </dsp:txBody>
      <dsp:txXfrm>
        <a:off x="93679" y="93679"/>
        <a:ext cx="2560287" cy="1731662"/>
      </dsp:txXfrm>
    </dsp:sp>
    <dsp:sp modelId="{ACB224B6-1A88-469F-AB81-E81848043C9E}">
      <dsp:nvSpPr>
        <dsp:cNvPr id="0" name=""/>
        <dsp:cNvSpPr/>
      </dsp:nvSpPr>
      <dsp:spPr>
        <a:xfrm>
          <a:off x="2747645" y="2111415"/>
          <a:ext cx="4121467" cy="191902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vi-VN" sz="3000" kern="1200" dirty="0"/>
            <a:t>Thi</a:t>
          </a:r>
          <a:r>
            <a:rPr lang="en-US" sz="3000" kern="1200" dirty="0" err="1"/>
            <a:t>ết</a:t>
          </a:r>
          <a:r>
            <a:rPr lang="vi-VN" sz="3000" kern="1200" dirty="0"/>
            <a:t> b</a:t>
          </a:r>
          <a:r>
            <a:rPr lang="en-US" sz="3000" kern="1200" dirty="0"/>
            <a:t>ị</a:t>
          </a:r>
          <a:r>
            <a:rPr lang="vi-VN" sz="3000" kern="1200" dirty="0"/>
            <a:t> </a:t>
          </a:r>
          <a:r>
            <a:rPr lang="vi-VN" sz="3000" kern="1200" dirty="0" err="1"/>
            <a:t>đầu</a:t>
          </a:r>
          <a:r>
            <a:rPr lang="vi-VN" sz="3000" kern="1200" dirty="0"/>
            <a:t> cu</a:t>
          </a:r>
          <a:r>
            <a:rPr lang="en-US" sz="3000" kern="1200" dirty="0" err="1"/>
            <a:t>ối</a:t>
          </a:r>
          <a:endParaRPr lang="en-US" sz="3000" kern="1200" dirty="0"/>
        </a:p>
        <a:p>
          <a:pPr marL="285750" lvl="1" indent="-285750" algn="l" defTabSz="1333500">
            <a:lnSpc>
              <a:spcPct val="90000"/>
            </a:lnSpc>
            <a:spcBef>
              <a:spcPct val="0"/>
            </a:spcBef>
            <a:spcAft>
              <a:spcPct val="15000"/>
            </a:spcAft>
            <a:buChar char="••"/>
          </a:pPr>
          <a:r>
            <a:rPr lang="vi-VN" sz="3000" kern="1200" dirty="0"/>
            <a:t>Thi</a:t>
          </a:r>
          <a:r>
            <a:rPr lang="en-US" sz="3000" kern="1200" dirty="0" err="1"/>
            <a:t>ết</a:t>
          </a:r>
          <a:r>
            <a:rPr lang="vi-VN" sz="3000" kern="1200" dirty="0"/>
            <a:t> b</a:t>
          </a:r>
          <a:r>
            <a:rPr lang="en-US" sz="3000" kern="1200" dirty="0"/>
            <a:t>ị</a:t>
          </a:r>
          <a:r>
            <a:rPr lang="vi-VN" sz="3000" kern="1200" dirty="0"/>
            <a:t> </a:t>
          </a:r>
          <a:r>
            <a:rPr lang="vi-VN" sz="3000" kern="1200" dirty="0" err="1"/>
            <a:t>kế</a:t>
          </a:r>
          <a:r>
            <a:rPr lang="en-US" sz="3000" kern="1200" dirty="0"/>
            <a:t>t</a:t>
          </a:r>
          <a:r>
            <a:rPr lang="vi-VN" sz="3000" kern="1200" dirty="0"/>
            <a:t> n</a:t>
          </a:r>
          <a:r>
            <a:rPr lang="en-US" sz="3000" kern="1200" dirty="0" err="1"/>
            <a:t>ối</a:t>
          </a:r>
          <a:endParaRPr lang="en-US" sz="3000" kern="1200" dirty="0"/>
        </a:p>
        <a:p>
          <a:pPr marL="285750" lvl="1" indent="-285750" algn="l" defTabSz="1333500">
            <a:lnSpc>
              <a:spcPct val="90000"/>
            </a:lnSpc>
            <a:spcBef>
              <a:spcPct val="0"/>
            </a:spcBef>
            <a:spcAft>
              <a:spcPct val="15000"/>
            </a:spcAft>
            <a:buChar char="••"/>
          </a:pPr>
          <a:r>
            <a:rPr lang="vi-VN" sz="3000" kern="1200" dirty="0" err="1"/>
            <a:t>Ph</a:t>
          </a:r>
          <a:r>
            <a:rPr lang="en-US" sz="3000" kern="1200" dirty="0" err="1"/>
            <a:t>ần</a:t>
          </a:r>
          <a:r>
            <a:rPr lang="vi-VN" sz="3000" kern="1200" dirty="0"/>
            <a:t> </a:t>
          </a:r>
          <a:r>
            <a:rPr lang="vi-VN" sz="3000" kern="1200" dirty="0" err="1"/>
            <a:t>mềm</a:t>
          </a:r>
          <a:r>
            <a:rPr lang="vi-VN" sz="3000" kern="1200" dirty="0"/>
            <a:t> m</a:t>
          </a:r>
          <a:r>
            <a:rPr lang="en-US" sz="3000" kern="1200" dirty="0" err="1"/>
            <a:t>ạng</a:t>
          </a:r>
          <a:endParaRPr lang="en-US" sz="3000" kern="1200" dirty="0"/>
        </a:p>
      </dsp:txBody>
      <dsp:txXfrm>
        <a:off x="2747645" y="2351293"/>
        <a:ext cx="3401835" cy="1439265"/>
      </dsp:txXfrm>
    </dsp:sp>
    <dsp:sp modelId="{349D1840-0560-47CB-B689-49DEAF396737}">
      <dsp:nvSpPr>
        <dsp:cNvPr id="0" name=""/>
        <dsp:cNvSpPr/>
      </dsp:nvSpPr>
      <dsp:spPr>
        <a:xfrm>
          <a:off x="0" y="2111415"/>
          <a:ext cx="2747645" cy="19190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vi-VN" sz="2900" kern="1200" dirty="0" err="1"/>
            <a:t>Các</a:t>
          </a:r>
          <a:r>
            <a:rPr lang="vi-VN" sz="2900" kern="1200" dirty="0"/>
            <a:t> </a:t>
          </a:r>
          <a:r>
            <a:rPr lang="vi-VN" sz="2900" kern="1200" dirty="0" err="1"/>
            <a:t>th</a:t>
          </a:r>
          <a:r>
            <a:rPr lang="en-US" sz="2900" kern="1200" dirty="0" err="1"/>
            <a:t>anh</a:t>
          </a:r>
          <a:r>
            <a:rPr lang="vi-VN" sz="2900" kern="1200" dirty="0"/>
            <a:t> </a:t>
          </a:r>
          <a:r>
            <a:rPr lang="vi-VN" sz="2900" kern="1200" dirty="0" err="1"/>
            <a:t>ph</a:t>
          </a:r>
          <a:r>
            <a:rPr lang="en-US" sz="2900" kern="1200" dirty="0" err="1"/>
            <a:t>ần</a:t>
          </a:r>
          <a:r>
            <a:rPr lang="vi-VN" sz="2900" kern="1200" dirty="0"/>
            <a:t> </a:t>
          </a:r>
          <a:r>
            <a:rPr lang="vi-VN" sz="2900" kern="1200" dirty="0" err="1"/>
            <a:t>của</a:t>
          </a:r>
          <a:r>
            <a:rPr lang="vi-VN" sz="2900" kern="1200" dirty="0"/>
            <a:t> m</a:t>
          </a:r>
          <a:r>
            <a:rPr lang="en-US" sz="2900" kern="1200" dirty="0" err="1"/>
            <a:t>ạng</a:t>
          </a:r>
          <a:r>
            <a:rPr lang="vi-VN" sz="2900" kern="1200" dirty="0"/>
            <a:t> m</a:t>
          </a:r>
          <a:r>
            <a:rPr lang="en-US" sz="2900" kern="1200" dirty="0" err="1"/>
            <a:t>áy</a:t>
          </a:r>
          <a:r>
            <a:rPr lang="vi-VN" sz="2900" kern="1200" dirty="0"/>
            <a:t> t</a:t>
          </a:r>
          <a:r>
            <a:rPr lang="en-US" sz="2900" kern="1200" dirty="0" err="1"/>
            <a:t>ính</a:t>
          </a:r>
          <a:endParaRPr lang="en-US" sz="2900" kern="1200" dirty="0"/>
        </a:p>
      </dsp:txBody>
      <dsp:txXfrm>
        <a:off x="93679" y="2205094"/>
        <a:ext cx="2560287" cy="173166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76393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3490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455098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9146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65948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5865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839319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89232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49722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616222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81419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4148373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11235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03049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20685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055227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796363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540216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622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4069432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488225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146943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252407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955534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303337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353404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880812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604299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4182239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57021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17317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267207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375585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791293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079535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903085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612760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837404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228583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734142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421199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1507136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656286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2920212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8337307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917987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634693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87533254"/>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3515369635"/>
      </p:ext>
    </p:extLst>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1181987088"/>
      </p:ext>
    </p:extLst>
  </p:cSld>
  <p:clrMapOvr>
    <a:masterClrMapping/>
  </p:clrMapOvr>
  <p:transition>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471706511"/>
      </p:ext>
    </p:extLst>
  </p:cSld>
  <p:clrMapOvr>
    <a:masterClrMapping/>
  </p:clrMapOvr>
  <p:transition>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10/30/2024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1382832555"/>
      </p:ext>
    </p:extLst>
  </p:cSld>
  <p:clrMapOvr>
    <a:masterClrMapping/>
  </p:clrMapOvr>
  <p:transition>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10/30/2024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862227539"/>
      </p:ext>
    </p:extLst>
  </p:cSld>
  <p:clrMapOvr>
    <a:masterClrMapping/>
  </p:clrMapOvr>
  <p:transition>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10/30/2024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1974283244"/>
      </p:ext>
    </p:extLst>
  </p:cSld>
  <p:clrMapOvr>
    <a:masterClrMapping/>
  </p:clrMapOvr>
  <p:transition>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350725522"/>
      </p:ext>
    </p:extLst>
  </p:cSld>
  <p:clrMapOvr>
    <a:masterClrMapping/>
  </p:clrMapOvr>
  <p:transition>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1517735807"/>
      </p:ext>
    </p:extLst>
  </p:cSld>
  <p:clrMapOvr>
    <a:masterClrMapping/>
  </p:clrMapOvr>
  <p:transition>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494223809"/>
      </p:ext>
    </p:extLst>
  </p:cSld>
  <p:clrMapOvr>
    <a:masterClrMapping/>
  </p:clrMapOvr>
  <p:transition>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10/30/2024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436151530"/>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10/30/2024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E1682FB-47ED-45EA-BEAE-B65F4CCADABC}" type="datetime1">
              <a:rPr lang="en-US" smtClean="0">
                <a:solidFill>
                  <a:prstClr val="black">
                    <a:tint val="75000"/>
                  </a:prstClr>
                </a:solidFill>
              </a:rPr>
              <a:pPr>
                <a:def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6496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8FB014-D79E-4454-B830-F72CA1FA9B72}" type="datetime1">
              <a:rPr lang="en-US" smtClean="0">
                <a:solidFill>
                  <a:prstClr val="black">
                    <a:tint val="75000"/>
                  </a:prstClr>
                </a:solidFill>
              </a:rPr>
              <a:pPr>
                <a:def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1445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F02CBD-E1A2-40B9-AFB1-51850741DDB9}" type="datetime1">
              <a:rPr lang="en-US" smtClean="0">
                <a:solidFill>
                  <a:prstClr val="black">
                    <a:tint val="75000"/>
                  </a:prstClr>
                </a:solidFill>
              </a:rPr>
              <a:pPr>
                <a:def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4958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DE8AAC9-8C66-45B9-9C76-9BCC350DB010}" type="datetime1">
              <a:rPr lang="en-US" smtClean="0">
                <a:solidFill>
                  <a:prstClr val="black">
                    <a:tint val="75000"/>
                  </a:prstClr>
                </a:solidFill>
              </a:rPr>
              <a:pPr>
                <a:defRPr/>
              </a:pPr>
              <a:t>10/30/2024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16298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EA7F173-5A04-432D-ACD4-D1BA0FD9FFD2}" type="datetime1">
              <a:rPr lang="en-US" smtClean="0">
                <a:solidFill>
                  <a:prstClr val="black">
                    <a:tint val="75000"/>
                  </a:prstClr>
                </a:solidFill>
              </a:rPr>
              <a:pPr>
                <a:defRPr/>
              </a:pPr>
              <a:t>10/30/2024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1869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52C766-4120-4716-A7D5-C11F828CB0D5}" type="datetime1">
              <a:rPr lang="en-US" smtClean="0">
                <a:solidFill>
                  <a:prstClr val="black">
                    <a:tint val="75000"/>
                  </a:prstClr>
                </a:solidFill>
              </a:rPr>
              <a:pPr>
                <a:defRPr/>
              </a:pPr>
              <a:t>10/30/2024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4008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67EA38-0677-41E2-B0C6-C9340B07BFA9}" type="datetime1">
              <a:rPr lang="en-US" smtClean="0">
                <a:solidFill>
                  <a:prstClr val="black">
                    <a:tint val="75000"/>
                  </a:prstClr>
                </a:solidFill>
              </a:rPr>
              <a:pPr>
                <a:defRPr/>
              </a:pPr>
              <a:t>10/30/2024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83571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929847-199B-48EE-A9F2-2EEF9B5DC3C9}" type="datetime1">
              <a:rPr lang="en-US" smtClean="0">
                <a:solidFill>
                  <a:prstClr val="black">
                    <a:tint val="75000"/>
                  </a:prstClr>
                </a:solidFill>
              </a:rPr>
              <a:pPr>
                <a:defRPr/>
              </a:pPr>
              <a:t>10/30/2024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7649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FAC569-101D-4F8B-8B49-C1EDECA833A3}" type="datetime1">
              <a:rPr lang="en-US" smtClean="0">
                <a:solidFill>
                  <a:prstClr val="black">
                    <a:tint val="75000"/>
                  </a:prstClr>
                </a:solidFill>
              </a:rPr>
              <a:pPr>
                <a:defRPr/>
              </a:pPr>
              <a:t>10/30/2024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3562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5A4C06-5677-40B1-9CF8-3829AC48D39A}" type="datetime1">
              <a:rPr lang="en-US" smtClean="0">
                <a:solidFill>
                  <a:prstClr val="black">
                    <a:tint val="75000"/>
                  </a:prstClr>
                </a:solidFill>
              </a:rPr>
              <a:pPr>
                <a:def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47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10/30/2024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DA47E1-0B52-4B68-AE26-F35153999761}" type="datetime1">
              <a:rPr lang="en-US" smtClean="0">
                <a:solidFill>
                  <a:prstClr val="black">
                    <a:tint val="75000"/>
                  </a:prstClr>
                </a:solidFill>
              </a:rPr>
              <a:pPr>
                <a:def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197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10/30/2024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2.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10/30/2024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3" r:id="rId4"/>
    <p:sldLayoutId id="2147483672" r:id="rId5"/>
    <p:sldLayoutId id="2147483663" r:id="rId6"/>
    <p:sldLayoutId id="2147483664" r:id="rId7"/>
    <p:sldLayoutId id="2147483665" r:id="rId8"/>
    <p:sldLayoutId id="2147483666" r:id="rId9"/>
    <p:sldLayoutId id="2147483667" r:id="rId10"/>
    <p:sldLayoutId id="2147483728" r:id="rId11"/>
    <p:sldLayoutId id="2147483725" r:id="rId12"/>
    <p:sldLayoutId id="2147483724" r:id="rId13"/>
    <p:sldLayoutId id="2147483722" r:id="rId14"/>
    <p:sldLayoutId id="2147483721" r:id="rId15"/>
    <p:sldLayoutId id="2147483720" r:id="rId16"/>
    <p:sldLayoutId id="2147483719" r:id="rId17"/>
    <p:sldLayoutId id="2147483718" r:id="rId18"/>
    <p:sldLayoutId id="2147483704" r:id="rId19"/>
    <p:sldLayoutId id="2147483703" r:id="rId20"/>
    <p:sldLayoutId id="2147483702" r:id="rId21"/>
    <p:sldLayoutId id="2147483701" r:id="rId22"/>
    <p:sldLayoutId id="2147483700" r:id="rId23"/>
    <p:sldLayoutId id="2147483698" r:id="rId24"/>
    <p:sldLayoutId id="2147483697" r:id="rId25"/>
    <p:sldLayoutId id="2147483696" r:id="rId26"/>
    <p:sldLayoutId id="2147483695" r:id="rId27"/>
    <p:sldLayoutId id="2147483694" r:id="rId28"/>
    <p:sldLayoutId id="2147483693" r:id="rId29"/>
    <p:sldLayoutId id="2147483692" r:id="rId30"/>
    <p:sldLayoutId id="2147483691" r:id="rId31"/>
    <p:sldLayoutId id="2147483690" r:id="rId32"/>
    <p:sldLayoutId id="2147483689" r:id="rId33"/>
    <p:sldLayoutId id="2147483688" r:id="rId34"/>
    <p:sldLayoutId id="2147483687" r:id="rId35"/>
    <p:sldLayoutId id="2147483686" r:id="rId36"/>
    <p:sldLayoutId id="2147483683" r:id="rId37"/>
    <p:sldLayoutId id="2147483730" r:id="rId38"/>
    <p:sldLayoutId id="2147483727" r:id="rId39"/>
    <p:sldLayoutId id="2147483705" r:id="rId40"/>
    <p:sldLayoutId id="2147483685" r:id="rId41"/>
    <p:sldLayoutId id="2147483682" r:id="rId42"/>
    <p:sldLayoutId id="2147483681" r:id="rId43"/>
    <p:sldLayoutId id="2147483680" r:id="rId44"/>
    <p:sldLayoutId id="2147483679" r:id="rId45"/>
    <p:sldLayoutId id="2147483678" r:id="rId46"/>
    <p:sldLayoutId id="2147483677" r:id="rId47"/>
    <p:sldLayoutId id="2147483729" r:id="rId48"/>
    <p:sldLayoutId id="2147483726" r:id="rId49"/>
    <p:sldLayoutId id="2147483723" r:id="rId50"/>
    <p:sldLayoutId id="2147483699" r:id="rId51"/>
    <p:sldLayoutId id="2147483684" r:id="rId52"/>
    <p:sldLayoutId id="2147483676" r:id="rId53"/>
    <p:sldLayoutId id="2147483674" r:id="rId54"/>
    <p:sldLayoutId id="2147483668" r:id="rId55"/>
    <p:sldLayoutId id="2147483669" r:id="rId56"/>
    <p:sldLayoutId id="2147483670" r:id="rId57"/>
    <p:sldLayoutId id="2147483671" r:id="rId5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10/30/2024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extLst>
      <p:ext uri="{BB962C8B-B14F-4D97-AF65-F5344CB8AC3E}">
        <p14:creationId xmlns:p14="http://schemas.microsoft.com/office/powerpoint/2010/main" val="7070531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A7009599-A895-4F84-9FFC-8BDCA586D775}" type="datetime1">
              <a:rPr lang="en-US" smtClean="0">
                <a:solidFill>
                  <a:prstClr val="black">
                    <a:tint val="75000"/>
                  </a:prstClr>
                </a:solidFill>
              </a:rPr>
              <a:pPr>
                <a:defRPr/>
              </a:pPr>
              <a:t>10/30/2024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680188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6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file:///C:\Program%20Files\Inknoe%20ClassPoint\Images\slide_annotate_without%20result_default.png" TargetMode="External"/><Relationship Id="rId3" Type="http://schemas.openxmlformats.org/officeDocument/2006/relationships/image" Target="../media/image23.jp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slideLayout" Target="../slideLayouts/slideLayout37.xml"/><Relationship Id="rId1" Type="http://schemas.openxmlformats.org/officeDocument/2006/relationships/tags" Target="../tags/tag2.xml"/><Relationship Id="rId6" Type="http://schemas.openxmlformats.org/officeDocument/2006/relationships/image" Target="../media/image26.jp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oleObject" Target="../embeddings/oleObject4.bin"/><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8" Type="http://schemas.openxmlformats.org/officeDocument/2006/relationships/hyperlink" Target="../C&#7889;c%20C&#7889;c.lnk" TargetMode="Externa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249383"/>
            <a:ext cx="12192000" cy="2299854"/>
          </a:xfrm>
        </p:spPr>
        <p:txBody>
          <a:bodyPr/>
          <a:lstStyle/>
          <a:p>
            <a:pPr eaLnBrk="1" hangingPunct="1">
              <a:lnSpc>
                <a:spcPct val="150000"/>
              </a:lnSpc>
            </a:pPr>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3333FF"/>
                </a:solidFill>
                <a:latin typeface="Times New Roman" pitchFamily="18" charset="0"/>
                <a:cs typeface="Times New Roman" pitchFamily="18" charset="0"/>
              </a:rPr>
              <a:t>TIẾT 8.</a:t>
            </a:r>
            <a:r>
              <a:rPr lang="en-US" smtClean="0">
                <a:solidFill>
                  <a:srgbClr val="3333FF"/>
                </a:solidFill>
                <a:latin typeface="Times New Roman" pitchFamily="18" charset="0"/>
                <a:cs typeface="Times New Roman" pitchFamily="18" charset="0"/>
              </a:rPr>
              <a:t> </a:t>
            </a:r>
            <a:r>
              <a:rPr lang="en-US" b="1" smtClean="0">
                <a:solidFill>
                  <a:srgbClr val="3333FF"/>
                </a:solidFill>
                <a:latin typeface="Times New Roman" pitchFamily="18" charset="0"/>
                <a:cs typeface="Times New Roman" pitchFamily="18" charset="0"/>
              </a:rPr>
              <a:t>BÀI 4: MẠNG MÁY TÍNH</a:t>
            </a:r>
            <a:endParaRPr lang="en-US" smtClean="0">
              <a:solidFill>
                <a:srgbClr val="3333FF"/>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702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18FB014-D79E-4454-B830-F72CA1FA9B72}" type="datetime1">
              <a:rPr lang="en-US" smtClean="0">
                <a:solidFill>
                  <a:prstClr val="black">
                    <a:tint val="75000"/>
                  </a:prstClr>
                </a:solidFill>
              </a:rPr>
              <a:pPr>
                <a:defRPr/>
              </a:pPr>
              <a:t>10/30/2024</a:t>
            </a:fld>
            <a:endParaRPr lang="en-US">
              <a:solidFill>
                <a:prstClr val="black">
                  <a:tint val="75000"/>
                </a:prstClr>
              </a:solidFill>
            </a:endParaRPr>
          </a:p>
        </p:txBody>
      </p:sp>
      <p:sp>
        <p:nvSpPr>
          <p:cNvPr id="5" name="Rectangle 4"/>
          <p:cNvSpPr/>
          <p:nvPr/>
        </p:nvSpPr>
        <p:spPr>
          <a:xfrm>
            <a:off x="517451" y="1003416"/>
            <a:ext cx="11188996" cy="5115246"/>
          </a:xfrm>
          <a:prstGeom prst="rect">
            <a:avLst/>
          </a:prstGeom>
        </p:spPr>
        <p:txBody>
          <a:bodyPr wrap="square">
            <a:spAutoFit/>
          </a:bodyPr>
          <a:lstStyle/>
          <a:p>
            <a:pPr algn="ctr">
              <a:lnSpc>
                <a:spcPct val="115000"/>
              </a:lnSpc>
              <a:spcAft>
                <a:spcPts val="0"/>
              </a:spcAft>
            </a:pPr>
            <a:r>
              <a:rPr lang="en-US" sz="3200" b="1" dirty="0" err="1">
                <a:latin typeface="Times New Roman"/>
                <a:ea typeface="Calibri"/>
                <a:cs typeface="Times New Roman"/>
              </a:rPr>
              <a:t>Hoạt</a:t>
            </a:r>
            <a:r>
              <a:rPr lang="en-US" sz="3200" b="1" dirty="0">
                <a:latin typeface="Times New Roman"/>
                <a:ea typeface="Calibri"/>
                <a:cs typeface="Times New Roman"/>
              </a:rPr>
              <a:t> </a:t>
            </a:r>
            <a:r>
              <a:rPr lang="en-US" sz="3200" b="1" dirty="0" err="1">
                <a:latin typeface="Times New Roman"/>
                <a:ea typeface="Calibri"/>
                <a:cs typeface="Times New Roman"/>
              </a:rPr>
              <a:t>động</a:t>
            </a:r>
            <a:r>
              <a:rPr lang="en-US" sz="3200" b="1" dirty="0">
                <a:latin typeface="Times New Roman"/>
                <a:ea typeface="Calibri"/>
                <a:cs typeface="Times New Roman"/>
              </a:rPr>
              <a:t> 2: </a:t>
            </a:r>
            <a:r>
              <a:rPr lang="en-US" sz="3200" b="1" dirty="0" err="1">
                <a:latin typeface="Times New Roman"/>
                <a:ea typeface="Calibri"/>
                <a:cs typeface="Times New Roman"/>
              </a:rPr>
              <a:t>Các</a:t>
            </a:r>
            <a:r>
              <a:rPr lang="en-US" sz="3200" b="1" dirty="0">
                <a:latin typeface="Times New Roman"/>
                <a:ea typeface="Calibri"/>
                <a:cs typeface="Times New Roman"/>
              </a:rPr>
              <a:t> </a:t>
            </a:r>
            <a:r>
              <a:rPr lang="en-US" sz="3200" b="1" dirty="0" err="1">
                <a:latin typeface="Times New Roman"/>
                <a:ea typeface="Calibri"/>
                <a:cs typeface="Times New Roman"/>
              </a:rPr>
              <a:t>thành</a:t>
            </a:r>
            <a:r>
              <a:rPr lang="en-US" sz="3200" b="1" dirty="0">
                <a:latin typeface="Times New Roman"/>
                <a:ea typeface="Calibri"/>
                <a:cs typeface="Times New Roman"/>
              </a:rPr>
              <a:t> </a:t>
            </a:r>
            <a:r>
              <a:rPr lang="en-US" sz="3200" b="1" dirty="0" err="1">
                <a:latin typeface="Times New Roman"/>
                <a:ea typeface="Calibri"/>
                <a:cs typeface="Times New Roman"/>
              </a:rPr>
              <a:t>phần</a:t>
            </a:r>
            <a:r>
              <a:rPr lang="en-US" sz="3200" b="1" dirty="0">
                <a:latin typeface="Times New Roman"/>
                <a:ea typeface="Calibri"/>
                <a:cs typeface="Times New Roman"/>
              </a:rPr>
              <a:t> </a:t>
            </a:r>
            <a:r>
              <a:rPr lang="en-US" sz="3200" b="1" dirty="0" err="1">
                <a:latin typeface="Times New Roman"/>
                <a:ea typeface="Calibri"/>
                <a:cs typeface="Times New Roman"/>
              </a:rPr>
              <a:t>của</a:t>
            </a:r>
            <a:r>
              <a:rPr lang="en-US" sz="3200" b="1" dirty="0">
                <a:latin typeface="Times New Roman"/>
                <a:ea typeface="Calibri"/>
                <a:cs typeface="Times New Roman"/>
              </a:rPr>
              <a:t> </a:t>
            </a:r>
            <a:r>
              <a:rPr lang="en-US" sz="3200" b="1" dirty="0" err="1">
                <a:latin typeface="Times New Roman"/>
                <a:ea typeface="Calibri"/>
                <a:cs typeface="Times New Roman"/>
              </a:rPr>
              <a:t>mạng</a:t>
            </a:r>
            <a:r>
              <a:rPr lang="en-US" sz="3200" b="1" dirty="0">
                <a:latin typeface="Times New Roman"/>
                <a:ea typeface="Calibri"/>
                <a:cs typeface="Times New Roman"/>
              </a:rPr>
              <a:t> </a:t>
            </a:r>
            <a:r>
              <a:rPr lang="en-US" sz="3200" b="1" dirty="0" err="1">
                <a:latin typeface="Times New Roman"/>
                <a:ea typeface="Calibri"/>
                <a:cs typeface="Times New Roman"/>
              </a:rPr>
              <a:t>máy</a:t>
            </a:r>
            <a:r>
              <a:rPr lang="en-US" sz="3200" b="1" dirty="0">
                <a:latin typeface="Times New Roman"/>
                <a:ea typeface="Calibri"/>
                <a:cs typeface="Times New Roman"/>
              </a:rPr>
              <a:t> </a:t>
            </a:r>
            <a:r>
              <a:rPr lang="en-US" sz="3200" b="1" dirty="0" err="1">
                <a:latin typeface="Times New Roman"/>
                <a:ea typeface="Calibri"/>
                <a:cs typeface="Times New Roman"/>
              </a:rPr>
              <a:t>tính</a:t>
            </a:r>
            <a:endParaRPr lang="en-US" sz="3200" dirty="0">
              <a:latin typeface="Times New Roman"/>
              <a:ea typeface="Calibri"/>
              <a:cs typeface="Times New Roman"/>
            </a:endParaRPr>
          </a:p>
          <a:p>
            <a:pPr algn="just">
              <a:lnSpc>
                <a:spcPct val="115000"/>
              </a:lnSpc>
              <a:spcAft>
                <a:spcPts val="0"/>
              </a:spcAft>
            </a:pPr>
            <a:r>
              <a:rPr lang="en-US" sz="3200" dirty="0">
                <a:latin typeface="Times New Roman"/>
                <a:ea typeface="Calibri"/>
                <a:cs typeface="Times New Roman"/>
              </a:rPr>
              <a:t>a.</a:t>
            </a:r>
            <a:r>
              <a:rPr lang="en-US" sz="3200" spc="130" dirty="0">
                <a:latin typeface="Times New Roman"/>
                <a:ea typeface="Calibri"/>
                <a:cs typeface="Times New Roman"/>
              </a:rPr>
              <a:t> </a:t>
            </a:r>
            <a:r>
              <a:rPr lang="en-US" sz="3200" dirty="0" err="1">
                <a:latin typeface="Times New Roman"/>
                <a:ea typeface="Calibri"/>
                <a:cs typeface="Times New Roman"/>
              </a:rPr>
              <a:t>Mục</a:t>
            </a:r>
            <a:r>
              <a:rPr lang="en-US" sz="3200" spc="130" dirty="0">
                <a:latin typeface="Times New Roman"/>
                <a:ea typeface="Calibri"/>
                <a:cs typeface="Times New Roman"/>
              </a:rPr>
              <a:t> </a:t>
            </a:r>
            <a:r>
              <a:rPr lang="en-US" sz="3200" dirty="0" err="1">
                <a:latin typeface="Times New Roman"/>
                <a:ea typeface="Calibri"/>
                <a:cs typeface="Times New Roman"/>
              </a:rPr>
              <a:t>tiêu</a:t>
            </a:r>
            <a:r>
              <a:rPr lang="en-US" sz="3200" dirty="0">
                <a:latin typeface="Times New Roman"/>
                <a:ea typeface="Calibri"/>
                <a:cs typeface="Times New Roman"/>
              </a:rPr>
              <a:t>:</a:t>
            </a:r>
            <a:r>
              <a:rPr lang="en-US" sz="3200" spc="130" dirty="0">
                <a:latin typeface="Times New Roman"/>
                <a:ea typeface="Calibri"/>
                <a:cs typeface="Times New Roman"/>
              </a:rPr>
              <a:t> </a:t>
            </a:r>
            <a:r>
              <a:rPr lang="en-US" sz="3200" dirty="0" err="1">
                <a:latin typeface="Times New Roman"/>
                <a:ea typeface="Calibri"/>
                <a:cs typeface="Times New Roman"/>
              </a:rPr>
              <a:t>Giúp</a:t>
            </a:r>
            <a:r>
              <a:rPr lang="en-US" sz="3200" dirty="0">
                <a:latin typeface="Times New Roman"/>
                <a:ea typeface="Calibri"/>
                <a:cs typeface="Times New Roman"/>
              </a:rPr>
              <a:t> </a:t>
            </a:r>
            <a:r>
              <a:rPr lang="en-US" sz="3200" dirty="0" err="1">
                <a:latin typeface="Times New Roman"/>
                <a:ea typeface="Calibri"/>
                <a:cs typeface="Times New Roman"/>
              </a:rPr>
              <a:t>học</a:t>
            </a:r>
            <a:r>
              <a:rPr lang="en-US" sz="3200" dirty="0">
                <a:latin typeface="Times New Roman"/>
                <a:ea typeface="Calibri"/>
                <a:cs typeface="Times New Roman"/>
              </a:rPr>
              <a:t> </a:t>
            </a:r>
            <a:r>
              <a:rPr lang="en-US" sz="3200" dirty="0" err="1">
                <a:latin typeface="Times New Roman"/>
                <a:ea typeface="Calibri"/>
                <a:cs typeface="Times New Roman"/>
              </a:rPr>
              <a:t>sinh</a:t>
            </a:r>
            <a:r>
              <a:rPr lang="en-US" sz="3200" dirty="0">
                <a:latin typeface="Times New Roman"/>
                <a:ea typeface="Calibri"/>
                <a:cs typeface="Times New Roman"/>
              </a:rPr>
              <a:t> </a:t>
            </a:r>
            <a:r>
              <a:rPr lang="en-US" sz="3200" dirty="0" err="1">
                <a:latin typeface="Times New Roman"/>
                <a:ea typeface="Calibri"/>
                <a:cs typeface="Times New Roman"/>
              </a:rPr>
              <a:t>nhận</a:t>
            </a:r>
            <a:r>
              <a:rPr lang="en-US" sz="3200" dirty="0">
                <a:latin typeface="Times New Roman"/>
                <a:ea typeface="Calibri"/>
                <a:cs typeface="Times New Roman"/>
              </a:rPr>
              <a:t> </a:t>
            </a:r>
            <a:r>
              <a:rPr lang="en-US" sz="3200" dirty="0" err="1">
                <a:latin typeface="Times New Roman"/>
                <a:ea typeface="Calibri"/>
                <a:cs typeface="Times New Roman"/>
              </a:rPr>
              <a:t>diện</a:t>
            </a:r>
            <a:r>
              <a:rPr lang="en-US" sz="3200" dirty="0">
                <a:latin typeface="Times New Roman"/>
                <a:ea typeface="Calibri"/>
                <a:cs typeface="Times New Roman"/>
              </a:rPr>
              <a:t> </a:t>
            </a:r>
            <a:r>
              <a:rPr lang="en-US" sz="3200" dirty="0" err="1">
                <a:latin typeface="Times New Roman"/>
                <a:ea typeface="Calibri"/>
                <a:cs typeface="Times New Roman"/>
              </a:rPr>
              <a:t>một</a:t>
            </a:r>
            <a:r>
              <a:rPr lang="en-US" sz="3200" dirty="0">
                <a:latin typeface="Times New Roman"/>
                <a:ea typeface="Calibri"/>
                <a:cs typeface="Times New Roman"/>
              </a:rPr>
              <a:t> </a:t>
            </a:r>
            <a:r>
              <a:rPr lang="en-US" sz="3200" dirty="0" err="1">
                <a:latin typeface="Times New Roman"/>
                <a:ea typeface="Calibri"/>
                <a:cs typeface="Times New Roman"/>
              </a:rPr>
              <a:t>số</a:t>
            </a:r>
            <a:r>
              <a:rPr lang="en-US" sz="3200" dirty="0">
                <a:latin typeface="Times New Roman"/>
                <a:ea typeface="Calibri"/>
                <a:cs typeface="Times New Roman"/>
              </a:rPr>
              <a:t> </a:t>
            </a:r>
            <a:r>
              <a:rPr lang="en-US" sz="3200" dirty="0" err="1">
                <a:latin typeface="Times New Roman"/>
                <a:ea typeface="Calibri"/>
                <a:cs typeface="Times New Roman"/>
              </a:rPr>
              <a:t>thành</a:t>
            </a:r>
            <a:r>
              <a:rPr lang="en-US" sz="3200" dirty="0">
                <a:latin typeface="Times New Roman"/>
                <a:ea typeface="Calibri"/>
                <a:cs typeface="Times New Roman"/>
              </a:rPr>
              <a:t> </a:t>
            </a:r>
            <a:r>
              <a:rPr lang="en-US" sz="3200" dirty="0" err="1">
                <a:latin typeface="Times New Roman"/>
                <a:ea typeface="Calibri"/>
                <a:cs typeface="Times New Roman"/>
              </a:rPr>
              <a:t>phần</a:t>
            </a:r>
            <a:r>
              <a:rPr lang="en-US" sz="3200" dirty="0">
                <a:latin typeface="Times New Roman"/>
                <a:ea typeface="Calibri"/>
                <a:cs typeface="Times New Roman"/>
              </a:rPr>
              <a:t> </a:t>
            </a:r>
            <a:r>
              <a:rPr lang="en-US" sz="3200" dirty="0" err="1">
                <a:latin typeface="Times New Roman"/>
                <a:ea typeface="Calibri"/>
                <a:cs typeface="Times New Roman"/>
              </a:rPr>
              <a:t>chính</a:t>
            </a:r>
            <a:r>
              <a:rPr lang="en-US" sz="3200" dirty="0">
                <a:latin typeface="Times New Roman"/>
                <a:ea typeface="Calibri"/>
                <a:cs typeface="Times New Roman"/>
              </a:rPr>
              <a:t> </a:t>
            </a:r>
            <a:r>
              <a:rPr lang="en-US" sz="3200" dirty="0" err="1">
                <a:latin typeface="Times New Roman"/>
                <a:ea typeface="Calibri"/>
                <a:cs typeface="Times New Roman"/>
              </a:rPr>
              <a:t>trong</a:t>
            </a:r>
            <a:r>
              <a:rPr lang="en-US" sz="3200" dirty="0">
                <a:latin typeface="Times New Roman"/>
                <a:ea typeface="Calibri"/>
                <a:cs typeface="Times New Roman"/>
              </a:rPr>
              <a:t> </a:t>
            </a:r>
            <a:r>
              <a:rPr lang="en-US" sz="3200" dirty="0" err="1">
                <a:latin typeface="Times New Roman"/>
                <a:ea typeface="Calibri"/>
                <a:cs typeface="Times New Roman"/>
              </a:rPr>
              <a:t>mạng</a:t>
            </a:r>
            <a:r>
              <a:rPr lang="en-US" sz="3200" dirty="0">
                <a:latin typeface="Times New Roman"/>
                <a:ea typeface="Calibri"/>
                <a:cs typeface="Times New Roman"/>
              </a:rPr>
              <a:t> </a:t>
            </a:r>
            <a:r>
              <a:rPr lang="en-US" sz="3200" dirty="0" err="1">
                <a:latin typeface="Times New Roman"/>
                <a:ea typeface="Calibri"/>
                <a:cs typeface="Times New Roman"/>
              </a:rPr>
              <a:t>máy</a:t>
            </a:r>
            <a:r>
              <a:rPr lang="en-US" sz="3200" dirty="0">
                <a:latin typeface="Times New Roman"/>
                <a:ea typeface="Calibri"/>
                <a:cs typeface="Times New Roman"/>
              </a:rPr>
              <a:t> </a:t>
            </a:r>
            <a:r>
              <a:rPr lang="en-US" sz="3200" dirty="0" err="1">
                <a:latin typeface="Times New Roman"/>
                <a:ea typeface="Calibri"/>
                <a:cs typeface="Times New Roman"/>
              </a:rPr>
              <a:t>tính</a:t>
            </a:r>
            <a:r>
              <a:rPr lang="en-US" sz="3200" dirty="0">
                <a:latin typeface="Times New Roman"/>
                <a:ea typeface="Calibri"/>
                <a:cs typeface="Times New Roman"/>
              </a:rPr>
              <a:t> </a:t>
            </a:r>
          </a:p>
          <a:p>
            <a:pPr algn="just">
              <a:lnSpc>
                <a:spcPct val="115000"/>
              </a:lnSpc>
              <a:spcAft>
                <a:spcPts val="0"/>
              </a:spcAft>
            </a:pPr>
            <a:r>
              <a:rPr lang="en-US" sz="3200" dirty="0">
                <a:latin typeface="Times New Roman"/>
                <a:ea typeface="Calibri"/>
                <a:cs typeface="Times New Roman"/>
              </a:rPr>
              <a:t>b.</a:t>
            </a:r>
            <a:r>
              <a:rPr lang="en-US" sz="3200" spc="80" dirty="0">
                <a:latin typeface="Times New Roman"/>
                <a:ea typeface="Calibri"/>
                <a:cs typeface="Times New Roman"/>
              </a:rPr>
              <a:t> </a:t>
            </a:r>
            <a:r>
              <a:rPr lang="en-US" sz="3200" dirty="0" err="1">
                <a:latin typeface="Times New Roman"/>
                <a:ea typeface="Calibri"/>
                <a:cs typeface="Times New Roman"/>
              </a:rPr>
              <a:t>Nội</a:t>
            </a:r>
            <a:r>
              <a:rPr lang="en-US" sz="3200" spc="80" dirty="0">
                <a:latin typeface="Times New Roman"/>
                <a:ea typeface="Calibri"/>
                <a:cs typeface="Times New Roman"/>
              </a:rPr>
              <a:t> </a:t>
            </a:r>
            <a:r>
              <a:rPr lang="en-US" sz="3200" dirty="0">
                <a:latin typeface="Times New Roman"/>
                <a:ea typeface="Calibri"/>
                <a:cs typeface="Times New Roman"/>
              </a:rPr>
              <a:t>dung:</a:t>
            </a:r>
            <a:r>
              <a:rPr lang="en-US" sz="3200" spc="80" dirty="0">
                <a:latin typeface="Times New Roman"/>
                <a:ea typeface="Calibri"/>
                <a:cs typeface="Times New Roman"/>
              </a:rPr>
              <a:t> </a:t>
            </a:r>
            <a:r>
              <a:rPr lang="en-US" sz="3200" dirty="0" err="1">
                <a:latin typeface="Times New Roman"/>
                <a:ea typeface="Calibri"/>
                <a:cs typeface="Times New Roman"/>
              </a:rPr>
              <a:t>Học</a:t>
            </a:r>
            <a:r>
              <a:rPr lang="en-US" sz="3200" dirty="0">
                <a:latin typeface="Times New Roman"/>
                <a:ea typeface="Calibri"/>
                <a:cs typeface="Times New Roman"/>
              </a:rPr>
              <a:t> </a:t>
            </a:r>
            <a:r>
              <a:rPr lang="en-US" sz="3200" dirty="0" err="1">
                <a:latin typeface="Times New Roman"/>
                <a:ea typeface="Calibri"/>
                <a:cs typeface="Times New Roman"/>
              </a:rPr>
              <a:t>sinh</a:t>
            </a:r>
            <a:r>
              <a:rPr lang="en-US" sz="3200" dirty="0">
                <a:latin typeface="Times New Roman"/>
                <a:ea typeface="Calibri"/>
                <a:cs typeface="Times New Roman"/>
              </a:rPr>
              <a:t> </a:t>
            </a:r>
            <a:r>
              <a:rPr lang="en-US" sz="3200" dirty="0" err="1">
                <a:latin typeface="Times New Roman"/>
                <a:ea typeface="Calibri"/>
                <a:cs typeface="Times New Roman"/>
              </a:rPr>
              <a:t>quan</a:t>
            </a:r>
            <a:r>
              <a:rPr lang="en-US" sz="3200" dirty="0">
                <a:latin typeface="Times New Roman"/>
                <a:ea typeface="Calibri"/>
                <a:cs typeface="Times New Roman"/>
              </a:rPr>
              <a:t> </a:t>
            </a:r>
            <a:r>
              <a:rPr lang="en-US" sz="3200" dirty="0" err="1">
                <a:latin typeface="Times New Roman"/>
                <a:ea typeface="Calibri"/>
                <a:cs typeface="Times New Roman"/>
              </a:rPr>
              <a:t>sát</a:t>
            </a:r>
            <a:r>
              <a:rPr lang="en-US" sz="3200" dirty="0">
                <a:latin typeface="Times New Roman"/>
                <a:ea typeface="Calibri"/>
                <a:cs typeface="Times New Roman"/>
              </a:rPr>
              <a:t> </a:t>
            </a:r>
            <a:r>
              <a:rPr lang="en-US" sz="3200" dirty="0" err="1">
                <a:latin typeface="Times New Roman"/>
                <a:ea typeface="Calibri"/>
                <a:cs typeface="Times New Roman"/>
              </a:rPr>
              <a:t>hình</a:t>
            </a:r>
            <a:r>
              <a:rPr lang="en-US" sz="3200" dirty="0">
                <a:latin typeface="Times New Roman"/>
                <a:ea typeface="Calibri"/>
                <a:cs typeface="Times New Roman"/>
              </a:rPr>
              <a:t> </a:t>
            </a:r>
            <a:r>
              <a:rPr lang="en-US" sz="3200" dirty="0" err="1">
                <a:latin typeface="Times New Roman"/>
                <a:ea typeface="Calibri"/>
                <a:cs typeface="Times New Roman"/>
              </a:rPr>
              <a:t>ảnh</a:t>
            </a:r>
            <a:r>
              <a:rPr lang="en-US" sz="3200" dirty="0">
                <a:latin typeface="Times New Roman"/>
                <a:ea typeface="Calibri"/>
                <a:cs typeface="Times New Roman"/>
              </a:rPr>
              <a:t> </a:t>
            </a:r>
            <a:r>
              <a:rPr lang="en-US" sz="3200" dirty="0" err="1">
                <a:latin typeface="Times New Roman"/>
                <a:ea typeface="Calibri"/>
                <a:cs typeface="Times New Roman"/>
              </a:rPr>
              <a:t>từ</a:t>
            </a:r>
            <a:r>
              <a:rPr lang="en-US" sz="3200" dirty="0">
                <a:latin typeface="Times New Roman"/>
                <a:ea typeface="Calibri"/>
                <a:cs typeface="Times New Roman"/>
              </a:rPr>
              <a:t> </a:t>
            </a:r>
            <a:r>
              <a:rPr lang="en-US" sz="3200" dirty="0" err="1">
                <a:latin typeface="Times New Roman"/>
                <a:ea typeface="Calibri"/>
                <a:cs typeface="Times New Roman"/>
              </a:rPr>
              <a:t>máy</a:t>
            </a:r>
            <a:r>
              <a:rPr lang="en-US" sz="3200" dirty="0">
                <a:latin typeface="Times New Roman"/>
                <a:ea typeface="Calibri"/>
                <a:cs typeface="Times New Roman"/>
              </a:rPr>
              <a:t> </a:t>
            </a:r>
            <a:r>
              <a:rPr lang="en-US" sz="3200" dirty="0" err="1">
                <a:latin typeface="Times New Roman"/>
                <a:ea typeface="Calibri"/>
                <a:cs typeface="Times New Roman"/>
              </a:rPr>
              <a:t>chiếu</a:t>
            </a:r>
            <a:r>
              <a:rPr lang="en-US" sz="3200" dirty="0">
                <a:latin typeface="Times New Roman"/>
                <a:ea typeface="Calibri"/>
                <a:cs typeface="Times New Roman"/>
              </a:rPr>
              <a:t> . </a:t>
            </a:r>
            <a:r>
              <a:rPr lang="en-US" sz="3200" dirty="0" err="1">
                <a:latin typeface="Times New Roman"/>
                <a:ea typeface="Calibri"/>
                <a:cs typeface="Times New Roman"/>
              </a:rPr>
              <a:t>Học</a:t>
            </a:r>
            <a:r>
              <a:rPr lang="en-US" sz="3200" dirty="0">
                <a:latin typeface="Times New Roman"/>
                <a:ea typeface="Calibri"/>
                <a:cs typeface="Times New Roman"/>
              </a:rPr>
              <a:t> </a:t>
            </a:r>
            <a:r>
              <a:rPr lang="en-US" sz="3200" dirty="0" err="1">
                <a:latin typeface="Times New Roman"/>
                <a:ea typeface="Calibri"/>
                <a:cs typeface="Times New Roman"/>
              </a:rPr>
              <a:t>sinh</a:t>
            </a:r>
            <a:r>
              <a:rPr lang="en-US" sz="3200" dirty="0">
                <a:latin typeface="Times New Roman"/>
                <a:ea typeface="Calibri"/>
                <a:cs typeface="Times New Roman"/>
              </a:rPr>
              <a:t> </a:t>
            </a:r>
            <a:r>
              <a:rPr lang="en-US" sz="3200" dirty="0" err="1">
                <a:latin typeface="Times New Roman"/>
                <a:ea typeface="Calibri"/>
                <a:cs typeface="Times New Roman"/>
              </a:rPr>
              <a:t>trả</a:t>
            </a:r>
            <a:r>
              <a:rPr lang="en-US" sz="3200" dirty="0">
                <a:latin typeface="Times New Roman"/>
                <a:ea typeface="Calibri"/>
                <a:cs typeface="Times New Roman"/>
              </a:rPr>
              <a:t> </a:t>
            </a:r>
            <a:r>
              <a:rPr lang="en-US" sz="3200" dirty="0" err="1">
                <a:latin typeface="Times New Roman"/>
                <a:ea typeface="Calibri"/>
                <a:cs typeface="Times New Roman"/>
              </a:rPr>
              <a:t>lời</a:t>
            </a:r>
            <a:r>
              <a:rPr lang="en-US" sz="3200" dirty="0">
                <a:latin typeface="Times New Roman"/>
                <a:ea typeface="Calibri"/>
                <a:cs typeface="Times New Roman"/>
              </a:rPr>
              <a:t> </a:t>
            </a:r>
            <a:r>
              <a:rPr lang="en-US" sz="3200" dirty="0" err="1">
                <a:latin typeface="Times New Roman"/>
                <a:ea typeface="Calibri"/>
                <a:cs typeface="Times New Roman"/>
              </a:rPr>
              <a:t>về</a:t>
            </a:r>
            <a:r>
              <a:rPr lang="en-US" sz="3200" dirty="0">
                <a:latin typeface="Times New Roman"/>
                <a:ea typeface="Calibri"/>
                <a:cs typeface="Times New Roman"/>
              </a:rPr>
              <a:t> </a:t>
            </a:r>
            <a:r>
              <a:rPr lang="en-US" sz="3200" dirty="0" err="1">
                <a:latin typeface="Times New Roman"/>
                <a:ea typeface="Calibri"/>
                <a:cs typeface="Times New Roman"/>
              </a:rPr>
              <a:t>tên</a:t>
            </a:r>
            <a:r>
              <a:rPr lang="en-US" sz="3200" dirty="0">
                <a:latin typeface="Times New Roman"/>
                <a:ea typeface="Calibri"/>
                <a:cs typeface="Times New Roman"/>
              </a:rPr>
              <a:t> </a:t>
            </a:r>
            <a:r>
              <a:rPr lang="en-US" sz="3200" dirty="0" err="1">
                <a:latin typeface="Times New Roman"/>
                <a:ea typeface="Calibri"/>
                <a:cs typeface="Times New Roman"/>
              </a:rPr>
              <a:t>các</a:t>
            </a:r>
            <a:r>
              <a:rPr lang="en-US" sz="3200" dirty="0">
                <a:latin typeface="Times New Roman"/>
                <a:ea typeface="Calibri"/>
                <a:cs typeface="Times New Roman"/>
              </a:rPr>
              <a:t> </a:t>
            </a:r>
            <a:r>
              <a:rPr lang="en-US" sz="3200" dirty="0" err="1">
                <a:latin typeface="Times New Roman"/>
                <a:ea typeface="Calibri"/>
                <a:cs typeface="Times New Roman"/>
              </a:rPr>
              <a:t>thiết</a:t>
            </a:r>
            <a:r>
              <a:rPr lang="en-US" sz="3200" dirty="0">
                <a:latin typeface="Times New Roman"/>
                <a:ea typeface="Calibri"/>
                <a:cs typeface="Times New Roman"/>
              </a:rPr>
              <a:t> </a:t>
            </a:r>
            <a:r>
              <a:rPr lang="en-US" sz="3200" dirty="0" err="1">
                <a:latin typeface="Times New Roman"/>
                <a:ea typeface="Calibri"/>
                <a:cs typeface="Times New Roman"/>
              </a:rPr>
              <a:t>bị</a:t>
            </a:r>
            <a:r>
              <a:rPr lang="en-US" sz="3200" dirty="0">
                <a:latin typeface="Times New Roman"/>
                <a:ea typeface="Calibri"/>
                <a:cs typeface="Times New Roman"/>
              </a:rPr>
              <a:t> </a:t>
            </a:r>
            <a:r>
              <a:rPr lang="en-US" sz="3200" dirty="0" err="1">
                <a:latin typeface="Times New Roman"/>
                <a:ea typeface="Calibri"/>
                <a:cs typeface="Times New Roman"/>
              </a:rPr>
              <a:t>nhận</a:t>
            </a:r>
            <a:r>
              <a:rPr lang="en-US" sz="3200" dirty="0">
                <a:latin typeface="Times New Roman"/>
                <a:ea typeface="Calibri"/>
                <a:cs typeface="Times New Roman"/>
              </a:rPr>
              <a:t> </a:t>
            </a:r>
            <a:r>
              <a:rPr lang="en-US" sz="3200" dirty="0" err="1">
                <a:latin typeface="Times New Roman"/>
                <a:ea typeface="Calibri"/>
                <a:cs typeface="Times New Roman"/>
              </a:rPr>
              <a:t>biết</a:t>
            </a:r>
            <a:r>
              <a:rPr lang="en-US" sz="3200" dirty="0">
                <a:latin typeface="Times New Roman"/>
                <a:ea typeface="Calibri"/>
                <a:cs typeface="Times New Roman"/>
              </a:rPr>
              <a:t> </a:t>
            </a:r>
            <a:r>
              <a:rPr lang="en-US" sz="3200" dirty="0" err="1">
                <a:latin typeface="Times New Roman"/>
                <a:ea typeface="Calibri"/>
                <a:cs typeface="Times New Roman"/>
              </a:rPr>
              <a:t>được</a:t>
            </a:r>
            <a:r>
              <a:rPr lang="en-US" sz="3200" dirty="0">
                <a:latin typeface="Times New Roman"/>
                <a:ea typeface="Calibri"/>
                <a:cs typeface="Times New Roman"/>
              </a:rPr>
              <a:t>. </a:t>
            </a:r>
            <a:r>
              <a:rPr lang="en-US" sz="3200" dirty="0" err="1">
                <a:latin typeface="Times New Roman"/>
                <a:ea typeface="Calibri"/>
                <a:cs typeface="Times New Roman"/>
              </a:rPr>
              <a:t>Học</a:t>
            </a:r>
            <a:r>
              <a:rPr lang="en-US" sz="3200" dirty="0">
                <a:latin typeface="Times New Roman"/>
                <a:ea typeface="Calibri"/>
                <a:cs typeface="Times New Roman"/>
              </a:rPr>
              <a:t> </a:t>
            </a:r>
            <a:r>
              <a:rPr lang="en-US" sz="3200" dirty="0" err="1">
                <a:latin typeface="Times New Roman"/>
                <a:ea typeface="Calibri"/>
                <a:cs typeface="Times New Roman"/>
              </a:rPr>
              <a:t>sinh</a:t>
            </a:r>
            <a:r>
              <a:rPr lang="en-US" sz="3200" dirty="0">
                <a:latin typeface="Times New Roman"/>
                <a:ea typeface="Calibri"/>
                <a:cs typeface="Times New Roman"/>
              </a:rPr>
              <a:t> </a:t>
            </a:r>
            <a:r>
              <a:rPr lang="en-US" sz="3200" dirty="0" err="1">
                <a:latin typeface="Times New Roman"/>
                <a:ea typeface="Calibri"/>
                <a:cs typeface="Times New Roman"/>
              </a:rPr>
              <a:t>nhận</a:t>
            </a:r>
            <a:r>
              <a:rPr lang="en-US" sz="3200" dirty="0">
                <a:latin typeface="Times New Roman"/>
                <a:ea typeface="Calibri"/>
                <a:cs typeface="Times New Roman"/>
              </a:rPr>
              <a:t> </a:t>
            </a:r>
            <a:r>
              <a:rPr lang="en-US" sz="3200" dirty="0" err="1">
                <a:latin typeface="Times New Roman"/>
                <a:ea typeface="Calibri"/>
                <a:cs typeface="Times New Roman"/>
              </a:rPr>
              <a:t>diện</a:t>
            </a:r>
            <a:r>
              <a:rPr lang="en-US" sz="3200" dirty="0">
                <a:latin typeface="Times New Roman"/>
                <a:ea typeface="Calibri"/>
                <a:cs typeface="Times New Roman"/>
              </a:rPr>
              <a:t> </a:t>
            </a:r>
            <a:r>
              <a:rPr lang="en-US" sz="3200" dirty="0" err="1">
                <a:latin typeface="Times New Roman"/>
                <a:ea typeface="Calibri"/>
                <a:cs typeface="Times New Roman"/>
              </a:rPr>
              <a:t>ra</a:t>
            </a:r>
            <a:r>
              <a:rPr lang="en-US" sz="3200" dirty="0">
                <a:latin typeface="Times New Roman"/>
                <a:ea typeface="Calibri"/>
                <a:cs typeface="Times New Roman"/>
              </a:rPr>
              <a:t> </a:t>
            </a:r>
            <a:r>
              <a:rPr lang="en-US" sz="3200" dirty="0" err="1">
                <a:latin typeface="Times New Roman"/>
                <a:ea typeface="Calibri"/>
                <a:cs typeface="Times New Roman"/>
              </a:rPr>
              <a:t>thiết</a:t>
            </a:r>
            <a:r>
              <a:rPr lang="en-US" sz="3200" dirty="0">
                <a:latin typeface="Times New Roman"/>
                <a:ea typeface="Calibri"/>
                <a:cs typeface="Times New Roman"/>
              </a:rPr>
              <a:t> </a:t>
            </a:r>
            <a:r>
              <a:rPr lang="en-US" sz="3200" dirty="0" err="1">
                <a:latin typeface="Times New Roman"/>
                <a:ea typeface="Calibri"/>
                <a:cs typeface="Times New Roman"/>
              </a:rPr>
              <a:t>bị</a:t>
            </a:r>
            <a:r>
              <a:rPr lang="en-US" sz="3200" dirty="0">
                <a:latin typeface="Times New Roman"/>
                <a:ea typeface="Calibri"/>
                <a:cs typeface="Times New Roman"/>
              </a:rPr>
              <a:t> </a:t>
            </a:r>
            <a:r>
              <a:rPr lang="en-US" sz="3200" dirty="0" err="1">
                <a:latin typeface="Times New Roman"/>
                <a:ea typeface="Calibri"/>
                <a:cs typeface="Times New Roman"/>
              </a:rPr>
              <a:t>kết</a:t>
            </a:r>
            <a:r>
              <a:rPr lang="en-US" sz="3200" dirty="0">
                <a:latin typeface="Times New Roman"/>
                <a:ea typeface="Calibri"/>
                <a:cs typeface="Times New Roman"/>
              </a:rPr>
              <a:t> </a:t>
            </a:r>
            <a:r>
              <a:rPr lang="en-US" sz="3200" dirty="0" err="1">
                <a:latin typeface="Times New Roman"/>
                <a:ea typeface="Calibri"/>
                <a:cs typeface="Times New Roman"/>
              </a:rPr>
              <a:t>nối</a:t>
            </a:r>
            <a:r>
              <a:rPr lang="en-US" sz="3200" dirty="0">
                <a:latin typeface="Times New Roman"/>
                <a:ea typeface="Calibri"/>
                <a:cs typeface="Times New Roman"/>
              </a:rPr>
              <a:t> </a:t>
            </a:r>
            <a:r>
              <a:rPr lang="en-US" sz="3200" dirty="0" err="1">
                <a:latin typeface="Times New Roman"/>
                <a:ea typeface="Calibri"/>
                <a:cs typeface="Times New Roman"/>
              </a:rPr>
              <a:t>mạng</a:t>
            </a:r>
            <a:r>
              <a:rPr lang="en-US" sz="3200" dirty="0">
                <a:latin typeface="Times New Roman"/>
                <a:ea typeface="Calibri"/>
                <a:cs typeface="Times New Roman"/>
              </a:rPr>
              <a:t> </a:t>
            </a:r>
            <a:r>
              <a:rPr lang="en-US" sz="3200" dirty="0" err="1">
                <a:latin typeface="Times New Roman"/>
                <a:ea typeface="Calibri"/>
                <a:cs typeface="Times New Roman"/>
              </a:rPr>
              <a:t>có</a:t>
            </a:r>
            <a:r>
              <a:rPr lang="en-US" sz="3200" dirty="0">
                <a:latin typeface="Times New Roman"/>
                <a:ea typeface="Calibri"/>
                <a:cs typeface="Times New Roman"/>
              </a:rPr>
              <a:t> </a:t>
            </a:r>
            <a:r>
              <a:rPr lang="en-US" sz="3200" dirty="0" err="1">
                <a:latin typeface="Times New Roman"/>
                <a:ea typeface="Calibri"/>
                <a:cs typeface="Times New Roman"/>
              </a:rPr>
              <a:t>dây</a:t>
            </a:r>
            <a:r>
              <a:rPr lang="en-US" sz="3200" dirty="0">
                <a:latin typeface="Times New Roman"/>
                <a:ea typeface="Calibri"/>
                <a:cs typeface="Times New Roman"/>
              </a:rPr>
              <a:t> </a:t>
            </a:r>
            <a:r>
              <a:rPr lang="en-US" sz="3200" dirty="0" err="1">
                <a:latin typeface="Times New Roman"/>
                <a:ea typeface="Calibri"/>
                <a:cs typeface="Times New Roman"/>
              </a:rPr>
              <a:t>và</a:t>
            </a:r>
            <a:r>
              <a:rPr lang="en-US" sz="3200" dirty="0">
                <a:latin typeface="Times New Roman"/>
                <a:ea typeface="Calibri"/>
                <a:cs typeface="Times New Roman"/>
              </a:rPr>
              <a:t> </a:t>
            </a:r>
            <a:r>
              <a:rPr lang="en-US" sz="3200" dirty="0" err="1">
                <a:latin typeface="Times New Roman"/>
                <a:ea typeface="Calibri"/>
                <a:cs typeface="Times New Roman"/>
              </a:rPr>
              <a:t>thiết</a:t>
            </a:r>
            <a:r>
              <a:rPr lang="en-US" sz="3200" dirty="0">
                <a:latin typeface="Times New Roman"/>
                <a:ea typeface="Calibri"/>
                <a:cs typeface="Times New Roman"/>
              </a:rPr>
              <a:t> </a:t>
            </a:r>
            <a:r>
              <a:rPr lang="en-US" sz="3200" dirty="0" err="1">
                <a:latin typeface="Times New Roman"/>
                <a:ea typeface="Calibri"/>
                <a:cs typeface="Times New Roman"/>
              </a:rPr>
              <a:t>bị</a:t>
            </a:r>
            <a:r>
              <a:rPr lang="en-US" sz="3200" dirty="0">
                <a:latin typeface="Times New Roman"/>
                <a:ea typeface="Calibri"/>
                <a:cs typeface="Times New Roman"/>
              </a:rPr>
              <a:t> </a:t>
            </a:r>
            <a:r>
              <a:rPr lang="en-US" sz="3200" dirty="0" err="1">
                <a:latin typeface="Times New Roman"/>
                <a:ea typeface="Calibri"/>
                <a:cs typeface="Times New Roman"/>
              </a:rPr>
              <a:t>kết</a:t>
            </a:r>
            <a:r>
              <a:rPr lang="en-US" sz="3200" dirty="0">
                <a:latin typeface="Times New Roman"/>
                <a:ea typeface="Calibri"/>
                <a:cs typeface="Times New Roman"/>
              </a:rPr>
              <a:t> </a:t>
            </a:r>
            <a:r>
              <a:rPr lang="en-US" sz="3200" dirty="0" err="1">
                <a:latin typeface="Times New Roman"/>
                <a:ea typeface="Calibri"/>
                <a:cs typeface="Times New Roman"/>
              </a:rPr>
              <a:t>nối</a:t>
            </a:r>
            <a:r>
              <a:rPr lang="en-US" sz="3200" dirty="0">
                <a:latin typeface="Times New Roman"/>
                <a:ea typeface="Calibri"/>
                <a:cs typeface="Times New Roman"/>
              </a:rPr>
              <a:t> </a:t>
            </a:r>
            <a:r>
              <a:rPr lang="en-US" sz="3200" dirty="0" err="1">
                <a:latin typeface="Times New Roman"/>
                <a:ea typeface="Calibri"/>
                <a:cs typeface="Times New Roman"/>
              </a:rPr>
              <a:t>không</a:t>
            </a:r>
            <a:r>
              <a:rPr lang="en-US" sz="3200" dirty="0">
                <a:latin typeface="Times New Roman"/>
                <a:ea typeface="Calibri"/>
                <a:cs typeface="Times New Roman"/>
              </a:rPr>
              <a:t> </a:t>
            </a:r>
            <a:r>
              <a:rPr lang="en-US" sz="3200" dirty="0" err="1">
                <a:latin typeface="Times New Roman"/>
                <a:ea typeface="Calibri"/>
                <a:cs typeface="Times New Roman"/>
              </a:rPr>
              <a:t>dây</a:t>
            </a:r>
            <a:r>
              <a:rPr lang="en-US" sz="3200" dirty="0">
                <a:latin typeface="Times New Roman"/>
                <a:ea typeface="Calibri"/>
                <a:cs typeface="Times New Roman"/>
              </a:rPr>
              <a:t>. </a:t>
            </a:r>
          </a:p>
          <a:p>
            <a:pPr algn="just">
              <a:lnSpc>
                <a:spcPct val="115000"/>
              </a:lnSpc>
              <a:spcAft>
                <a:spcPts val="0"/>
              </a:spcAft>
            </a:pPr>
            <a:r>
              <a:rPr lang="en-US" sz="3200" dirty="0">
                <a:latin typeface="Times New Roman"/>
                <a:ea typeface="Calibri"/>
                <a:cs typeface="Times New Roman"/>
              </a:rPr>
              <a:t>c. </a:t>
            </a:r>
            <a:r>
              <a:rPr lang="en-US" sz="3200" dirty="0" err="1">
                <a:latin typeface="Times New Roman"/>
                <a:ea typeface="Calibri"/>
                <a:cs typeface="Times New Roman"/>
              </a:rPr>
              <a:t>Sản</a:t>
            </a:r>
            <a:r>
              <a:rPr lang="en-US" sz="3200" dirty="0">
                <a:latin typeface="Times New Roman"/>
                <a:ea typeface="Calibri"/>
                <a:cs typeface="Times New Roman"/>
              </a:rPr>
              <a:t> </a:t>
            </a:r>
            <a:r>
              <a:rPr lang="en-US" sz="3200" dirty="0" err="1">
                <a:latin typeface="Times New Roman"/>
                <a:ea typeface="Calibri"/>
                <a:cs typeface="Times New Roman"/>
              </a:rPr>
              <a:t>phẩm</a:t>
            </a:r>
            <a:r>
              <a:rPr lang="en-US" sz="3200" dirty="0">
                <a:latin typeface="Times New Roman"/>
                <a:ea typeface="Calibri"/>
                <a:cs typeface="Times New Roman"/>
              </a:rPr>
              <a:t> </a:t>
            </a:r>
            <a:r>
              <a:rPr lang="en-US" sz="3200" dirty="0" err="1">
                <a:latin typeface="Times New Roman"/>
                <a:ea typeface="Calibri"/>
                <a:cs typeface="Times New Roman"/>
              </a:rPr>
              <a:t>học</a:t>
            </a:r>
            <a:r>
              <a:rPr lang="en-US" sz="3200" dirty="0">
                <a:latin typeface="Times New Roman"/>
                <a:ea typeface="Calibri"/>
                <a:cs typeface="Times New Roman"/>
              </a:rPr>
              <a:t> </a:t>
            </a:r>
            <a:r>
              <a:rPr lang="en-US" sz="3200" dirty="0" err="1">
                <a:latin typeface="Times New Roman"/>
                <a:ea typeface="Calibri"/>
                <a:cs typeface="Times New Roman"/>
              </a:rPr>
              <a:t>tập</a:t>
            </a:r>
            <a:r>
              <a:rPr lang="en-US" sz="3200" dirty="0">
                <a:latin typeface="Times New Roman"/>
                <a:ea typeface="Calibri"/>
                <a:cs typeface="Times New Roman"/>
              </a:rPr>
              <a:t>: </a:t>
            </a:r>
            <a:r>
              <a:rPr lang="en-US" sz="3200" dirty="0" err="1">
                <a:latin typeface="Times New Roman"/>
                <a:ea typeface="Calibri"/>
                <a:cs typeface="Times New Roman"/>
              </a:rPr>
              <a:t>Học</a:t>
            </a:r>
            <a:r>
              <a:rPr lang="en-US" sz="3200" dirty="0">
                <a:latin typeface="Times New Roman"/>
                <a:ea typeface="Calibri"/>
                <a:cs typeface="Times New Roman"/>
              </a:rPr>
              <a:t> </a:t>
            </a:r>
            <a:r>
              <a:rPr lang="en-US" sz="3200" dirty="0" err="1">
                <a:latin typeface="Times New Roman"/>
                <a:ea typeface="Calibri"/>
                <a:cs typeface="Times New Roman"/>
              </a:rPr>
              <a:t>sinh</a:t>
            </a:r>
            <a:r>
              <a:rPr lang="en-US" sz="3200" dirty="0">
                <a:latin typeface="Times New Roman"/>
                <a:ea typeface="Calibri"/>
                <a:cs typeface="Times New Roman"/>
              </a:rPr>
              <a:t> </a:t>
            </a:r>
            <a:r>
              <a:rPr lang="en-US" sz="3200" dirty="0" err="1">
                <a:latin typeface="Times New Roman"/>
                <a:ea typeface="Calibri"/>
                <a:cs typeface="Times New Roman"/>
              </a:rPr>
              <a:t>viết</a:t>
            </a:r>
            <a:r>
              <a:rPr lang="en-US" sz="3200" dirty="0">
                <a:latin typeface="Times New Roman"/>
                <a:ea typeface="Calibri"/>
                <a:cs typeface="Times New Roman"/>
              </a:rPr>
              <a:t> </a:t>
            </a:r>
            <a:r>
              <a:rPr lang="en-US" sz="3200" dirty="0" err="1">
                <a:latin typeface="Times New Roman"/>
                <a:ea typeface="Calibri"/>
                <a:cs typeface="Times New Roman"/>
              </a:rPr>
              <a:t>vào</a:t>
            </a:r>
            <a:r>
              <a:rPr lang="en-US" sz="3200" dirty="0">
                <a:latin typeface="Times New Roman"/>
                <a:ea typeface="Calibri"/>
                <a:cs typeface="Times New Roman"/>
              </a:rPr>
              <a:t> </a:t>
            </a:r>
            <a:r>
              <a:rPr lang="en-US" sz="3200" dirty="0" err="1">
                <a:latin typeface="Times New Roman"/>
                <a:ea typeface="Calibri"/>
                <a:cs typeface="Times New Roman"/>
              </a:rPr>
              <a:t>phiếu</a:t>
            </a:r>
            <a:r>
              <a:rPr lang="en-US" sz="3200" dirty="0">
                <a:latin typeface="Times New Roman"/>
                <a:ea typeface="Calibri"/>
                <a:cs typeface="Times New Roman"/>
              </a:rPr>
              <a:t> </a:t>
            </a:r>
            <a:r>
              <a:rPr lang="en-US" sz="3200" dirty="0" err="1">
                <a:latin typeface="Times New Roman"/>
                <a:ea typeface="Calibri"/>
                <a:cs typeface="Times New Roman"/>
              </a:rPr>
              <a:t>học</a:t>
            </a:r>
            <a:r>
              <a:rPr lang="en-US" sz="3200" dirty="0">
                <a:latin typeface="Times New Roman"/>
                <a:ea typeface="Calibri"/>
                <a:cs typeface="Times New Roman"/>
              </a:rPr>
              <a:t> </a:t>
            </a:r>
            <a:r>
              <a:rPr lang="en-US" sz="3200" dirty="0" err="1" smtClean="0">
                <a:latin typeface="Times New Roman"/>
                <a:ea typeface="Calibri"/>
                <a:cs typeface="Times New Roman"/>
              </a:rPr>
              <a:t>tập</a:t>
            </a:r>
            <a:r>
              <a:rPr lang="en-US" sz="3200" dirty="0" smtClean="0">
                <a:latin typeface="Times New Roman"/>
                <a:ea typeface="Calibri"/>
                <a:cs typeface="Times New Roman"/>
              </a:rPr>
              <a:t>, </a:t>
            </a:r>
            <a:r>
              <a:rPr lang="en-US" sz="3200" dirty="0" err="1" smtClean="0">
                <a:latin typeface="Times New Roman"/>
                <a:ea typeface="Calibri"/>
                <a:cs typeface="Times New Roman"/>
              </a:rPr>
              <a:t>điền</a:t>
            </a:r>
            <a:r>
              <a:rPr lang="en-US" sz="3200" dirty="0" smtClean="0">
                <a:latin typeface="Times New Roman"/>
                <a:ea typeface="Calibri"/>
                <a:cs typeface="Times New Roman"/>
              </a:rPr>
              <a:t> </a:t>
            </a:r>
            <a:r>
              <a:rPr lang="en-US" sz="3200" dirty="0" err="1" smtClean="0">
                <a:latin typeface="Times New Roman"/>
                <a:ea typeface="Calibri"/>
                <a:cs typeface="Times New Roman"/>
              </a:rPr>
              <a:t>được</a:t>
            </a:r>
            <a:r>
              <a:rPr lang="en-US" sz="3200" dirty="0" smtClean="0">
                <a:latin typeface="Times New Roman"/>
                <a:ea typeface="Calibri"/>
                <a:cs typeface="Times New Roman"/>
              </a:rPr>
              <a:t> </a:t>
            </a:r>
            <a:r>
              <a:rPr lang="en-US" sz="3200" dirty="0" err="1" smtClean="0">
                <a:latin typeface="Times New Roman"/>
                <a:ea typeface="Calibri"/>
                <a:cs typeface="Times New Roman"/>
              </a:rPr>
              <a:t>tên</a:t>
            </a:r>
            <a:r>
              <a:rPr lang="en-US" sz="3200" dirty="0" smtClean="0">
                <a:latin typeface="Times New Roman"/>
                <a:ea typeface="Calibri"/>
                <a:cs typeface="Times New Roman"/>
              </a:rPr>
              <a:t> </a:t>
            </a:r>
            <a:r>
              <a:rPr lang="en-US" sz="3200" dirty="0" err="1" smtClean="0">
                <a:latin typeface="Times New Roman"/>
                <a:ea typeface="Calibri"/>
                <a:cs typeface="Times New Roman"/>
              </a:rPr>
              <a:t>các</a:t>
            </a:r>
            <a:r>
              <a:rPr lang="en-US" sz="3200" dirty="0" smtClean="0">
                <a:latin typeface="Times New Roman"/>
                <a:ea typeface="Calibri"/>
                <a:cs typeface="Times New Roman"/>
              </a:rPr>
              <a:t> </a:t>
            </a:r>
            <a:r>
              <a:rPr lang="en-US" sz="3200" dirty="0" err="1" smtClean="0">
                <a:latin typeface="Times New Roman"/>
                <a:ea typeface="Calibri"/>
                <a:cs typeface="Times New Roman"/>
              </a:rPr>
              <a:t>thành</a:t>
            </a:r>
            <a:r>
              <a:rPr lang="en-US" sz="3200" dirty="0" smtClean="0">
                <a:latin typeface="Times New Roman"/>
                <a:ea typeface="Calibri"/>
                <a:cs typeface="Times New Roman"/>
              </a:rPr>
              <a:t> </a:t>
            </a:r>
            <a:r>
              <a:rPr lang="en-US" sz="3200" dirty="0" err="1" smtClean="0">
                <a:latin typeface="Times New Roman"/>
                <a:ea typeface="Calibri"/>
                <a:cs typeface="Times New Roman"/>
              </a:rPr>
              <a:t>phần</a:t>
            </a:r>
            <a:r>
              <a:rPr lang="en-US" sz="3200" dirty="0" smtClean="0">
                <a:latin typeface="Times New Roman"/>
                <a:ea typeface="Calibri"/>
                <a:cs typeface="Times New Roman"/>
              </a:rPr>
              <a:t> </a:t>
            </a:r>
            <a:r>
              <a:rPr lang="en-US" sz="3200" dirty="0" err="1" smtClean="0">
                <a:latin typeface="Times New Roman"/>
                <a:ea typeface="Calibri"/>
                <a:cs typeface="Times New Roman"/>
              </a:rPr>
              <a:t>của</a:t>
            </a:r>
            <a:r>
              <a:rPr lang="en-US" sz="3200" dirty="0" smtClean="0">
                <a:latin typeface="Times New Roman"/>
                <a:ea typeface="Calibri"/>
                <a:cs typeface="Times New Roman"/>
              </a:rPr>
              <a:t> </a:t>
            </a:r>
            <a:r>
              <a:rPr lang="en-US" sz="3200" dirty="0" err="1" smtClean="0">
                <a:latin typeface="Times New Roman"/>
                <a:ea typeface="Calibri"/>
                <a:cs typeface="Times New Roman"/>
              </a:rPr>
              <a:t>mạng</a:t>
            </a:r>
            <a:r>
              <a:rPr lang="en-US" sz="3200" dirty="0" smtClean="0">
                <a:latin typeface="Times New Roman"/>
                <a:ea typeface="Calibri"/>
                <a:cs typeface="Times New Roman"/>
              </a:rPr>
              <a:t> </a:t>
            </a:r>
            <a:r>
              <a:rPr lang="en-US" sz="3200" dirty="0" err="1" smtClean="0">
                <a:latin typeface="Times New Roman"/>
                <a:ea typeface="Calibri"/>
                <a:cs typeface="Times New Roman"/>
              </a:rPr>
              <a:t>máy</a:t>
            </a:r>
            <a:r>
              <a:rPr lang="en-US" sz="3200" dirty="0" smtClean="0">
                <a:latin typeface="Times New Roman"/>
                <a:ea typeface="Calibri"/>
                <a:cs typeface="Times New Roman"/>
              </a:rPr>
              <a:t> </a:t>
            </a:r>
            <a:r>
              <a:rPr lang="en-US" sz="3200" dirty="0" err="1" smtClean="0">
                <a:latin typeface="Times New Roman"/>
                <a:ea typeface="Calibri"/>
                <a:cs typeface="Times New Roman"/>
              </a:rPr>
              <a:t>tính</a:t>
            </a:r>
            <a:r>
              <a:rPr lang="en-US" sz="3200" dirty="0" smtClean="0">
                <a:latin typeface="Times New Roman"/>
                <a:ea typeface="Calibri"/>
                <a:cs typeface="Times New Roman"/>
              </a:rPr>
              <a:t> </a:t>
            </a:r>
            <a:r>
              <a:rPr lang="en-US" sz="3200" dirty="0" err="1" smtClean="0">
                <a:latin typeface="Times New Roman"/>
                <a:ea typeface="Calibri"/>
                <a:cs typeface="Times New Roman"/>
              </a:rPr>
              <a:t>trong</a:t>
            </a:r>
            <a:r>
              <a:rPr lang="en-US" sz="3200" dirty="0" smtClean="0">
                <a:latin typeface="Times New Roman"/>
                <a:ea typeface="Calibri"/>
                <a:cs typeface="Times New Roman"/>
              </a:rPr>
              <a:t> </a:t>
            </a:r>
            <a:r>
              <a:rPr lang="en-US" sz="3200" dirty="0" err="1" smtClean="0">
                <a:latin typeface="Times New Roman"/>
                <a:ea typeface="Calibri"/>
                <a:cs typeface="Times New Roman"/>
              </a:rPr>
              <a:t>bảng</a:t>
            </a:r>
            <a:r>
              <a:rPr lang="en-US" sz="3200" dirty="0" smtClean="0">
                <a:latin typeface="Times New Roman"/>
                <a:ea typeface="Calibri"/>
                <a:cs typeface="Times New Roman"/>
              </a:rPr>
              <a:t> </a:t>
            </a:r>
            <a:r>
              <a:rPr lang="en-US" sz="3200" dirty="0" err="1" smtClean="0">
                <a:latin typeface="Times New Roman"/>
                <a:ea typeface="Calibri"/>
                <a:cs typeface="Times New Roman"/>
              </a:rPr>
              <a:t>nhóm</a:t>
            </a:r>
            <a:r>
              <a:rPr lang="en-US" sz="3200" dirty="0" smtClean="0">
                <a:latin typeface="Times New Roman"/>
                <a:ea typeface="Calibri"/>
                <a:cs typeface="Times New Roman"/>
              </a:rPr>
              <a:t>.</a:t>
            </a:r>
            <a:endParaRPr lang="en-US" sz="3200" dirty="0">
              <a:latin typeface="Times New Roman"/>
              <a:ea typeface="Calibri"/>
              <a:cs typeface="Times New Roman"/>
            </a:endParaRPr>
          </a:p>
          <a:p>
            <a:r>
              <a:rPr lang="en-US" sz="3200" dirty="0">
                <a:latin typeface="Times New Roman"/>
                <a:ea typeface="Calibri"/>
              </a:rPr>
              <a:t>d. </a:t>
            </a:r>
            <a:r>
              <a:rPr lang="en-US" sz="3200" dirty="0" err="1">
                <a:latin typeface="Times New Roman"/>
                <a:ea typeface="Calibri"/>
              </a:rPr>
              <a:t>Tổ</a:t>
            </a:r>
            <a:r>
              <a:rPr lang="en-US" sz="3200" dirty="0">
                <a:latin typeface="Times New Roman"/>
                <a:ea typeface="Calibri"/>
              </a:rPr>
              <a:t> </a:t>
            </a:r>
            <a:r>
              <a:rPr lang="en-US" sz="3200" dirty="0" err="1">
                <a:latin typeface="Times New Roman"/>
                <a:ea typeface="Calibri"/>
              </a:rPr>
              <a:t>chức</a:t>
            </a:r>
            <a:r>
              <a:rPr lang="en-US" sz="3200" dirty="0">
                <a:latin typeface="Times New Roman"/>
                <a:ea typeface="Calibri"/>
              </a:rPr>
              <a:t> </a:t>
            </a:r>
            <a:r>
              <a:rPr lang="en-US" sz="3200" dirty="0" err="1">
                <a:latin typeface="Times New Roman"/>
                <a:ea typeface="Calibri"/>
              </a:rPr>
              <a:t>thực</a:t>
            </a:r>
            <a:r>
              <a:rPr lang="en-US" sz="3200" dirty="0">
                <a:latin typeface="Times New Roman"/>
                <a:ea typeface="Calibri"/>
              </a:rPr>
              <a:t> </a:t>
            </a:r>
            <a:r>
              <a:rPr lang="en-US" sz="3200" dirty="0" err="1">
                <a:latin typeface="Times New Roman"/>
                <a:ea typeface="Calibri"/>
              </a:rPr>
              <a:t>hiện</a:t>
            </a:r>
            <a:r>
              <a:rPr lang="en-US" sz="3200" dirty="0">
                <a:latin typeface="Times New Roman"/>
                <a:ea typeface="Calibri"/>
              </a:rPr>
              <a:t>:</a:t>
            </a:r>
            <a:endParaRPr lang="en-US" sz="3200" dirty="0"/>
          </a:p>
        </p:txBody>
      </p:sp>
      <p:sp>
        <p:nvSpPr>
          <p:cNvPr id="6" name="AutoShape 5"/>
          <p:cNvSpPr>
            <a:spLocks noChangeArrowheads="1"/>
          </p:cNvSpPr>
          <p:nvPr/>
        </p:nvSpPr>
        <p:spPr bwMode="gray">
          <a:xfrm>
            <a:off x="474138" y="224396"/>
            <a:ext cx="6924765" cy="77902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lIns="121917" tIns="60958" rIns="121917" bIns="60958"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b="1" smtClean="0">
                <a:solidFill>
                  <a:srgbClr val="FF0000"/>
                </a:solidFill>
                <a:cs typeface="Times New Roman" panose="02020603050405020304" pitchFamily="18" charset="0"/>
              </a:rPr>
              <a:t>2. Các thành phần của mạng máy tính</a:t>
            </a:r>
            <a:endParaRPr lang="en-US" altLang="en-US" b="1" dirty="0">
              <a:solidFill>
                <a:srgbClr val="FF0000"/>
              </a:solidFill>
            </a:endParaRPr>
          </a:p>
        </p:txBody>
      </p:sp>
    </p:spTree>
    <p:extLst>
      <p:ext uri="{BB962C8B-B14F-4D97-AF65-F5344CB8AC3E}">
        <p14:creationId xmlns:p14="http://schemas.microsoft.com/office/powerpoint/2010/main" val="41388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Đối tượng 6">
            <a:extLst>
              <a:ext uri="{FF2B5EF4-FFF2-40B4-BE49-F238E27FC236}">
                <a16:creationId xmlns="" xmlns:a16="http://schemas.microsoft.com/office/drawing/2014/main" id="{00C0EBA3-CF98-8AED-EE37-08643F7AF22D}"/>
              </a:ext>
            </a:extLst>
          </p:cNvPr>
          <p:cNvGraphicFramePr>
            <a:graphicFrameLocks noChangeAspect="1"/>
          </p:cNvGraphicFramePr>
          <p:nvPr>
            <p:extLst>
              <p:ext uri="{D42A27DB-BD31-4B8C-83A1-F6EECF244321}">
                <p14:modId xmlns:p14="http://schemas.microsoft.com/office/powerpoint/2010/main" val="1757602921"/>
              </p:ext>
            </p:extLst>
          </p:nvPr>
        </p:nvGraphicFramePr>
        <p:xfrm>
          <a:off x="-2329" y="1"/>
          <a:ext cx="12385005" cy="6857999"/>
        </p:xfrm>
        <a:graphic>
          <a:graphicData uri="http://schemas.openxmlformats.org/presentationml/2006/ole">
            <mc:AlternateContent xmlns:mc="http://schemas.openxmlformats.org/markup-compatibility/2006">
              <mc:Choice xmlns:v="urn:schemas-microsoft-com:vml" Requires="v">
                <p:oleObj spid="_x0000_s1032" name="Ảnh Bitmap" r:id="rId3" imgW="6268325" imgH="4285714" progId="Paint.Picture">
                  <p:embed/>
                </p:oleObj>
              </mc:Choice>
              <mc:Fallback>
                <p:oleObj name="Ảnh Bitmap" r:id="rId3" imgW="6268325" imgH="4285714" progId="Paint.Picture">
                  <p:embed/>
                  <p:pic>
                    <p:nvPicPr>
                      <p:cNvPr id="3" name="Đối tượng 2">
                        <a:extLst>
                          <a:ext uri="{FF2B5EF4-FFF2-40B4-BE49-F238E27FC236}">
                            <a16:creationId xmlns="" xmlns:a16="http://schemas.microsoft.com/office/drawing/2014/main" id="{02729807-BCBE-8A24-FC6B-F22D2C959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9" y="1"/>
                        <a:ext cx="12385005" cy="6857999"/>
                      </a:xfrm>
                      <a:prstGeom prst="rect">
                        <a:avLst/>
                      </a:prstGeom>
                      <a:noFill/>
                    </p:spPr>
                  </p:pic>
                </p:oleObj>
              </mc:Fallback>
            </mc:AlternateContent>
          </a:graphicData>
        </a:graphic>
      </p:graphicFrame>
      <p:sp>
        <p:nvSpPr>
          <p:cNvPr id="41" name="Hình chữ nhật 40">
            <a:extLst>
              <a:ext uri="{FF2B5EF4-FFF2-40B4-BE49-F238E27FC236}">
                <a16:creationId xmlns="" xmlns:a16="http://schemas.microsoft.com/office/drawing/2014/main" id="{19666EC0-291B-2B42-6825-EE5787F32C4A}"/>
              </a:ext>
            </a:extLst>
          </p:cNvPr>
          <p:cNvSpPr/>
          <p:nvPr/>
        </p:nvSpPr>
        <p:spPr>
          <a:xfrm>
            <a:off x="10392288" y="4310888"/>
            <a:ext cx="1799711" cy="953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ình chữ nhật 37">
            <a:extLst>
              <a:ext uri="{FF2B5EF4-FFF2-40B4-BE49-F238E27FC236}">
                <a16:creationId xmlns="" xmlns:a16="http://schemas.microsoft.com/office/drawing/2014/main" id="{FA421710-E367-3AE6-1049-C32EB517ADD5}"/>
              </a:ext>
            </a:extLst>
          </p:cNvPr>
          <p:cNvSpPr/>
          <p:nvPr/>
        </p:nvSpPr>
        <p:spPr>
          <a:xfrm>
            <a:off x="928001" y="171253"/>
            <a:ext cx="2943912" cy="50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ình chữ nhật 38">
            <a:extLst>
              <a:ext uri="{FF2B5EF4-FFF2-40B4-BE49-F238E27FC236}">
                <a16:creationId xmlns="" xmlns:a16="http://schemas.microsoft.com/office/drawing/2014/main" id="{8C3C0AF5-A0BD-1EE3-7806-66AC240C63A5}"/>
              </a:ext>
            </a:extLst>
          </p:cNvPr>
          <p:cNvSpPr/>
          <p:nvPr/>
        </p:nvSpPr>
        <p:spPr>
          <a:xfrm>
            <a:off x="5665511" y="151755"/>
            <a:ext cx="2654577" cy="50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ình chữ nhật 39">
            <a:extLst>
              <a:ext uri="{FF2B5EF4-FFF2-40B4-BE49-F238E27FC236}">
                <a16:creationId xmlns="" xmlns:a16="http://schemas.microsoft.com/office/drawing/2014/main" id="{8348DEDB-167B-2A0E-F6EE-B471EC6CB56F}"/>
              </a:ext>
            </a:extLst>
          </p:cNvPr>
          <p:cNvSpPr/>
          <p:nvPr/>
        </p:nvSpPr>
        <p:spPr>
          <a:xfrm>
            <a:off x="9789796" y="530156"/>
            <a:ext cx="1761684" cy="430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ình chữ nhật 59">
            <a:extLst>
              <a:ext uri="{FF2B5EF4-FFF2-40B4-BE49-F238E27FC236}">
                <a16:creationId xmlns="" xmlns:a16="http://schemas.microsoft.com/office/drawing/2014/main" id="{02BD574D-200C-DCD3-3C12-8982954B9FE1}"/>
              </a:ext>
            </a:extLst>
          </p:cNvPr>
          <p:cNvSpPr/>
          <p:nvPr/>
        </p:nvSpPr>
        <p:spPr>
          <a:xfrm>
            <a:off x="994997" y="4310888"/>
            <a:ext cx="1391016" cy="526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ình chữ nhật 60">
            <a:extLst>
              <a:ext uri="{FF2B5EF4-FFF2-40B4-BE49-F238E27FC236}">
                <a16:creationId xmlns="" xmlns:a16="http://schemas.microsoft.com/office/drawing/2014/main" id="{E6FB6FA6-A1BB-6A03-1599-DF90ECD6415E}"/>
              </a:ext>
            </a:extLst>
          </p:cNvPr>
          <p:cNvSpPr/>
          <p:nvPr/>
        </p:nvSpPr>
        <p:spPr>
          <a:xfrm>
            <a:off x="8704047" y="3321005"/>
            <a:ext cx="2854541" cy="501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ình chữ nhật 61">
            <a:extLst>
              <a:ext uri="{FF2B5EF4-FFF2-40B4-BE49-F238E27FC236}">
                <a16:creationId xmlns="" xmlns:a16="http://schemas.microsoft.com/office/drawing/2014/main" id="{322942D3-8B27-27CC-D6D6-A82CC18EE01C}"/>
              </a:ext>
            </a:extLst>
          </p:cNvPr>
          <p:cNvSpPr/>
          <p:nvPr/>
        </p:nvSpPr>
        <p:spPr>
          <a:xfrm>
            <a:off x="2900050" y="5528232"/>
            <a:ext cx="1247229" cy="50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Nhóm 31">
            <a:extLst>
              <a:ext uri="{FF2B5EF4-FFF2-40B4-BE49-F238E27FC236}">
                <a16:creationId xmlns="" xmlns:a16="http://schemas.microsoft.com/office/drawing/2014/main" id="{44043E94-9561-48C6-0CF9-D3071F292D4D}"/>
              </a:ext>
            </a:extLst>
          </p:cNvPr>
          <p:cNvGrpSpPr/>
          <p:nvPr/>
        </p:nvGrpSpPr>
        <p:grpSpPr>
          <a:xfrm>
            <a:off x="10620992" y="1910307"/>
            <a:ext cx="1854961" cy="530942"/>
            <a:chOff x="8141157" y="3078727"/>
            <a:chExt cx="1854961" cy="530942"/>
          </a:xfrm>
        </p:grpSpPr>
        <p:sp>
          <p:nvSpPr>
            <p:cNvPr id="19" name="Hình chữ nhật 18">
              <a:extLst>
                <a:ext uri="{FF2B5EF4-FFF2-40B4-BE49-F238E27FC236}">
                  <a16:creationId xmlns="" xmlns:a16="http://schemas.microsoft.com/office/drawing/2014/main" id="{7C596CDD-0170-F4BC-DCAB-5D4EF9342406}"/>
                </a:ext>
              </a:extLst>
            </p:cNvPr>
            <p:cNvSpPr/>
            <p:nvPr/>
          </p:nvSpPr>
          <p:spPr>
            <a:xfrm>
              <a:off x="8141157" y="3078727"/>
              <a:ext cx="1761684" cy="5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ộp Văn bản 19">
              <a:extLst>
                <a:ext uri="{FF2B5EF4-FFF2-40B4-BE49-F238E27FC236}">
                  <a16:creationId xmlns="" xmlns:a16="http://schemas.microsoft.com/office/drawing/2014/main" id="{A011C9A9-032D-5EA7-0DBA-7EEB3070665E}"/>
                </a:ext>
              </a:extLst>
            </p:cNvPr>
            <p:cNvSpPr txBox="1"/>
            <p:nvPr/>
          </p:nvSpPr>
          <p:spPr>
            <a:xfrm>
              <a:off x="8234434" y="3089790"/>
              <a:ext cx="1761684" cy="461665"/>
            </a:xfrm>
            <a:prstGeom prst="rect">
              <a:avLst/>
            </a:prstGeom>
            <a:noFill/>
          </p:spPr>
          <p:txBody>
            <a:bodyPr wrap="square" rtlCol="0">
              <a:spAutoFit/>
            </a:bodyPr>
            <a:lstStyle/>
            <a:p>
              <a:r>
                <a:rPr lang="vi-VN" sz="2400" b="1" dirty="0" err="1">
                  <a:solidFill>
                    <a:schemeClr val="bg1"/>
                  </a:solidFill>
                  <a:latin typeface="Times New Roman" panose="02020603050405020304" pitchFamily="18" charset="0"/>
                  <a:cs typeface="Times New Roman" panose="02020603050405020304" pitchFamily="18" charset="0"/>
                </a:rPr>
                <a:t>Cáp</a:t>
              </a:r>
              <a:r>
                <a:rPr lang="vi-VN" sz="2400" b="1" dirty="0">
                  <a:solidFill>
                    <a:schemeClr val="bg1"/>
                  </a:solidFill>
                  <a:latin typeface="Times New Roman" panose="02020603050405020304" pitchFamily="18" charset="0"/>
                  <a:cs typeface="Times New Roman" panose="02020603050405020304" pitchFamily="18" charset="0"/>
                </a:rPr>
                <a:t> </a:t>
              </a:r>
              <a:r>
                <a:rPr lang="vi-VN" sz="2400" b="1" dirty="0" err="1">
                  <a:solidFill>
                    <a:schemeClr val="bg1"/>
                  </a:solidFill>
                  <a:latin typeface="Times New Roman" panose="02020603050405020304" pitchFamily="18" charset="0"/>
                  <a:cs typeface="Times New Roman" panose="02020603050405020304" pitchFamily="18" charset="0"/>
                </a:rPr>
                <a:t>mạng</a:t>
              </a:r>
              <a:endParaRPr lang="en-US" sz="2400" b="1" dirty="0">
                <a:solidFill>
                  <a:schemeClr val="bg1"/>
                </a:solidFill>
                <a:latin typeface="Times New Roman" panose="02020603050405020304" pitchFamily="18" charset="0"/>
                <a:cs typeface="Times New Roman" panose="02020603050405020304" pitchFamily="18" charset="0"/>
              </a:endParaRPr>
            </a:p>
          </p:txBody>
        </p:sp>
      </p:grpSp>
      <p:cxnSp>
        <p:nvCxnSpPr>
          <p:cNvPr id="30" name="Đường kết nối Mũi tên Thẳng 29">
            <a:extLst>
              <a:ext uri="{FF2B5EF4-FFF2-40B4-BE49-F238E27FC236}">
                <a16:creationId xmlns="" xmlns:a16="http://schemas.microsoft.com/office/drawing/2014/main" id="{CEF53285-785B-DCAB-E642-ED28E4BAC3D1}"/>
              </a:ext>
            </a:extLst>
          </p:cNvPr>
          <p:cNvCxnSpPr>
            <a:cxnSpLocks/>
          </p:cNvCxnSpPr>
          <p:nvPr/>
        </p:nvCxnSpPr>
        <p:spPr>
          <a:xfrm flipH="1" flipV="1">
            <a:off x="8618596" y="1465489"/>
            <a:ext cx="1911448" cy="6867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2" name="Đường kết nối Mũi tên Thẳng 71">
            <a:extLst>
              <a:ext uri="{FF2B5EF4-FFF2-40B4-BE49-F238E27FC236}">
                <a16:creationId xmlns="" xmlns:a16="http://schemas.microsoft.com/office/drawing/2014/main" id="{E3DD58DC-ADD6-4C7D-F026-76DB3CCDB899}"/>
              </a:ext>
            </a:extLst>
          </p:cNvPr>
          <p:cNvCxnSpPr>
            <a:cxnSpLocks/>
          </p:cNvCxnSpPr>
          <p:nvPr/>
        </p:nvCxnSpPr>
        <p:spPr>
          <a:xfrm flipH="1" flipV="1">
            <a:off x="8800565" y="4173332"/>
            <a:ext cx="2353600" cy="1860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4" name="Hình chữ nhật 73">
            <a:extLst>
              <a:ext uri="{FF2B5EF4-FFF2-40B4-BE49-F238E27FC236}">
                <a16:creationId xmlns="" xmlns:a16="http://schemas.microsoft.com/office/drawing/2014/main" id="{0E1A1D83-FA0F-E083-EEE2-E52CC95A5CC5}"/>
              </a:ext>
            </a:extLst>
          </p:cNvPr>
          <p:cNvSpPr/>
          <p:nvPr/>
        </p:nvSpPr>
        <p:spPr>
          <a:xfrm>
            <a:off x="11154165" y="5825562"/>
            <a:ext cx="919787" cy="489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t>Wifi</a:t>
            </a:r>
            <a:endParaRPr lang="en-US" sz="2400" b="1" dirty="0"/>
          </a:p>
        </p:txBody>
      </p:sp>
      <p:sp>
        <p:nvSpPr>
          <p:cNvPr id="75" name="Hình Bầu dục 74">
            <a:extLst>
              <a:ext uri="{FF2B5EF4-FFF2-40B4-BE49-F238E27FC236}">
                <a16:creationId xmlns="" xmlns:a16="http://schemas.microsoft.com/office/drawing/2014/main" id="{CB3EAC18-D00B-3B33-4FEE-52F2EFCBC6E4}"/>
              </a:ext>
            </a:extLst>
          </p:cNvPr>
          <p:cNvSpPr/>
          <p:nvPr/>
        </p:nvSpPr>
        <p:spPr>
          <a:xfrm>
            <a:off x="4997913" y="2288828"/>
            <a:ext cx="1761684" cy="1032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ình Bầu dục 75">
            <a:extLst>
              <a:ext uri="{FF2B5EF4-FFF2-40B4-BE49-F238E27FC236}">
                <a16:creationId xmlns="" xmlns:a16="http://schemas.microsoft.com/office/drawing/2014/main" id="{FCC5D3DF-F24D-0083-51D3-F0C5506BE1C7}"/>
              </a:ext>
            </a:extLst>
          </p:cNvPr>
          <p:cNvSpPr/>
          <p:nvPr/>
        </p:nvSpPr>
        <p:spPr>
          <a:xfrm>
            <a:off x="6953251" y="4866405"/>
            <a:ext cx="2637095" cy="953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circle(in)">
                                      <p:cBhvr>
                                        <p:cTn id="13" dur="2000"/>
                                        <p:tgtEl>
                                          <p:spTgt spid="7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ircle(in)">
                                      <p:cBhvr>
                                        <p:cTn id="16" dur="2000"/>
                                        <p:tgtEl>
                                          <p:spTgt spid="4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circle(in)">
                                      <p:cBhvr>
                                        <p:cTn id="19" dur="2000"/>
                                        <p:tgtEl>
                                          <p:spTgt spid="6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ircle(in)">
                                      <p:cBhvr>
                                        <p:cTn id="22" dur="2000"/>
                                        <p:tgtEl>
                                          <p:spTgt spid="4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circle(in)">
                                      <p:cBhvr>
                                        <p:cTn id="25" dur="2000"/>
                                        <p:tgtEl>
                                          <p:spTgt spid="7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circle(in)">
                                      <p:cBhvr>
                                        <p:cTn id="28" dur="2000"/>
                                        <p:tgtEl>
                                          <p:spTgt spid="6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circle(in)">
                                      <p:cBhvr>
                                        <p:cTn id="31" dur="20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39" grpId="0" animBg="1"/>
      <p:bldP spid="40" grpId="0" animBg="1"/>
      <p:bldP spid="60" grpId="0" animBg="1"/>
      <p:bldP spid="61" grpId="0" animBg="1"/>
      <p:bldP spid="62" grpId="0" animBg="1"/>
      <p:bldP spid="74" grpId="0" animBg="1"/>
      <p:bldP spid="75"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5CEDDCF0-B494-DE2A-CA7B-D051F3B890FD}"/>
              </a:ext>
            </a:extLst>
          </p:cNvPr>
          <p:cNvSpPr txBox="1"/>
          <p:nvPr/>
        </p:nvSpPr>
        <p:spPr>
          <a:xfrm>
            <a:off x="2832498" y="215383"/>
            <a:ext cx="6093618" cy="523220"/>
          </a:xfrm>
          <a:prstGeom prst="rect">
            <a:avLst/>
          </a:prstGeom>
          <a:noFill/>
        </p:spPr>
        <p:txBody>
          <a:bodyPr wrap="square">
            <a:sp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PHIẾU</a:t>
            </a:r>
            <a:r>
              <a:rPr lang="en-US" sz="2800" b="1" baseline="0" dirty="0">
                <a:solidFill>
                  <a:schemeClr val="tx1"/>
                </a:solidFill>
                <a:latin typeface="Times New Roman" panose="02020603050405020304" pitchFamily="18" charset="0"/>
                <a:cs typeface="Times New Roman" panose="02020603050405020304" pitchFamily="18" charset="0"/>
              </a:rPr>
              <a:t> HỌC TẬP SỐ </a:t>
            </a:r>
            <a:r>
              <a:rPr lang="vi-VN" sz="2800" b="1" baseline="0" dirty="0">
                <a:solidFill>
                  <a:schemeClr val="tx1"/>
                </a:solidFill>
                <a:latin typeface="Times New Roman" panose="02020603050405020304" pitchFamily="18" charset="0"/>
                <a:cs typeface="Times New Roman" panose="02020603050405020304" pitchFamily="18" charset="0"/>
              </a:rPr>
              <a:t>1</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0D1932BA-CFE7-A4B7-F595-B29820344DA2}"/>
              </a:ext>
            </a:extLst>
          </p:cNvPr>
          <p:cNvSpPr txBox="1"/>
          <p:nvPr/>
        </p:nvSpPr>
        <p:spPr>
          <a:xfrm>
            <a:off x="445294" y="738603"/>
            <a:ext cx="11301412" cy="5185522"/>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lang="vi-VN" sz="2800" b="1" kern="1200" dirty="0">
                <a:solidFill>
                  <a:schemeClr val="tx1"/>
                </a:solidFill>
                <a:effectLst/>
                <a:latin typeface="Times New Roman" panose="02020603050405020304" pitchFamily="18" charset="0"/>
                <a:ea typeface="+mn-ea"/>
                <a:cs typeface="Times New Roman" panose="02020603050405020304" pitchFamily="18" charset="0"/>
              </a:rPr>
              <a:t>Q</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uan</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sát</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2.1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sgk</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 &gt;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Trả</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lời</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các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tx1"/>
                </a:solidFill>
                <a:effectLst/>
                <a:latin typeface="Times New Roman" panose="02020603050405020304" pitchFamily="18" charset="0"/>
                <a:ea typeface="+mn-ea"/>
                <a:cs typeface="Times New Roman" panose="02020603050405020304" pitchFamily="18" charset="0"/>
              </a:rPr>
              <a:t>hỏi</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2800" b="1" i="1" u="sng"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chemeClr val="tx1"/>
                </a:solidFill>
                <a:effectLst/>
                <a:latin typeface="Times New Roman" panose="02020603050405020304" pitchFamily="18" charset="0"/>
                <a:ea typeface="+mn-ea"/>
                <a:cs typeface="Times New Roman" panose="02020603050405020304" pitchFamily="18" charset="0"/>
              </a:rPr>
              <a:t> 1.</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Thiết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bị</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đang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nối</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vào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mạng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vi-VN" sz="2800" b="1" i="1" u="sng"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vi-VN" sz="2800" b="1" i="1" u="sng" dirty="0">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2800" b="1" i="1" u="sng"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chemeClr val="tx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Các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thiết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bị</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k</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ết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nối</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nhau</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như</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thế</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2800" b="1" i="1" u="sng"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chemeClr val="tx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nối</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qua các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vật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trung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gian</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vi-VN" sz="280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8" name="Hộp Văn bản 7">
            <a:extLst>
              <a:ext uri="{FF2B5EF4-FFF2-40B4-BE49-F238E27FC236}">
                <a16:creationId xmlns="" xmlns:a16="http://schemas.microsoft.com/office/drawing/2014/main" id="{EECC2143-FD4B-4794-C47F-ECBCAF65E3FD}"/>
              </a:ext>
            </a:extLst>
          </p:cNvPr>
          <p:cNvSpPr txBox="1"/>
          <p:nvPr/>
        </p:nvSpPr>
        <p:spPr>
          <a:xfrm>
            <a:off x="1914525" y="5557838"/>
            <a:ext cx="7329488" cy="728662"/>
          </a:xfrm>
          <a:prstGeom prst="rect">
            <a:avLst/>
          </a:prstGeom>
          <a:noFill/>
        </p:spPr>
        <p:txBody>
          <a:bodyPr wrap="square" rtlCol="0">
            <a:spAutoFit/>
          </a:bodyPr>
          <a:lstStyle/>
          <a:p>
            <a:endParaRPr lang="en-US" dirty="0"/>
          </a:p>
        </p:txBody>
      </p:sp>
      <p:sp>
        <p:nvSpPr>
          <p:cNvPr id="9" name="Hộp Văn bản 8">
            <a:extLst>
              <a:ext uri="{FF2B5EF4-FFF2-40B4-BE49-F238E27FC236}">
                <a16:creationId xmlns="" xmlns:a16="http://schemas.microsoft.com/office/drawing/2014/main" id="{FAE7EBBC-B107-9D0A-448F-DCD68C8B6C0C}"/>
              </a:ext>
            </a:extLst>
          </p:cNvPr>
          <p:cNvSpPr txBox="1"/>
          <p:nvPr/>
        </p:nvSpPr>
        <p:spPr>
          <a:xfrm>
            <a:off x="789979" y="4074787"/>
            <a:ext cx="11140083" cy="954107"/>
          </a:xfrm>
          <a:prstGeom prst="rect">
            <a:avLst/>
          </a:prstGeom>
          <a:noFill/>
        </p:spPr>
        <p:txBody>
          <a:bodyPr wrap="square" rtlCol="0">
            <a:spAutoFit/>
          </a:bodyPr>
          <a:lstStyle/>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tuyến</a:t>
            </a:r>
            <a:endParaRPr lang="vi-VN" sz="28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800" dirty="0"/>
          </a:p>
        </p:txBody>
      </p:sp>
      <p:sp>
        <p:nvSpPr>
          <p:cNvPr id="10" name="Hộp Văn bản 9">
            <a:extLst>
              <a:ext uri="{FF2B5EF4-FFF2-40B4-BE49-F238E27FC236}">
                <a16:creationId xmlns="" xmlns:a16="http://schemas.microsoft.com/office/drawing/2014/main" id="{9C2A82C9-61A9-5BBC-EC56-3CD08DD78DE4}"/>
              </a:ext>
            </a:extLst>
          </p:cNvPr>
          <p:cNvSpPr txBox="1"/>
          <p:nvPr/>
        </p:nvSpPr>
        <p:spPr>
          <a:xfrm>
            <a:off x="844749" y="2015491"/>
            <a:ext cx="10556676" cy="1315873"/>
          </a:xfrm>
          <a:prstGeom prst="rect">
            <a:avLst/>
          </a:prstGeom>
          <a:noFill/>
        </p:spPr>
        <p:txBody>
          <a:bodyPr wrap="square" rtlCol="0">
            <a:spAutoFit/>
          </a:bodyPr>
          <a:lstStyle/>
          <a:p>
            <a:pPr>
              <a:lnSpc>
                <a:spcPct val="150000"/>
              </a:lnSpc>
            </a:pPr>
            <a:r>
              <a:rPr lang="vi-VN" sz="2800" dirty="0">
                <a:latin typeface="+mj-lt"/>
              </a:rPr>
              <a:t>	</a:t>
            </a:r>
            <a:r>
              <a:rPr lang="vi-VN" sz="2800" dirty="0" err="1">
                <a:latin typeface="+mj-lt"/>
              </a:rPr>
              <a:t>Máy</a:t>
            </a:r>
            <a:r>
              <a:rPr lang="vi-VN" sz="2800" dirty="0">
                <a:latin typeface="+mj-lt"/>
              </a:rPr>
              <a:t> tinh </a:t>
            </a:r>
            <a:r>
              <a:rPr lang="vi-VN" sz="2800" dirty="0" err="1">
                <a:latin typeface="+mj-lt"/>
              </a:rPr>
              <a:t>để</a:t>
            </a:r>
            <a:r>
              <a:rPr lang="vi-VN" sz="2800" dirty="0">
                <a:latin typeface="+mj-lt"/>
              </a:rPr>
              <a:t> </a:t>
            </a:r>
            <a:r>
              <a:rPr lang="vi-VN" sz="2800" dirty="0" err="1">
                <a:latin typeface="+mj-lt"/>
              </a:rPr>
              <a:t>bàn</a:t>
            </a:r>
            <a:r>
              <a:rPr lang="vi-VN" sz="2800" dirty="0">
                <a:latin typeface="+mj-lt"/>
              </a:rPr>
              <a:t>, </a:t>
            </a:r>
            <a:r>
              <a:rPr lang="vi-VN" sz="2800" dirty="0" err="1">
                <a:latin typeface="+mj-lt"/>
              </a:rPr>
              <a:t>máy</a:t>
            </a:r>
            <a:r>
              <a:rPr lang="vi-VN" sz="2800" dirty="0">
                <a:latin typeface="+mj-lt"/>
              </a:rPr>
              <a:t> tinh </a:t>
            </a:r>
            <a:r>
              <a:rPr lang="vi-VN" sz="2800" dirty="0" err="1">
                <a:latin typeface="+mj-lt"/>
              </a:rPr>
              <a:t>xách</a:t>
            </a:r>
            <a:r>
              <a:rPr lang="vi-VN" sz="2800" dirty="0">
                <a:latin typeface="+mj-lt"/>
              </a:rPr>
              <a:t> tay, </a:t>
            </a:r>
            <a:r>
              <a:rPr lang="vi-VN" sz="2800" dirty="0" err="1">
                <a:latin typeface="+mj-lt"/>
              </a:rPr>
              <a:t>máy</a:t>
            </a:r>
            <a:r>
              <a:rPr lang="vi-VN" sz="2800" dirty="0">
                <a:latin typeface="+mj-lt"/>
              </a:rPr>
              <a:t> </a:t>
            </a:r>
            <a:r>
              <a:rPr lang="vi-VN" sz="2800" dirty="0" err="1">
                <a:latin typeface="+mj-lt"/>
              </a:rPr>
              <a:t>chủ</a:t>
            </a:r>
            <a:r>
              <a:rPr lang="vi-VN" sz="2800" dirty="0">
                <a:latin typeface="+mj-lt"/>
              </a:rPr>
              <a:t>, </a:t>
            </a:r>
            <a:r>
              <a:rPr lang="vi-VN" sz="2800" dirty="0" err="1">
                <a:latin typeface="+mj-lt"/>
              </a:rPr>
              <a:t>máy</a:t>
            </a:r>
            <a:r>
              <a:rPr lang="vi-VN" sz="2800" dirty="0">
                <a:latin typeface="+mj-lt"/>
              </a:rPr>
              <a:t> </a:t>
            </a:r>
            <a:r>
              <a:rPr lang="vi-VN" sz="2800" dirty="0" err="1">
                <a:latin typeface="+mj-lt"/>
              </a:rPr>
              <a:t>quét,máy</a:t>
            </a:r>
            <a:r>
              <a:rPr lang="vi-VN" sz="2800" dirty="0">
                <a:latin typeface="+mj-lt"/>
              </a:rPr>
              <a:t> in, </a:t>
            </a:r>
            <a:r>
              <a:rPr lang="vi-VN" sz="2800" dirty="0" err="1">
                <a:latin typeface="+mj-lt"/>
              </a:rPr>
              <a:t>điện</a:t>
            </a:r>
            <a:r>
              <a:rPr lang="vi-VN" sz="2800" dirty="0">
                <a:latin typeface="+mj-lt"/>
              </a:rPr>
              <a:t> </a:t>
            </a:r>
            <a:r>
              <a:rPr lang="vi-VN" sz="2800" dirty="0" err="1">
                <a:latin typeface="+mj-lt"/>
              </a:rPr>
              <a:t>thoại</a:t>
            </a:r>
            <a:r>
              <a:rPr lang="vi-VN" sz="2800" dirty="0">
                <a:latin typeface="+mj-lt"/>
              </a:rPr>
              <a:t> di </a:t>
            </a:r>
            <a:r>
              <a:rPr lang="vi-VN" sz="2800" dirty="0" err="1">
                <a:latin typeface="+mj-lt"/>
              </a:rPr>
              <a:t>động</a:t>
            </a:r>
            <a:r>
              <a:rPr lang="vi-VN" sz="2800" dirty="0">
                <a:latin typeface="+mj-lt"/>
              </a:rPr>
              <a:t>, </a:t>
            </a:r>
            <a:r>
              <a:rPr lang="vi-VN" sz="2800" dirty="0" err="1">
                <a:latin typeface="+mj-lt"/>
              </a:rPr>
              <a:t>bộ</a:t>
            </a:r>
            <a:r>
              <a:rPr lang="vi-VN" sz="2800" dirty="0">
                <a:latin typeface="+mj-lt"/>
              </a:rPr>
              <a:t> </a:t>
            </a:r>
            <a:r>
              <a:rPr lang="vi-VN" sz="2800" dirty="0" err="1">
                <a:latin typeface="+mj-lt"/>
              </a:rPr>
              <a:t>chuyển</a:t>
            </a:r>
            <a:r>
              <a:rPr lang="vi-VN" sz="2800" dirty="0">
                <a:latin typeface="+mj-lt"/>
              </a:rPr>
              <a:t> </a:t>
            </a:r>
            <a:r>
              <a:rPr lang="vi-VN" sz="2800" dirty="0" err="1">
                <a:latin typeface="+mj-lt"/>
              </a:rPr>
              <a:t>mạch</a:t>
            </a:r>
            <a:r>
              <a:rPr lang="vi-VN" sz="2800" dirty="0">
                <a:latin typeface="+mj-lt"/>
              </a:rPr>
              <a:t>, </a:t>
            </a:r>
            <a:r>
              <a:rPr lang="vi-VN" sz="2800" dirty="0" err="1">
                <a:latin typeface="+mj-lt"/>
              </a:rPr>
              <a:t>bộ</a:t>
            </a:r>
            <a:r>
              <a:rPr lang="vi-VN" sz="2800" dirty="0">
                <a:latin typeface="+mj-lt"/>
              </a:rPr>
              <a:t> </a:t>
            </a:r>
            <a:r>
              <a:rPr lang="vi-VN" sz="2800" dirty="0" err="1">
                <a:latin typeface="+mj-lt"/>
              </a:rPr>
              <a:t>định</a:t>
            </a:r>
            <a:r>
              <a:rPr lang="vi-VN" sz="2800" dirty="0">
                <a:latin typeface="+mj-lt"/>
              </a:rPr>
              <a:t> </a:t>
            </a:r>
            <a:r>
              <a:rPr lang="vi-VN" sz="2800" dirty="0" err="1">
                <a:latin typeface="+mj-lt"/>
              </a:rPr>
              <a:t>tuyến</a:t>
            </a:r>
            <a:endParaRPr lang="en-US" sz="2800" dirty="0">
              <a:latin typeface="+mj-lt"/>
            </a:endParaRPr>
          </a:p>
        </p:txBody>
      </p:sp>
      <p:sp>
        <p:nvSpPr>
          <p:cNvPr id="11" name="Hộp Văn bản 10">
            <a:extLst>
              <a:ext uri="{FF2B5EF4-FFF2-40B4-BE49-F238E27FC236}">
                <a16:creationId xmlns="" xmlns:a16="http://schemas.microsoft.com/office/drawing/2014/main" id="{A12FE37F-6D49-5C64-00C8-456F5C7DF2AE}"/>
              </a:ext>
            </a:extLst>
          </p:cNvPr>
          <p:cNvSpPr txBox="1"/>
          <p:nvPr/>
        </p:nvSpPr>
        <p:spPr>
          <a:xfrm>
            <a:off x="1731169" y="5398949"/>
            <a:ext cx="7329488" cy="523220"/>
          </a:xfrm>
          <a:prstGeom prst="rect">
            <a:avLst/>
          </a:prstGeom>
          <a:noFill/>
        </p:spPr>
        <p:txBody>
          <a:bodyPr wrap="square" rtlCol="0">
            <a:spAutoFit/>
          </a:bodyPr>
          <a:lstStyle/>
          <a:p>
            <a:r>
              <a:rPr lang="vi-VN" sz="2800" dirty="0">
                <a:latin typeface="+mj-lt"/>
              </a:rPr>
              <a:t>Dây </a:t>
            </a:r>
            <a:r>
              <a:rPr lang="vi-VN" sz="2800" dirty="0" err="1">
                <a:latin typeface="+mj-lt"/>
              </a:rPr>
              <a:t>cáp</a:t>
            </a:r>
            <a:r>
              <a:rPr lang="vi-VN" sz="2800" dirty="0">
                <a:latin typeface="+mj-lt"/>
              </a:rPr>
              <a:t>, </a:t>
            </a:r>
            <a:r>
              <a:rPr lang="vi-VN" sz="2800" dirty="0" err="1">
                <a:latin typeface="+mj-lt"/>
              </a:rPr>
              <a:t>wifi</a:t>
            </a:r>
            <a:r>
              <a:rPr lang="vi-VN" sz="2800" dirty="0">
                <a:latin typeface="+mj-lt"/>
              </a:rPr>
              <a:t>, </a:t>
            </a:r>
            <a:r>
              <a:rPr lang="vi-VN" sz="2800" dirty="0" err="1">
                <a:latin typeface="+mj-lt"/>
              </a:rPr>
              <a:t>bộ</a:t>
            </a:r>
            <a:r>
              <a:rPr lang="vi-VN" sz="2800" dirty="0">
                <a:latin typeface="+mj-lt"/>
              </a:rPr>
              <a:t> </a:t>
            </a:r>
            <a:r>
              <a:rPr lang="vi-VN" sz="2800" dirty="0" err="1">
                <a:latin typeface="+mj-lt"/>
              </a:rPr>
              <a:t>chuyển</a:t>
            </a:r>
            <a:r>
              <a:rPr lang="vi-VN" sz="2800" dirty="0">
                <a:latin typeface="+mj-lt"/>
              </a:rPr>
              <a:t> </a:t>
            </a:r>
            <a:r>
              <a:rPr lang="vi-VN" sz="2800" dirty="0" err="1">
                <a:latin typeface="+mj-lt"/>
              </a:rPr>
              <a:t>mạch</a:t>
            </a:r>
            <a:r>
              <a:rPr lang="vi-VN" sz="2800" dirty="0">
                <a:latin typeface="+mj-lt"/>
              </a:rPr>
              <a:t>, </a:t>
            </a:r>
            <a:r>
              <a:rPr lang="vi-VN" sz="2800" dirty="0" err="1">
                <a:latin typeface="+mj-lt"/>
              </a:rPr>
              <a:t>bộ</a:t>
            </a:r>
            <a:r>
              <a:rPr lang="vi-VN" sz="2800" dirty="0">
                <a:latin typeface="+mj-lt"/>
              </a:rPr>
              <a:t> </a:t>
            </a:r>
            <a:r>
              <a:rPr lang="vi-VN" sz="2800" dirty="0" err="1">
                <a:latin typeface="+mj-lt"/>
              </a:rPr>
              <a:t>định</a:t>
            </a:r>
            <a:r>
              <a:rPr lang="vi-VN" sz="2800" dirty="0">
                <a:latin typeface="+mj-lt"/>
              </a:rPr>
              <a:t> </a:t>
            </a:r>
            <a:r>
              <a:rPr lang="vi-VN" sz="2800" dirty="0" err="1">
                <a:latin typeface="+mj-lt"/>
              </a:rPr>
              <a:t>tuyến</a:t>
            </a:r>
            <a:endParaRPr lang="en-US" sz="2800" dirty="0"/>
          </a:p>
        </p:txBody>
      </p:sp>
    </p:spTree>
    <p:extLst>
      <p:ext uri="{BB962C8B-B14F-4D97-AF65-F5344CB8AC3E}">
        <p14:creationId xmlns:p14="http://schemas.microsoft.com/office/powerpoint/2010/main" val="8406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Đối tượng 6">
            <a:extLst>
              <a:ext uri="{FF2B5EF4-FFF2-40B4-BE49-F238E27FC236}">
                <a16:creationId xmlns="" xmlns:a16="http://schemas.microsoft.com/office/drawing/2014/main" id="{00C0EBA3-CF98-8AED-EE37-08643F7AF22D}"/>
              </a:ext>
            </a:extLst>
          </p:cNvPr>
          <p:cNvGraphicFramePr>
            <a:graphicFrameLocks noChangeAspect="1"/>
          </p:cNvGraphicFramePr>
          <p:nvPr>
            <p:extLst>
              <p:ext uri="{D42A27DB-BD31-4B8C-83A1-F6EECF244321}">
                <p14:modId xmlns:p14="http://schemas.microsoft.com/office/powerpoint/2010/main" val="1689569128"/>
              </p:ext>
            </p:extLst>
          </p:nvPr>
        </p:nvGraphicFramePr>
        <p:xfrm>
          <a:off x="-37622" y="0"/>
          <a:ext cx="10716598" cy="6857999"/>
        </p:xfrm>
        <a:graphic>
          <a:graphicData uri="http://schemas.openxmlformats.org/presentationml/2006/ole">
            <mc:AlternateContent xmlns:mc="http://schemas.openxmlformats.org/markup-compatibility/2006">
              <mc:Choice xmlns:v="urn:schemas-microsoft-com:vml" Requires="v">
                <p:oleObj spid="_x0000_s2057" name="Ảnh Bitmap" r:id="rId3" imgW="6268325" imgH="4285714" progId="Paint.Picture">
                  <p:embed/>
                </p:oleObj>
              </mc:Choice>
              <mc:Fallback>
                <p:oleObj name="Ảnh Bitmap" r:id="rId3" imgW="6268325" imgH="4285714" progId="Paint.Picture">
                  <p:embed/>
                  <p:pic>
                    <p:nvPicPr>
                      <p:cNvPr id="7" name="Đối tượng 6">
                        <a:extLst>
                          <a:ext uri="{FF2B5EF4-FFF2-40B4-BE49-F238E27FC236}">
                            <a16:creationId xmlns="" xmlns:a16="http://schemas.microsoft.com/office/drawing/2014/main" id="{00C0EBA3-CF98-8AED-EE37-08643F7AF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2" y="0"/>
                        <a:ext cx="10716598" cy="6857999"/>
                      </a:xfrm>
                      <a:prstGeom prst="rect">
                        <a:avLst/>
                      </a:prstGeom>
                      <a:noFill/>
                    </p:spPr>
                  </p:pic>
                </p:oleObj>
              </mc:Fallback>
            </mc:AlternateContent>
          </a:graphicData>
        </a:graphic>
      </p:graphicFrame>
      <p:sp>
        <p:nvSpPr>
          <p:cNvPr id="41" name="Hình chữ nhật 40">
            <a:extLst>
              <a:ext uri="{FF2B5EF4-FFF2-40B4-BE49-F238E27FC236}">
                <a16:creationId xmlns="" xmlns:a16="http://schemas.microsoft.com/office/drawing/2014/main" id="{19666EC0-291B-2B42-6825-EE5787F32C4A}"/>
              </a:ext>
            </a:extLst>
          </p:cNvPr>
          <p:cNvSpPr/>
          <p:nvPr/>
        </p:nvSpPr>
        <p:spPr>
          <a:xfrm>
            <a:off x="8879266" y="4345929"/>
            <a:ext cx="1577856" cy="953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Hình chữ nhật 37">
            <a:extLst>
              <a:ext uri="{FF2B5EF4-FFF2-40B4-BE49-F238E27FC236}">
                <a16:creationId xmlns="" xmlns:a16="http://schemas.microsoft.com/office/drawing/2014/main" id="{FA421710-E367-3AE6-1049-C32EB517ADD5}"/>
              </a:ext>
            </a:extLst>
          </p:cNvPr>
          <p:cNvSpPr/>
          <p:nvPr/>
        </p:nvSpPr>
        <p:spPr>
          <a:xfrm>
            <a:off x="928001" y="171253"/>
            <a:ext cx="2943912" cy="50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Hình chữ nhật 38">
            <a:extLst>
              <a:ext uri="{FF2B5EF4-FFF2-40B4-BE49-F238E27FC236}">
                <a16:creationId xmlns="" xmlns:a16="http://schemas.microsoft.com/office/drawing/2014/main" id="{8C3C0AF5-A0BD-1EE3-7806-66AC240C63A5}"/>
              </a:ext>
            </a:extLst>
          </p:cNvPr>
          <p:cNvSpPr/>
          <p:nvPr/>
        </p:nvSpPr>
        <p:spPr>
          <a:xfrm>
            <a:off x="4638514" y="171047"/>
            <a:ext cx="2654577" cy="50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Hình chữ nhật 39">
            <a:extLst>
              <a:ext uri="{FF2B5EF4-FFF2-40B4-BE49-F238E27FC236}">
                <a16:creationId xmlns="" xmlns:a16="http://schemas.microsoft.com/office/drawing/2014/main" id="{8348DEDB-167B-2A0E-F6EE-B471EC6CB56F}"/>
              </a:ext>
            </a:extLst>
          </p:cNvPr>
          <p:cNvSpPr/>
          <p:nvPr/>
        </p:nvSpPr>
        <p:spPr>
          <a:xfrm>
            <a:off x="8231448" y="517480"/>
            <a:ext cx="1761684" cy="430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Hình chữ nhật 59">
            <a:extLst>
              <a:ext uri="{FF2B5EF4-FFF2-40B4-BE49-F238E27FC236}">
                <a16:creationId xmlns="" xmlns:a16="http://schemas.microsoft.com/office/drawing/2014/main" id="{02BD574D-200C-DCD3-3C12-8982954B9FE1}"/>
              </a:ext>
            </a:extLst>
          </p:cNvPr>
          <p:cNvSpPr/>
          <p:nvPr/>
        </p:nvSpPr>
        <p:spPr>
          <a:xfrm>
            <a:off x="609235" y="4296160"/>
            <a:ext cx="1391016" cy="526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Hình chữ nhật 60">
            <a:extLst>
              <a:ext uri="{FF2B5EF4-FFF2-40B4-BE49-F238E27FC236}">
                <a16:creationId xmlns="" xmlns:a16="http://schemas.microsoft.com/office/drawing/2014/main" id="{E6FB6FA6-A1BB-6A03-1599-DF90ECD6415E}"/>
              </a:ext>
            </a:extLst>
          </p:cNvPr>
          <p:cNvSpPr/>
          <p:nvPr/>
        </p:nvSpPr>
        <p:spPr>
          <a:xfrm>
            <a:off x="7293091" y="3276296"/>
            <a:ext cx="2854541" cy="501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Hình chữ nhật 61">
            <a:extLst>
              <a:ext uri="{FF2B5EF4-FFF2-40B4-BE49-F238E27FC236}">
                <a16:creationId xmlns="" xmlns:a16="http://schemas.microsoft.com/office/drawing/2014/main" id="{322942D3-8B27-27CC-D6D6-A82CC18EE01C}"/>
              </a:ext>
            </a:extLst>
          </p:cNvPr>
          <p:cNvSpPr/>
          <p:nvPr/>
        </p:nvSpPr>
        <p:spPr>
          <a:xfrm>
            <a:off x="2199244" y="5546654"/>
            <a:ext cx="1247229" cy="505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Nhóm 31">
            <a:extLst>
              <a:ext uri="{FF2B5EF4-FFF2-40B4-BE49-F238E27FC236}">
                <a16:creationId xmlns="" xmlns:a16="http://schemas.microsoft.com/office/drawing/2014/main" id="{44043E94-9561-48C6-0CF9-D3071F292D4D}"/>
              </a:ext>
            </a:extLst>
          </p:cNvPr>
          <p:cNvGrpSpPr/>
          <p:nvPr/>
        </p:nvGrpSpPr>
        <p:grpSpPr>
          <a:xfrm>
            <a:off x="9401331" y="2060264"/>
            <a:ext cx="1854961" cy="530942"/>
            <a:chOff x="8141157" y="3078727"/>
            <a:chExt cx="1854961" cy="530942"/>
          </a:xfrm>
        </p:grpSpPr>
        <p:sp>
          <p:nvSpPr>
            <p:cNvPr id="19" name="Hình chữ nhật 18">
              <a:extLst>
                <a:ext uri="{FF2B5EF4-FFF2-40B4-BE49-F238E27FC236}">
                  <a16:creationId xmlns="" xmlns:a16="http://schemas.microsoft.com/office/drawing/2014/main" id="{7C596CDD-0170-F4BC-DCAB-5D4EF9342406}"/>
                </a:ext>
              </a:extLst>
            </p:cNvPr>
            <p:cNvSpPr/>
            <p:nvPr/>
          </p:nvSpPr>
          <p:spPr>
            <a:xfrm>
              <a:off x="8141157" y="3078727"/>
              <a:ext cx="1761684" cy="5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Hộp Văn bản 19">
              <a:extLst>
                <a:ext uri="{FF2B5EF4-FFF2-40B4-BE49-F238E27FC236}">
                  <a16:creationId xmlns="" xmlns:a16="http://schemas.microsoft.com/office/drawing/2014/main" id="{A011C9A9-032D-5EA7-0DBA-7EEB3070665E}"/>
                </a:ext>
              </a:extLst>
            </p:cNvPr>
            <p:cNvSpPr txBox="1"/>
            <p:nvPr/>
          </p:nvSpPr>
          <p:spPr>
            <a:xfrm>
              <a:off x="8234434" y="3089790"/>
              <a:ext cx="176168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Cáp</a:t>
              </a: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mạng</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cxnSp>
        <p:nvCxnSpPr>
          <p:cNvPr id="30" name="Đường kết nối Mũi tên Thẳng 29">
            <a:extLst>
              <a:ext uri="{FF2B5EF4-FFF2-40B4-BE49-F238E27FC236}">
                <a16:creationId xmlns="" xmlns:a16="http://schemas.microsoft.com/office/drawing/2014/main" id="{CEF53285-785B-DCAB-E642-ED28E4BAC3D1}"/>
              </a:ext>
            </a:extLst>
          </p:cNvPr>
          <p:cNvCxnSpPr>
            <a:cxnSpLocks/>
          </p:cNvCxnSpPr>
          <p:nvPr/>
        </p:nvCxnSpPr>
        <p:spPr>
          <a:xfrm flipH="1" flipV="1">
            <a:off x="7489883" y="1447794"/>
            <a:ext cx="1911448" cy="6867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2" name="Đường kết nối Mũi tên Thẳng 71">
            <a:extLst>
              <a:ext uri="{FF2B5EF4-FFF2-40B4-BE49-F238E27FC236}">
                <a16:creationId xmlns="" xmlns:a16="http://schemas.microsoft.com/office/drawing/2014/main" id="{E3DD58DC-ADD6-4C7D-F026-76DB3CCDB899}"/>
              </a:ext>
            </a:extLst>
          </p:cNvPr>
          <p:cNvCxnSpPr>
            <a:cxnSpLocks/>
          </p:cNvCxnSpPr>
          <p:nvPr/>
        </p:nvCxnSpPr>
        <p:spPr>
          <a:xfrm flipH="1" flipV="1">
            <a:off x="7489883" y="4086225"/>
            <a:ext cx="1879258" cy="20088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4" name="Hình chữ nhật 73">
            <a:extLst>
              <a:ext uri="{FF2B5EF4-FFF2-40B4-BE49-F238E27FC236}">
                <a16:creationId xmlns="" xmlns:a16="http://schemas.microsoft.com/office/drawing/2014/main" id="{0E1A1D83-FA0F-E083-EEE2-E52CC95A5CC5}"/>
              </a:ext>
            </a:extLst>
          </p:cNvPr>
          <p:cNvSpPr/>
          <p:nvPr/>
        </p:nvSpPr>
        <p:spPr>
          <a:xfrm>
            <a:off x="9319228" y="6153282"/>
            <a:ext cx="919787" cy="489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Wifi</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Hình Bầu dục 74">
            <a:extLst>
              <a:ext uri="{FF2B5EF4-FFF2-40B4-BE49-F238E27FC236}">
                <a16:creationId xmlns="" xmlns:a16="http://schemas.microsoft.com/office/drawing/2014/main" id="{CB3EAC18-D00B-3B33-4FEE-52F2EFCBC6E4}"/>
              </a:ext>
            </a:extLst>
          </p:cNvPr>
          <p:cNvSpPr/>
          <p:nvPr/>
        </p:nvSpPr>
        <p:spPr>
          <a:xfrm>
            <a:off x="4018068" y="2263755"/>
            <a:ext cx="1761684" cy="1032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Hình Bầu dục 75">
            <a:extLst>
              <a:ext uri="{FF2B5EF4-FFF2-40B4-BE49-F238E27FC236}">
                <a16:creationId xmlns="" xmlns:a16="http://schemas.microsoft.com/office/drawing/2014/main" id="{FCC5D3DF-F24D-0083-51D3-F0C5506BE1C7}"/>
              </a:ext>
            </a:extLst>
          </p:cNvPr>
          <p:cNvSpPr/>
          <p:nvPr/>
        </p:nvSpPr>
        <p:spPr>
          <a:xfrm>
            <a:off x="5659762" y="4846009"/>
            <a:ext cx="2637095" cy="953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Đường kết nối Mũi tên Thẳng 3">
            <a:extLst>
              <a:ext uri="{FF2B5EF4-FFF2-40B4-BE49-F238E27FC236}">
                <a16:creationId xmlns="" xmlns:a16="http://schemas.microsoft.com/office/drawing/2014/main" id="{0D629EB0-E0F8-153A-9832-D634E42917B3}"/>
              </a:ext>
            </a:extLst>
          </p:cNvPr>
          <p:cNvCxnSpPr>
            <a:cxnSpLocks/>
          </p:cNvCxnSpPr>
          <p:nvPr/>
        </p:nvCxnSpPr>
        <p:spPr>
          <a:xfrm flipH="1" flipV="1">
            <a:off x="9401331" y="948010"/>
            <a:ext cx="1191427" cy="55523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10" name="Nhóm 9">
            <a:extLst>
              <a:ext uri="{FF2B5EF4-FFF2-40B4-BE49-F238E27FC236}">
                <a16:creationId xmlns="" xmlns:a16="http://schemas.microsoft.com/office/drawing/2014/main" id="{5DE88B00-F493-AAA2-144D-E8BE0CEF9623}"/>
              </a:ext>
            </a:extLst>
          </p:cNvPr>
          <p:cNvGrpSpPr/>
          <p:nvPr/>
        </p:nvGrpSpPr>
        <p:grpSpPr>
          <a:xfrm>
            <a:off x="10545244" y="-1"/>
            <a:ext cx="1646756" cy="1866983"/>
            <a:chOff x="10132143" y="2043113"/>
            <a:chExt cx="2059856" cy="1385887"/>
          </a:xfrm>
        </p:grpSpPr>
        <p:sp>
          <p:nvSpPr>
            <p:cNvPr id="11" name="Hình chữ nhật: Góc Tròn 10">
              <a:extLst>
                <a:ext uri="{FF2B5EF4-FFF2-40B4-BE49-F238E27FC236}">
                  <a16:creationId xmlns="" xmlns:a16="http://schemas.microsoft.com/office/drawing/2014/main" id="{2E8CBB87-8082-CBAE-28D2-63A03D95259C}"/>
                </a:ext>
              </a:extLst>
            </p:cNvPr>
            <p:cNvSpPr/>
            <p:nvPr/>
          </p:nvSpPr>
          <p:spPr>
            <a:xfrm>
              <a:off x="10132143" y="2043113"/>
              <a:ext cx="2059856" cy="13858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 name="Hộp Văn bản 11">
              <a:extLst>
                <a:ext uri="{FF2B5EF4-FFF2-40B4-BE49-F238E27FC236}">
                  <a16:creationId xmlns="" xmlns:a16="http://schemas.microsoft.com/office/drawing/2014/main" id="{B1D477A1-C164-2A60-F44C-B83961FFEE26}"/>
                </a:ext>
              </a:extLst>
            </p:cNvPr>
            <p:cNvSpPr txBox="1"/>
            <p:nvPr/>
          </p:nvSpPr>
          <p:spPr>
            <a:xfrm>
              <a:off x="10277398" y="2197447"/>
              <a:ext cx="1769345" cy="1077218"/>
            </a:xfrm>
            <a:prstGeom prst="rect">
              <a:avLst/>
            </a:prstGeom>
            <a:noFill/>
          </p:spPr>
          <p:txBody>
            <a:bodyPr wrap="square" rtlCol="0">
              <a:spAutoFit/>
            </a:bodyPr>
            <a:lstStyle/>
            <a:p>
              <a:r>
                <a:rPr lang="vi-VN" sz="3200" b="1" dirty="0" err="1">
                  <a:solidFill>
                    <a:srgbClr val="FFFF00"/>
                  </a:solidFill>
                  <a:latin typeface="Times New Roman" panose="02020603050405020304" pitchFamily="18" charset="0"/>
                  <a:cs typeface="Times New Roman" panose="02020603050405020304" pitchFamily="18" charset="0"/>
                </a:rPr>
                <a:t>Thiết</a:t>
              </a:r>
              <a:r>
                <a:rPr lang="vi-VN" sz="3200" b="1" dirty="0">
                  <a:solidFill>
                    <a:srgbClr val="FFFF00"/>
                  </a:solidFill>
                  <a:latin typeface="Times New Roman" panose="02020603050405020304" pitchFamily="18" charset="0"/>
                  <a:cs typeface="Times New Roman" panose="02020603050405020304" pitchFamily="18" charset="0"/>
                </a:rPr>
                <a:t> </a:t>
              </a:r>
              <a:r>
                <a:rPr lang="vi-VN" sz="3200" b="1" dirty="0" err="1">
                  <a:solidFill>
                    <a:srgbClr val="FFFF00"/>
                  </a:solidFill>
                  <a:latin typeface="Times New Roman" panose="02020603050405020304" pitchFamily="18" charset="0"/>
                  <a:cs typeface="Times New Roman" panose="02020603050405020304" pitchFamily="18" charset="0"/>
                </a:rPr>
                <a:t>bị</a:t>
              </a:r>
              <a:r>
                <a:rPr lang="vi-VN" sz="3200" b="1" dirty="0">
                  <a:solidFill>
                    <a:srgbClr val="FFFF00"/>
                  </a:solidFill>
                  <a:latin typeface="Times New Roman" panose="02020603050405020304" pitchFamily="18" charset="0"/>
                  <a:cs typeface="Times New Roman" panose="02020603050405020304" pitchFamily="18" charset="0"/>
                </a:rPr>
                <a:t> </a:t>
              </a:r>
              <a:r>
                <a:rPr lang="vi-VN" sz="3200" b="1" dirty="0" err="1">
                  <a:solidFill>
                    <a:srgbClr val="FFFF00"/>
                  </a:solidFill>
                  <a:latin typeface="Times New Roman" panose="02020603050405020304" pitchFamily="18" charset="0"/>
                  <a:cs typeface="Times New Roman" panose="02020603050405020304" pitchFamily="18" charset="0"/>
                </a:rPr>
                <a:t>đầu</a:t>
              </a:r>
              <a:r>
                <a:rPr lang="vi-VN" sz="3200" b="1" dirty="0">
                  <a:solidFill>
                    <a:srgbClr val="FFFF00"/>
                  </a:solidFill>
                  <a:latin typeface="Times New Roman" panose="02020603050405020304" pitchFamily="18" charset="0"/>
                  <a:cs typeface="Times New Roman" panose="02020603050405020304" pitchFamily="18" charset="0"/>
                </a:rPr>
                <a:t> </a:t>
              </a:r>
              <a:r>
                <a:rPr lang="vi-VN" sz="3200" b="1" dirty="0" err="1">
                  <a:solidFill>
                    <a:srgbClr val="FFFF00"/>
                  </a:solidFill>
                  <a:latin typeface="Times New Roman" panose="02020603050405020304" pitchFamily="18" charset="0"/>
                  <a:cs typeface="Times New Roman" panose="02020603050405020304" pitchFamily="18" charset="0"/>
                </a:rPr>
                <a:t>cuối</a:t>
              </a:r>
              <a:endParaRPr lang="en-US" sz="3200" b="1" dirty="0">
                <a:solidFill>
                  <a:srgbClr val="FFFF00"/>
                </a:solidFill>
                <a:latin typeface="Times New Roman" panose="02020603050405020304" pitchFamily="18" charset="0"/>
                <a:cs typeface="Times New Roman" panose="02020603050405020304" pitchFamily="18" charset="0"/>
              </a:endParaRPr>
            </a:p>
          </p:txBody>
        </p:sp>
      </p:grpSp>
      <p:grpSp>
        <p:nvGrpSpPr>
          <p:cNvPr id="15" name="Nhóm 14">
            <a:extLst>
              <a:ext uri="{FF2B5EF4-FFF2-40B4-BE49-F238E27FC236}">
                <a16:creationId xmlns="" xmlns:a16="http://schemas.microsoft.com/office/drawing/2014/main" id="{38E35B76-028A-A2F1-0092-513F122AD89E}"/>
              </a:ext>
            </a:extLst>
          </p:cNvPr>
          <p:cNvGrpSpPr/>
          <p:nvPr/>
        </p:nvGrpSpPr>
        <p:grpSpPr>
          <a:xfrm>
            <a:off x="10351460" y="3101072"/>
            <a:ext cx="2003979" cy="1624871"/>
            <a:chOff x="10181121" y="3494305"/>
            <a:chExt cx="1914601" cy="1729371"/>
          </a:xfrm>
        </p:grpSpPr>
        <p:sp>
          <p:nvSpPr>
            <p:cNvPr id="16" name="Hình chữ nhật: Góc Tròn 15">
              <a:extLst>
                <a:ext uri="{FF2B5EF4-FFF2-40B4-BE49-F238E27FC236}">
                  <a16:creationId xmlns="" xmlns:a16="http://schemas.microsoft.com/office/drawing/2014/main" id="{C4C86B8C-52B0-4EF5-5649-6EC64A06CFFA}"/>
                </a:ext>
              </a:extLst>
            </p:cNvPr>
            <p:cNvSpPr/>
            <p:nvPr/>
          </p:nvSpPr>
          <p:spPr>
            <a:xfrm>
              <a:off x="10181121" y="3494305"/>
              <a:ext cx="1914601" cy="12858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Hộp Văn bản 16">
              <a:extLst>
                <a:ext uri="{FF2B5EF4-FFF2-40B4-BE49-F238E27FC236}">
                  <a16:creationId xmlns="" xmlns:a16="http://schemas.microsoft.com/office/drawing/2014/main" id="{B202134F-08C1-AADA-971C-D95155071773}"/>
                </a:ext>
              </a:extLst>
            </p:cNvPr>
            <p:cNvSpPr txBox="1"/>
            <p:nvPr/>
          </p:nvSpPr>
          <p:spPr>
            <a:xfrm>
              <a:off x="10408328" y="3654016"/>
              <a:ext cx="1507483" cy="1569660"/>
            </a:xfrm>
            <a:prstGeom prst="rect">
              <a:avLst/>
            </a:prstGeom>
            <a:noFill/>
          </p:spPr>
          <p:txBody>
            <a:bodyPr wrap="square" rtlCol="0">
              <a:spAutoFit/>
            </a:bodyPr>
            <a:lstStyle/>
            <a:p>
              <a:r>
                <a:rPr lang="vi-VN" sz="3200" b="1" dirty="0" err="1">
                  <a:solidFill>
                    <a:srgbClr val="FFFF00"/>
                  </a:solidFill>
                  <a:latin typeface="Times New Roman" panose="02020603050405020304" pitchFamily="18" charset="0"/>
                  <a:cs typeface="Times New Roman" panose="02020603050405020304" pitchFamily="18" charset="0"/>
                </a:rPr>
                <a:t>Thiết</a:t>
              </a:r>
              <a:r>
                <a:rPr lang="vi-VN" sz="3200" b="1" dirty="0">
                  <a:solidFill>
                    <a:srgbClr val="FFFF00"/>
                  </a:solidFill>
                  <a:latin typeface="Times New Roman" panose="02020603050405020304" pitchFamily="18" charset="0"/>
                  <a:cs typeface="Times New Roman" panose="02020603050405020304" pitchFamily="18" charset="0"/>
                </a:rPr>
                <a:t> </a:t>
              </a:r>
              <a:r>
                <a:rPr lang="vi-VN" sz="3200" b="1" dirty="0" err="1">
                  <a:solidFill>
                    <a:srgbClr val="FFFF00"/>
                  </a:solidFill>
                  <a:latin typeface="Times New Roman" panose="02020603050405020304" pitchFamily="18" charset="0"/>
                  <a:cs typeface="Times New Roman" panose="02020603050405020304" pitchFamily="18" charset="0"/>
                </a:rPr>
                <a:t>bị</a:t>
              </a:r>
              <a:r>
                <a:rPr lang="vi-VN" sz="3200" b="1" dirty="0">
                  <a:solidFill>
                    <a:srgbClr val="FFFF00"/>
                  </a:solidFill>
                  <a:latin typeface="Times New Roman" panose="02020603050405020304" pitchFamily="18" charset="0"/>
                  <a:cs typeface="Times New Roman" panose="02020603050405020304" pitchFamily="18" charset="0"/>
                </a:rPr>
                <a:t> </a:t>
              </a:r>
              <a:r>
                <a:rPr lang="vi-VN" sz="3200" b="1" dirty="0" err="1">
                  <a:solidFill>
                    <a:srgbClr val="FFFF00"/>
                  </a:solidFill>
                  <a:latin typeface="Times New Roman" panose="02020603050405020304" pitchFamily="18" charset="0"/>
                  <a:cs typeface="Times New Roman" panose="02020603050405020304" pitchFamily="18" charset="0"/>
                </a:rPr>
                <a:t>kết</a:t>
              </a:r>
              <a:r>
                <a:rPr lang="vi-VN" sz="3200" b="1" dirty="0">
                  <a:solidFill>
                    <a:srgbClr val="FFFF00"/>
                  </a:solidFill>
                  <a:latin typeface="Times New Roman" panose="02020603050405020304" pitchFamily="18" charset="0"/>
                  <a:cs typeface="Times New Roman" panose="02020603050405020304" pitchFamily="18" charset="0"/>
                </a:rPr>
                <a:t> </a:t>
              </a:r>
              <a:r>
                <a:rPr lang="vi-VN" sz="3200" b="1" dirty="0" err="1">
                  <a:solidFill>
                    <a:srgbClr val="FFFF00"/>
                  </a:solidFill>
                  <a:latin typeface="Times New Roman" panose="02020603050405020304" pitchFamily="18" charset="0"/>
                  <a:cs typeface="Times New Roman" panose="02020603050405020304" pitchFamily="18" charset="0"/>
                </a:rPr>
                <a:t>nối</a:t>
              </a:r>
              <a:endParaRPr lang="en-US" sz="3200" b="1" dirty="0">
                <a:solidFill>
                  <a:srgbClr val="FFFF00"/>
                </a:solidFill>
                <a:latin typeface="Times New Roman" panose="02020603050405020304" pitchFamily="18" charset="0"/>
                <a:cs typeface="Times New Roman" panose="02020603050405020304" pitchFamily="18" charset="0"/>
              </a:endParaRPr>
            </a:p>
          </p:txBody>
        </p:sp>
      </p:grpSp>
      <p:cxnSp>
        <p:nvCxnSpPr>
          <p:cNvPr id="21" name="Đường kết nối Mũi tên Thẳng 20">
            <a:extLst>
              <a:ext uri="{FF2B5EF4-FFF2-40B4-BE49-F238E27FC236}">
                <a16:creationId xmlns="" xmlns:a16="http://schemas.microsoft.com/office/drawing/2014/main" id="{9A3AA142-1AB0-E80B-D23C-85D8F25B277B}"/>
              </a:ext>
            </a:extLst>
          </p:cNvPr>
          <p:cNvCxnSpPr>
            <a:cxnSpLocks/>
          </p:cNvCxnSpPr>
          <p:nvPr/>
        </p:nvCxnSpPr>
        <p:spPr>
          <a:xfrm flipH="1">
            <a:off x="10055108" y="1933777"/>
            <a:ext cx="717145" cy="132419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Đường kết nối Mũi tên Thẳng 23">
            <a:extLst>
              <a:ext uri="{FF2B5EF4-FFF2-40B4-BE49-F238E27FC236}">
                <a16:creationId xmlns="" xmlns:a16="http://schemas.microsoft.com/office/drawing/2014/main" id="{DB2AF9F1-FC70-8D21-4C96-B67367E30AF3}"/>
              </a:ext>
            </a:extLst>
          </p:cNvPr>
          <p:cNvCxnSpPr>
            <a:cxnSpLocks/>
          </p:cNvCxnSpPr>
          <p:nvPr/>
        </p:nvCxnSpPr>
        <p:spPr>
          <a:xfrm flipH="1" flipV="1">
            <a:off x="5896193" y="3641273"/>
            <a:ext cx="4491117" cy="46164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6" name="Đường kết nối Mũi tên Thẳng 25">
            <a:extLst>
              <a:ext uri="{FF2B5EF4-FFF2-40B4-BE49-F238E27FC236}">
                <a16:creationId xmlns="" xmlns:a16="http://schemas.microsoft.com/office/drawing/2014/main" id="{E9E8D223-AEA1-2984-E489-96ADD238498B}"/>
              </a:ext>
            </a:extLst>
          </p:cNvPr>
          <p:cNvCxnSpPr>
            <a:cxnSpLocks/>
          </p:cNvCxnSpPr>
          <p:nvPr/>
        </p:nvCxnSpPr>
        <p:spPr>
          <a:xfrm flipH="1">
            <a:off x="7607171" y="3912972"/>
            <a:ext cx="2767296" cy="72904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5714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ircle(in)">
                                      <p:cBhvr>
                                        <p:cTn id="13" dur="2000"/>
                                        <p:tgtEl>
                                          <p:spTgt spid="4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circle(in)">
                                      <p:cBhvr>
                                        <p:cTn id="16" dur="2000"/>
                                        <p:tgtEl>
                                          <p:spTgt spid="6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ircle(in)">
                                      <p:cBhvr>
                                        <p:cTn id="19" dur="2000"/>
                                        <p:tgtEl>
                                          <p:spTgt spid="4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circle(in)">
                                      <p:cBhvr>
                                        <p:cTn id="22" dur="2000"/>
                                        <p:tgtEl>
                                          <p:spTgt spid="6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circle(in)">
                                      <p:cBhvr>
                                        <p:cTn id="25" dur="20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circle(in)">
                                      <p:cBhvr>
                                        <p:cTn id="38" dur="2000"/>
                                        <p:tgtEl>
                                          <p:spTgt spid="7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circle(in)">
                                      <p:cBhvr>
                                        <p:cTn id="41" dur="2000"/>
                                        <p:tgtEl>
                                          <p:spTgt spid="7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39" grpId="0" animBg="1"/>
      <p:bldP spid="40" grpId="0" animBg="1"/>
      <p:bldP spid="60" grpId="0" animBg="1"/>
      <p:bldP spid="61" grpId="0" animBg="1"/>
      <p:bldP spid="62" grpId="0" animBg="1"/>
      <p:bldP spid="75"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D63BB364-9301-5BE3-6194-90723FE3246C}"/>
              </a:ext>
            </a:extLst>
          </p:cNvPr>
          <p:cNvSpPr txBox="1"/>
          <p:nvPr/>
        </p:nvSpPr>
        <p:spPr>
          <a:xfrm>
            <a:off x="303609" y="138721"/>
            <a:ext cx="11741945" cy="1569660"/>
          </a:xfrm>
          <a:prstGeom prst="rect">
            <a:avLst/>
          </a:prstGeom>
          <a:noFill/>
        </p:spPr>
        <p:txBody>
          <a:bodyPr wrap="square">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thiết</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đầu</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cuối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giống</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như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điểm</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xuất</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phát</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và</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đích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đến</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trong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mạng</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giao thông.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thiết</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đầu</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cuối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có</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thể</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là</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để</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bàn</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tính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xách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tay,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điện</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thoại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thông minh,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ảnh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in,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quét</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p:txBody>
      </p:sp>
      <p:sp>
        <p:nvSpPr>
          <p:cNvPr id="5" name="Hộp Văn bản 4">
            <a:extLst>
              <a:ext uri="{FF2B5EF4-FFF2-40B4-BE49-F238E27FC236}">
                <a16:creationId xmlns="" xmlns:a16="http://schemas.microsoft.com/office/drawing/2014/main" id="{EA67A551-AC71-22D5-145F-8DC4F9B43FD2}"/>
              </a:ext>
            </a:extLst>
          </p:cNvPr>
          <p:cNvSpPr txBox="1"/>
          <p:nvPr/>
        </p:nvSpPr>
        <p:spPr>
          <a:xfrm>
            <a:off x="144625" y="1738921"/>
            <a:ext cx="11584781" cy="2554545"/>
          </a:xfrm>
          <a:prstGeom prst="rect">
            <a:avLst/>
          </a:prstGeom>
          <a:noFill/>
        </p:spPr>
        <p:txBody>
          <a:bodyPr wrap="square">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thiết</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kết</a:t>
            </a: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nối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được</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dùng</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để</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nối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thiết</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đầu</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cuối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lại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với</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nhau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giống</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như con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đường</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nhà</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ga, sân bay,...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Các</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thiết</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bị</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này</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bao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gồm</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đường</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truyền</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có</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dây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và</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không dây),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bộ</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chia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Hub</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bộ</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chuyển</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mạch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Switch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bộ</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định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tuyến</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Router</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bộ</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định</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tuyến</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không dây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Wireless</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Router</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điểm</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truy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cập</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không dây (Access </a:t>
            </a:r>
            <a:r>
              <a:rPr kumimoji="0" lang="vi-VN" alt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Point</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p:txBody>
      </p:sp>
      <p:sp>
        <p:nvSpPr>
          <p:cNvPr id="6" name="TextBox 11">
            <a:extLst>
              <a:ext uri="{FF2B5EF4-FFF2-40B4-BE49-F238E27FC236}">
                <a16:creationId xmlns="" xmlns:a16="http://schemas.microsoft.com/office/drawing/2014/main" id="{5ABF161E-B219-075A-432B-E347A2921466}"/>
              </a:ext>
            </a:extLst>
          </p:cNvPr>
          <p:cNvSpPr txBox="1"/>
          <p:nvPr/>
        </p:nvSpPr>
        <p:spPr>
          <a:xfrm>
            <a:off x="303609" y="4295431"/>
            <a:ext cx="11266815" cy="2312171"/>
          </a:xfrm>
          <a:prstGeom prst="rect">
            <a:avLst/>
          </a:prstGeom>
          <a:noFill/>
          <a:ln>
            <a:solidFill>
              <a:srgbClr val="FFC000"/>
            </a:solidFill>
          </a:ln>
        </p:spPr>
        <p:txBody>
          <a:bodyPr wrap="square" rtlCol="0">
            <a:spAutoFit/>
          </a:bodyPr>
          <a:lstStyle/>
          <a:p>
            <a:pPr algn="just" eaLnBrk="0" hangingPunct="0">
              <a:lnSpc>
                <a:spcPct val="115000"/>
              </a:lnSpc>
              <a:spcBef>
                <a:spcPts val="0"/>
              </a:spcBef>
              <a:spcAft>
                <a:spcPts val="0"/>
              </a:spcAft>
            </a:pPr>
            <a:r>
              <a:rPr lang="vi-VN"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Phần</a:t>
            </a:r>
            <a:r>
              <a:rPr lang="vi-VN"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mềm</a:t>
            </a:r>
            <a:r>
              <a:rPr lang="vi-VN"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vai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trò</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như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hệ</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thống</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duy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trì</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luật</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lệ</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giao thông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phương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tiện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thể</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đi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đến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nơi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cần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đến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Phần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mềm</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gồm</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ứng</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dụng</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truyền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thông trên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thiết</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đầu</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cuối</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phần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mềm</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điều</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khiển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quá</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trình</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truyền</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dữ</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liệu</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trên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thiết</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kết</a:t>
            </a:r>
            <a:r>
              <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nối</a:t>
            </a:r>
            <a:endPar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15031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E0B37F2E-D8D8-C385-73A8-3AFA7F305F26}"/>
              </a:ext>
            </a:extLst>
          </p:cNvPr>
          <p:cNvSpPr txBox="1"/>
          <p:nvPr/>
        </p:nvSpPr>
        <p:spPr>
          <a:xfrm>
            <a:off x="900112" y="1167914"/>
            <a:ext cx="11087100" cy="3754874"/>
          </a:xfrm>
          <a:prstGeom prst="rect">
            <a:avLst/>
          </a:prstGeom>
          <a:noFill/>
        </p:spPr>
        <p:txBody>
          <a:bodyPr wrap="square">
            <a:spAutoFit/>
          </a:bodyPr>
          <a:lstStyle/>
          <a:p>
            <a:pPr algn="just">
              <a:lnSpc>
                <a:spcPct val="13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THÀNH PHẦN CỦA MẠNG MÁY TÍNH.</a:t>
            </a:r>
          </a:p>
          <a:p>
            <a:pPr algn="just">
              <a:lnSpc>
                <a:spcPct val="130000"/>
              </a:lnSpc>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3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quét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3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r>
              <a:rPr lang="vi-VN" sz="2800" dirty="0">
                <a:solidFill>
                  <a:srgbClr val="000000"/>
                </a:solidFill>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mạng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ứng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dụng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truyền</a:t>
            </a:r>
            <a:r>
              <a:rPr lang="vi-VN" sz="2800" dirty="0">
                <a:solidFill>
                  <a:srgbClr val="000000"/>
                </a:solidFill>
                <a:effectLst/>
                <a:latin typeface="Times New Roman" panose="02020603050405020304" pitchFamily="18" charset="0"/>
                <a:ea typeface="Times New Roman" panose="02020603050405020304" pitchFamily="18" charset="0"/>
              </a:rPr>
              <a:t> thông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điều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khiển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quá</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trình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truyền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dữ</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liệu</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5903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05CA8300-2707-C5D2-E971-90129AA6B3FC}"/>
              </a:ext>
            </a:extLst>
          </p:cNvPr>
          <p:cNvSpPr txBox="1"/>
          <p:nvPr/>
        </p:nvSpPr>
        <p:spPr>
          <a:xfrm>
            <a:off x="3052915" y="0"/>
            <a:ext cx="6504039" cy="646331"/>
          </a:xfrm>
          <a:prstGeom prst="rect">
            <a:avLst/>
          </a:prstGeom>
          <a:noFill/>
        </p:spPr>
        <p:txBody>
          <a:bodyPr wrap="square" rtlCol="0">
            <a:spAutoFit/>
          </a:bodyPr>
          <a:lstStyle/>
          <a:p>
            <a:r>
              <a:rPr lang="vi-VN" sz="3600" b="1" dirty="0">
                <a:latin typeface="Times New Roman" panose="02020603050405020304" pitchFamily="18" charset="0"/>
                <a:cs typeface="Times New Roman" panose="02020603050405020304" pitchFamily="18" charset="0"/>
              </a:rPr>
              <a:t>TRÒ CHƠI AI NHANH  HƠN</a:t>
            </a:r>
            <a:endParaRPr lang="en-US" sz="3600" b="1"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 xmlns:a16="http://schemas.microsoft.com/office/drawing/2014/main" id="{051C9817-56B0-74D6-BE21-AD04072A42AD}"/>
              </a:ext>
            </a:extLst>
          </p:cNvPr>
          <p:cNvSpPr txBox="1"/>
          <p:nvPr/>
        </p:nvSpPr>
        <p:spPr>
          <a:xfrm>
            <a:off x="742641" y="646331"/>
            <a:ext cx="10706717" cy="1384995"/>
          </a:xfrm>
          <a:prstGeom prst="rect">
            <a:avLst/>
          </a:prstGeom>
          <a:noFill/>
        </p:spPr>
        <p:txBody>
          <a:bodyPr wrap="square" rtlCol="0">
            <a:spAutoFit/>
          </a:bodyPr>
          <a:lstStyle/>
          <a:p>
            <a:r>
              <a:rPr lang="vi-VN" sz="2800" dirty="0" err="1">
                <a:latin typeface="Times New Roman" panose="02020603050405020304" pitchFamily="18" charset="0"/>
                <a:cs typeface="Times New Roman" panose="02020603050405020304" pitchFamily="18" charset="0"/>
              </a:rPr>
              <a:t>Luật</a:t>
            </a:r>
            <a:r>
              <a:rPr lang="vi-VN" sz="2800" dirty="0">
                <a:latin typeface="Times New Roman" panose="02020603050405020304" pitchFamily="18" charset="0"/>
                <a:cs typeface="Times New Roman" panose="02020603050405020304" pitchFamily="18" charset="0"/>
              </a:rPr>
              <a:t> chơi: Chia hai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chơi, </a:t>
            </a:r>
            <a:r>
              <a:rPr lang="vi-VN" sz="2800" dirty="0" err="1">
                <a:latin typeface="Times New Roman" panose="02020603050405020304" pitchFamily="18" charset="0"/>
                <a:cs typeface="Times New Roman" panose="02020603050405020304" pitchFamily="18" charset="0"/>
              </a:rPr>
              <a:t>mỗi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sẽ</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cử</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lần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lượt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các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thành</a:t>
            </a:r>
            <a:r>
              <a:rPr lang="vi-VN" sz="2800" dirty="0">
                <a:latin typeface="Times New Roman" panose="02020603050405020304" pitchFamily="18" charset="0"/>
                <a:cs typeface="Times New Roman" panose="02020603050405020304" pitchFamily="18" charset="0"/>
              </a:rPr>
              <a:t> viên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mình</a:t>
            </a:r>
            <a:r>
              <a:rPr lang="vi-VN" sz="2800" dirty="0">
                <a:latin typeface="Times New Roman" panose="02020603050405020304" pitchFamily="18" charset="0"/>
                <a:cs typeface="Times New Roman" panose="02020603050405020304" pitchFamily="18" charset="0"/>
              </a:rPr>
              <a:t> lên </a:t>
            </a:r>
            <a:r>
              <a:rPr lang="vi-VN" sz="2800" dirty="0" err="1">
                <a:latin typeface="Times New Roman" panose="02020603050405020304" pitchFamily="18" charset="0"/>
                <a:cs typeface="Times New Roman" panose="02020603050405020304" pitchFamily="18" charset="0"/>
              </a:rPr>
              <a:t>chọn</a:t>
            </a:r>
            <a:r>
              <a:rPr lang="vi-VN" sz="2800" dirty="0">
                <a:latin typeface="Times New Roman" panose="02020603050405020304" pitchFamily="18" charset="0"/>
                <a:cs typeface="Times New Roman" panose="02020603050405020304" pitchFamily="18" charset="0"/>
              </a:rPr>
              <a:t> tên </a:t>
            </a:r>
            <a:r>
              <a:rPr lang="vi-VN" sz="2800" dirty="0" err="1">
                <a:latin typeface="Times New Roman" panose="02020603050405020304" pitchFamily="18" charset="0"/>
                <a:cs typeface="Times New Roman" panose="02020603050405020304" pitchFamily="18" charset="0"/>
              </a:rPr>
              <a:t>một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thiết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bị</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viết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vào</a:t>
            </a:r>
            <a:r>
              <a:rPr lang="vi-VN" sz="2800" dirty="0">
                <a:latin typeface="Times New Roman" panose="02020603050405020304" pitchFamily="18" charset="0"/>
                <a:cs typeface="Times New Roman" panose="02020603050405020304" pitchFamily="18" charset="0"/>
              </a:rPr>
              <a:t> ô tương </a:t>
            </a:r>
            <a:r>
              <a:rPr lang="vi-VN" sz="2800" dirty="0" err="1">
                <a:latin typeface="Times New Roman" panose="02020603050405020304" pitchFamily="18" charset="0"/>
                <a:cs typeface="Times New Roman" panose="02020603050405020304" pitchFamily="18" charset="0"/>
              </a:rPr>
              <a:t>ứng</a:t>
            </a:r>
            <a:r>
              <a:rPr lang="vi-VN" sz="2800" dirty="0">
                <a:latin typeface="Times New Roman" panose="02020603050405020304" pitchFamily="18" charset="0"/>
                <a:cs typeface="Times New Roman" panose="02020603050405020304" pitchFamily="18" charset="0"/>
              </a:rPr>
              <a:t>, sau </a:t>
            </a:r>
            <a:r>
              <a:rPr lang="vi-VN" sz="2800" dirty="0" err="1">
                <a:latin typeface="Times New Roman" panose="02020603050405020304" pitchFamily="18" charset="0"/>
                <a:cs typeface="Times New Roman" panose="02020603050405020304" pitchFamily="18" charset="0"/>
              </a:rPr>
              <a:t>thời</a:t>
            </a:r>
            <a:r>
              <a:rPr lang="vi-VN" sz="2800" dirty="0">
                <a:latin typeface="Times New Roman" panose="02020603050405020304" pitchFamily="18" charset="0"/>
                <a:cs typeface="Times New Roman" panose="02020603050405020304" pitchFamily="18" charset="0"/>
              </a:rPr>
              <a:t> gian 3p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nào</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viết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nhiều</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từ</a:t>
            </a:r>
            <a:r>
              <a:rPr lang="vi-VN" sz="2800" dirty="0">
                <a:latin typeface="Times New Roman" panose="02020603050405020304" pitchFamily="18" charset="0"/>
                <a:cs typeface="Times New Roman" panose="02020603050405020304" pitchFamily="18" charset="0"/>
              </a:rPr>
              <a:t> hơn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đó</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sẽ</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thắng</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44A98CDD-D13B-F861-BFB5-F44414C5E8E8}"/>
              </a:ext>
            </a:extLst>
          </p:cNvPr>
          <p:cNvSpPr txBox="1"/>
          <p:nvPr/>
        </p:nvSpPr>
        <p:spPr>
          <a:xfrm>
            <a:off x="898474" y="2305615"/>
            <a:ext cx="10696576" cy="1815882"/>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Cho tên </a:t>
            </a:r>
            <a:r>
              <a:rPr lang="vi-VN" sz="2800" b="1" dirty="0" err="1">
                <a:solidFill>
                  <a:srgbClr val="00B050"/>
                </a:solidFill>
                <a:latin typeface="Times New Roman" panose="02020603050405020304" pitchFamily="18" charset="0"/>
                <a:cs typeface="Times New Roman" panose="02020603050405020304" pitchFamily="18" charset="0"/>
              </a:rPr>
              <a:t>một</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số</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thiết</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bị</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và</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phần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mềm</a:t>
            </a:r>
            <a:r>
              <a:rPr lang="vi-VN" sz="2800" b="1" dirty="0">
                <a:solidFill>
                  <a:srgbClr val="00B050"/>
                </a:solidFill>
                <a:latin typeface="Times New Roman" panose="02020603050405020304" pitchFamily="18" charset="0"/>
                <a:cs typeface="Times New Roman" panose="02020603050405020304" pitchFamily="18" charset="0"/>
              </a:rPr>
              <a:t> sau: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tinh </a:t>
            </a:r>
            <a:r>
              <a:rPr lang="vi-VN" sz="2800" b="1" dirty="0" err="1">
                <a:solidFill>
                  <a:srgbClr val="00B050"/>
                </a:solidFill>
                <a:latin typeface="Times New Roman" panose="02020603050405020304" pitchFamily="18" charset="0"/>
                <a:cs typeface="Times New Roman" panose="02020603050405020304" pitchFamily="18" charset="0"/>
              </a:rPr>
              <a:t>để</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bàn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tính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xách</a:t>
            </a:r>
            <a:r>
              <a:rPr lang="vi-VN" sz="2800" b="1" dirty="0">
                <a:solidFill>
                  <a:srgbClr val="00B050"/>
                </a:solidFill>
                <a:latin typeface="Times New Roman" panose="02020603050405020304" pitchFamily="18" charset="0"/>
                <a:cs typeface="Times New Roman" panose="02020603050405020304" pitchFamily="18" charset="0"/>
              </a:rPr>
              <a:t> tay, </a:t>
            </a:r>
            <a:r>
              <a:rPr lang="vi-VN" sz="2800" b="1" dirty="0" err="1">
                <a:solidFill>
                  <a:srgbClr val="00B050"/>
                </a:solidFill>
                <a:latin typeface="Times New Roman" panose="02020603050405020304" pitchFamily="18" charset="0"/>
                <a:cs typeface="Times New Roman" panose="02020603050405020304" pitchFamily="18" charset="0"/>
              </a:rPr>
              <a:t>điện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thoại</a:t>
            </a:r>
            <a:r>
              <a:rPr lang="vi-VN" sz="2800" b="1" dirty="0">
                <a:solidFill>
                  <a:srgbClr val="00B050"/>
                </a:solidFill>
                <a:latin typeface="Times New Roman" panose="02020603050405020304" pitchFamily="18" charset="0"/>
                <a:cs typeface="Times New Roman" panose="02020603050405020304" pitchFamily="18" charset="0"/>
              </a:rPr>
              <a:t> di </a:t>
            </a:r>
            <a:r>
              <a:rPr lang="vi-VN" sz="2800" b="1" dirty="0" err="1">
                <a:solidFill>
                  <a:srgbClr val="00B050"/>
                </a:solidFill>
                <a:latin typeface="Times New Roman" panose="02020603050405020304" pitchFamily="18" charset="0"/>
                <a:cs typeface="Times New Roman" panose="02020603050405020304" pitchFamily="18" charset="0"/>
              </a:rPr>
              <a:t>động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modem</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cục</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wifi</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in, </a:t>
            </a:r>
            <a:r>
              <a:rPr lang="vi-VN" sz="2800" b="1" dirty="0" err="1">
                <a:solidFill>
                  <a:srgbClr val="00B050"/>
                </a:solidFill>
                <a:latin typeface="Times New Roman" panose="02020603050405020304" pitchFamily="18" charset="0"/>
                <a:cs typeface="Times New Roman" panose="02020603050405020304" pitchFamily="18" charset="0"/>
              </a:rPr>
              <a:t>bộ</a:t>
            </a:r>
            <a:r>
              <a:rPr lang="vi-VN" sz="2800" b="1" dirty="0">
                <a:solidFill>
                  <a:srgbClr val="00B050"/>
                </a:solidFill>
                <a:latin typeface="Times New Roman" panose="02020603050405020304" pitchFamily="18" charset="0"/>
                <a:cs typeface="Times New Roman" panose="02020603050405020304" pitchFamily="18" charset="0"/>
              </a:rPr>
              <a:t> chia, </a:t>
            </a:r>
            <a:r>
              <a:rPr lang="vi-VN" sz="2800" b="1" dirty="0" err="1">
                <a:solidFill>
                  <a:srgbClr val="00B050"/>
                </a:solidFill>
                <a:latin typeface="Times New Roman" panose="02020603050405020304" pitchFamily="18" charset="0"/>
                <a:cs typeface="Times New Roman" panose="02020603050405020304" pitchFamily="18" charset="0"/>
              </a:rPr>
              <a:t>cáp</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mạng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bộ</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chuyển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mạch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tivi</a:t>
            </a:r>
            <a:r>
              <a:rPr lang="vi-VN" sz="2800" b="1" dirty="0">
                <a:solidFill>
                  <a:srgbClr val="00B050"/>
                </a:solidFill>
                <a:latin typeface="Times New Roman" panose="02020603050405020304" pitchFamily="18" charset="0"/>
                <a:cs typeface="Times New Roman" panose="02020603050405020304" pitchFamily="18" charset="0"/>
              </a:rPr>
              <a:t> thông minh,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tính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bảng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phần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mềm</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ứng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dụng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bộ</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định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tuyến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phần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mềm</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tiện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ích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quét</a:t>
            </a:r>
            <a:r>
              <a:rPr lang="vi-VN" sz="2800" b="1" dirty="0">
                <a:solidFill>
                  <a:srgbClr val="00B050"/>
                </a:solidFill>
                <a:latin typeface="Times New Roman" panose="02020603050405020304" pitchFamily="18" charset="0"/>
                <a:cs typeface="Times New Roman" panose="02020603050405020304" pitchFamily="18" charset="0"/>
              </a:rPr>
              <a:t>, </a:t>
            </a:r>
            <a:endParaRPr lang="en-US" sz="28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5" name="Bảng 5">
            <a:extLst>
              <a:ext uri="{FF2B5EF4-FFF2-40B4-BE49-F238E27FC236}">
                <a16:creationId xmlns="" xmlns:a16="http://schemas.microsoft.com/office/drawing/2014/main" id="{F6027525-A90A-E8D3-EB8D-1F74F4EC0451}"/>
              </a:ext>
            </a:extLst>
          </p:cNvPr>
          <p:cNvGraphicFramePr>
            <a:graphicFrameLocks noGrp="1"/>
          </p:cNvGraphicFramePr>
          <p:nvPr>
            <p:extLst>
              <p:ext uri="{D42A27DB-BD31-4B8C-83A1-F6EECF244321}">
                <p14:modId xmlns:p14="http://schemas.microsoft.com/office/powerpoint/2010/main" val="3950471365"/>
              </p:ext>
            </p:extLst>
          </p:nvPr>
        </p:nvGraphicFramePr>
        <p:xfrm>
          <a:off x="301524" y="4826673"/>
          <a:ext cx="11890476" cy="1820327"/>
        </p:xfrm>
        <a:graphic>
          <a:graphicData uri="http://schemas.openxmlformats.org/drawingml/2006/table">
            <a:tbl>
              <a:tblPr firstRow="1" bandRow="1">
                <a:tableStyleId>{5DA37D80-6434-44D0-A028-1B22A696006F}</a:tableStyleId>
              </a:tblPr>
              <a:tblGrid>
                <a:gridCol w="3963492">
                  <a:extLst>
                    <a:ext uri="{9D8B030D-6E8A-4147-A177-3AD203B41FA5}">
                      <a16:colId xmlns="" xmlns:a16="http://schemas.microsoft.com/office/drawing/2014/main" val="2052675662"/>
                    </a:ext>
                  </a:extLst>
                </a:gridCol>
                <a:gridCol w="3963492">
                  <a:extLst>
                    <a:ext uri="{9D8B030D-6E8A-4147-A177-3AD203B41FA5}">
                      <a16:colId xmlns="" xmlns:a16="http://schemas.microsoft.com/office/drawing/2014/main" val="3729770008"/>
                    </a:ext>
                  </a:extLst>
                </a:gridCol>
                <a:gridCol w="3963492">
                  <a:extLst>
                    <a:ext uri="{9D8B030D-6E8A-4147-A177-3AD203B41FA5}">
                      <a16:colId xmlns="" xmlns:a16="http://schemas.microsoft.com/office/drawing/2014/main" val="1982515689"/>
                    </a:ext>
                  </a:extLst>
                </a:gridCol>
              </a:tblGrid>
              <a:tr h="206534">
                <a:tc>
                  <a:txBody>
                    <a:bodyPr/>
                    <a:lstStyle/>
                    <a:p>
                      <a:pPr algn="ctr"/>
                      <a:r>
                        <a:rPr lang="vi-VN" sz="2400" dirty="0" err="1">
                          <a:latin typeface="Times New Roman" panose="02020603050405020304" pitchFamily="18" charset="0"/>
                          <a:cs typeface="Times New Roman" panose="02020603050405020304" pitchFamily="18" charset="0"/>
                        </a:rPr>
                        <a:t>Thiết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bị</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cuối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dirty="0" err="1">
                          <a:latin typeface="Times New Roman" panose="02020603050405020304" pitchFamily="18" charset="0"/>
                          <a:cs typeface="Times New Roman" panose="02020603050405020304" pitchFamily="18" charset="0"/>
                        </a:rPr>
                        <a:t>Thiết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bị</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nối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54773030"/>
                  </a:ext>
                </a:extLst>
              </a:tr>
              <a:tr h="1363127">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6527305"/>
                  </a:ext>
                </a:extLst>
              </a:tr>
            </a:tbl>
          </a:graphicData>
        </a:graphic>
      </p:graphicFrame>
    </p:spTree>
    <p:extLst>
      <p:ext uri="{BB962C8B-B14F-4D97-AF65-F5344CB8AC3E}">
        <p14:creationId xmlns:p14="http://schemas.microsoft.com/office/powerpoint/2010/main" val="390327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05CA8300-2707-C5D2-E971-90129AA6B3FC}"/>
              </a:ext>
            </a:extLst>
          </p:cNvPr>
          <p:cNvSpPr txBox="1"/>
          <p:nvPr/>
        </p:nvSpPr>
        <p:spPr>
          <a:xfrm>
            <a:off x="3052915" y="0"/>
            <a:ext cx="6504039" cy="646331"/>
          </a:xfrm>
          <a:prstGeom prst="rect">
            <a:avLst/>
          </a:prstGeom>
          <a:noFill/>
        </p:spPr>
        <p:txBody>
          <a:bodyPr wrap="square" rtlCol="0">
            <a:spAutoFit/>
          </a:bodyPr>
          <a:lstStyle/>
          <a:p>
            <a:r>
              <a:rPr lang="vi-VN" sz="3600" b="1" dirty="0">
                <a:latin typeface="Times New Roman" panose="02020603050405020304" pitchFamily="18" charset="0"/>
                <a:cs typeface="Times New Roman" panose="02020603050405020304" pitchFamily="18" charset="0"/>
              </a:rPr>
              <a:t>TRÒ CHƠI: AI NHANH  HƠN</a:t>
            </a:r>
            <a:endParaRPr lang="en-US" sz="3600" b="1" dirty="0">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 xmlns:a16="http://schemas.microsoft.com/office/drawing/2014/main" id="{051C9817-56B0-74D6-BE21-AD04072A42AD}"/>
              </a:ext>
            </a:extLst>
          </p:cNvPr>
          <p:cNvSpPr txBox="1"/>
          <p:nvPr/>
        </p:nvSpPr>
        <p:spPr>
          <a:xfrm>
            <a:off x="580408" y="832661"/>
            <a:ext cx="10158413" cy="1384995"/>
          </a:xfrm>
          <a:prstGeom prst="rect">
            <a:avLst/>
          </a:prstGeom>
          <a:noFill/>
        </p:spPr>
        <p:txBody>
          <a:bodyPr wrap="square" rtlCol="0">
            <a:spAutoFit/>
          </a:bodyPr>
          <a:lstStyle/>
          <a:p>
            <a:r>
              <a:rPr lang="vi-VN" sz="2800" dirty="0" err="1">
                <a:latin typeface="Times New Roman" panose="02020603050405020304" pitchFamily="18" charset="0"/>
                <a:cs typeface="Times New Roman" panose="02020603050405020304" pitchFamily="18" charset="0"/>
              </a:rPr>
              <a:t>Luật</a:t>
            </a:r>
            <a:r>
              <a:rPr lang="vi-VN" sz="2800" dirty="0">
                <a:latin typeface="Times New Roman" panose="02020603050405020304" pitchFamily="18" charset="0"/>
                <a:cs typeface="Times New Roman" panose="02020603050405020304" pitchFamily="18" charset="0"/>
              </a:rPr>
              <a:t> chơi: Chia hai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chơi, </a:t>
            </a:r>
            <a:r>
              <a:rPr lang="vi-VN" sz="2800" dirty="0" err="1">
                <a:latin typeface="Times New Roman" panose="02020603050405020304" pitchFamily="18" charset="0"/>
                <a:cs typeface="Times New Roman" panose="02020603050405020304" pitchFamily="18" charset="0"/>
              </a:rPr>
              <a:t>mỗi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sẽ</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cử</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lần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lượt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các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thành</a:t>
            </a:r>
            <a:r>
              <a:rPr lang="vi-VN" sz="2800" dirty="0">
                <a:latin typeface="Times New Roman" panose="02020603050405020304" pitchFamily="18" charset="0"/>
                <a:cs typeface="Times New Roman" panose="02020603050405020304" pitchFamily="18" charset="0"/>
              </a:rPr>
              <a:t> viên </a:t>
            </a:r>
            <a:r>
              <a:rPr lang="vi-VN" sz="2800" dirty="0" err="1">
                <a:latin typeface="Times New Roman" panose="02020603050405020304" pitchFamily="18" charset="0"/>
                <a:cs typeface="Times New Roman" panose="02020603050405020304" pitchFamily="18" charset="0"/>
              </a:rPr>
              <a:t>của</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mình</a:t>
            </a:r>
            <a:r>
              <a:rPr lang="vi-VN" sz="2800" dirty="0">
                <a:latin typeface="Times New Roman" panose="02020603050405020304" pitchFamily="18" charset="0"/>
                <a:cs typeface="Times New Roman" panose="02020603050405020304" pitchFamily="18" charset="0"/>
              </a:rPr>
              <a:t> lên </a:t>
            </a:r>
            <a:r>
              <a:rPr lang="vi-VN" sz="2800" dirty="0" err="1">
                <a:latin typeface="Times New Roman" panose="02020603050405020304" pitchFamily="18" charset="0"/>
                <a:cs typeface="Times New Roman" panose="02020603050405020304" pitchFamily="18" charset="0"/>
              </a:rPr>
              <a:t>chọn</a:t>
            </a:r>
            <a:r>
              <a:rPr lang="vi-VN" sz="2800" dirty="0">
                <a:latin typeface="Times New Roman" panose="02020603050405020304" pitchFamily="18" charset="0"/>
                <a:cs typeface="Times New Roman" panose="02020603050405020304" pitchFamily="18" charset="0"/>
              </a:rPr>
              <a:t> tên </a:t>
            </a:r>
            <a:r>
              <a:rPr lang="vi-VN" sz="2800" dirty="0" err="1">
                <a:latin typeface="Times New Roman" panose="02020603050405020304" pitchFamily="18" charset="0"/>
                <a:cs typeface="Times New Roman" panose="02020603050405020304" pitchFamily="18" charset="0"/>
              </a:rPr>
              <a:t>một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thiết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bị</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viết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vào</a:t>
            </a:r>
            <a:r>
              <a:rPr lang="vi-VN" sz="2800" dirty="0">
                <a:latin typeface="Times New Roman" panose="02020603050405020304" pitchFamily="18" charset="0"/>
                <a:cs typeface="Times New Roman" panose="02020603050405020304" pitchFamily="18" charset="0"/>
              </a:rPr>
              <a:t> ô tương </a:t>
            </a:r>
            <a:r>
              <a:rPr lang="vi-VN" sz="2800" dirty="0" err="1">
                <a:latin typeface="Times New Roman" panose="02020603050405020304" pitchFamily="18" charset="0"/>
                <a:cs typeface="Times New Roman" panose="02020603050405020304" pitchFamily="18" charset="0"/>
              </a:rPr>
              <a:t>ứng</a:t>
            </a:r>
            <a:r>
              <a:rPr lang="vi-VN" sz="2800" dirty="0">
                <a:latin typeface="Times New Roman" panose="02020603050405020304" pitchFamily="18" charset="0"/>
                <a:cs typeface="Times New Roman" panose="02020603050405020304" pitchFamily="18" charset="0"/>
              </a:rPr>
              <a:t>, sau </a:t>
            </a:r>
            <a:r>
              <a:rPr lang="vi-VN" sz="2800" dirty="0" err="1">
                <a:latin typeface="Times New Roman" panose="02020603050405020304" pitchFamily="18" charset="0"/>
                <a:cs typeface="Times New Roman" panose="02020603050405020304" pitchFamily="18" charset="0"/>
              </a:rPr>
              <a:t>thời</a:t>
            </a:r>
            <a:r>
              <a:rPr lang="vi-VN" sz="2800" dirty="0">
                <a:latin typeface="Times New Roman" panose="02020603050405020304" pitchFamily="18" charset="0"/>
                <a:cs typeface="Times New Roman" panose="02020603050405020304" pitchFamily="18" charset="0"/>
              </a:rPr>
              <a:t> gian 3p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nào</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viết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nhiều</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từ</a:t>
            </a:r>
            <a:r>
              <a:rPr lang="vi-VN" sz="2800" dirty="0">
                <a:latin typeface="Times New Roman" panose="02020603050405020304" pitchFamily="18" charset="0"/>
                <a:cs typeface="Times New Roman" panose="02020603050405020304" pitchFamily="18" charset="0"/>
              </a:rPr>
              <a:t> hơn </a:t>
            </a:r>
            <a:r>
              <a:rPr lang="vi-VN" sz="2800" dirty="0" err="1">
                <a:latin typeface="Times New Roman" panose="02020603050405020304" pitchFamily="18" charset="0"/>
                <a:cs typeface="Times New Roman" panose="02020603050405020304" pitchFamily="18" charset="0"/>
              </a:rPr>
              <a:t>đội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đó</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sẽ</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thắng</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 xmlns:a16="http://schemas.microsoft.com/office/drawing/2014/main" id="{44A98CDD-D13B-F861-BFB5-F44414C5E8E8}"/>
              </a:ext>
            </a:extLst>
          </p:cNvPr>
          <p:cNvSpPr txBox="1"/>
          <p:nvPr/>
        </p:nvSpPr>
        <p:spPr>
          <a:xfrm>
            <a:off x="962024" y="2393576"/>
            <a:ext cx="10267951" cy="2246769"/>
          </a:xfrm>
          <a:prstGeom prst="rect">
            <a:avLst/>
          </a:prstGeom>
          <a:noFill/>
        </p:spPr>
        <p:txBody>
          <a:bodyPr wrap="square" rtlCol="0">
            <a:spAutoFit/>
          </a:bodyPr>
          <a:lstStyle/>
          <a:p>
            <a:r>
              <a:rPr lang="vi-VN" sz="2800" b="1" dirty="0">
                <a:solidFill>
                  <a:srgbClr val="00B050"/>
                </a:solidFill>
                <a:latin typeface="Times New Roman" panose="02020603050405020304" pitchFamily="18" charset="0"/>
                <a:cs typeface="Times New Roman" panose="02020603050405020304" pitchFamily="18" charset="0"/>
              </a:rPr>
              <a:t>Cho tên </a:t>
            </a:r>
            <a:r>
              <a:rPr lang="vi-VN" sz="2800" b="1" dirty="0" err="1">
                <a:solidFill>
                  <a:srgbClr val="00B050"/>
                </a:solidFill>
                <a:latin typeface="Times New Roman" panose="02020603050405020304" pitchFamily="18" charset="0"/>
                <a:cs typeface="Times New Roman" panose="02020603050405020304" pitchFamily="18" charset="0"/>
              </a:rPr>
              <a:t>một</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số</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thiết</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bị</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và</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phần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mềm</a:t>
            </a:r>
            <a:r>
              <a:rPr lang="vi-VN" sz="2800" b="1" dirty="0">
                <a:solidFill>
                  <a:srgbClr val="00B050"/>
                </a:solidFill>
                <a:latin typeface="Times New Roman" panose="02020603050405020304" pitchFamily="18" charset="0"/>
                <a:cs typeface="Times New Roman" panose="02020603050405020304" pitchFamily="18" charset="0"/>
              </a:rPr>
              <a:t> sau: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tinh </a:t>
            </a:r>
            <a:r>
              <a:rPr lang="vi-VN" sz="2800" b="1" dirty="0" err="1">
                <a:solidFill>
                  <a:srgbClr val="00B050"/>
                </a:solidFill>
                <a:latin typeface="Times New Roman" panose="02020603050405020304" pitchFamily="18" charset="0"/>
                <a:cs typeface="Times New Roman" panose="02020603050405020304" pitchFamily="18" charset="0"/>
              </a:rPr>
              <a:t>để</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bàn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tinh </a:t>
            </a:r>
            <a:r>
              <a:rPr lang="vi-VN" sz="2800" b="1" dirty="0" err="1">
                <a:solidFill>
                  <a:srgbClr val="00B050"/>
                </a:solidFill>
                <a:latin typeface="Times New Roman" panose="02020603050405020304" pitchFamily="18" charset="0"/>
                <a:cs typeface="Times New Roman" panose="02020603050405020304" pitchFamily="18" charset="0"/>
              </a:rPr>
              <a:t>xách</a:t>
            </a:r>
            <a:r>
              <a:rPr lang="vi-VN" sz="2800" b="1" dirty="0">
                <a:solidFill>
                  <a:srgbClr val="00B050"/>
                </a:solidFill>
                <a:latin typeface="Times New Roman" panose="02020603050405020304" pitchFamily="18" charset="0"/>
                <a:cs typeface="Times New Roman" panose="02020603050405020304" pitchFamily="18" charset="0"/>
              </a:rPr>
              <a:t> tay, </a:t>
            </a:r>
            <a:r>
              <a:rPr lang="vi-VN" sz="2800" b="1" dirty="0" err="1">
                <a:solidFill>
                  <a:srgbClr val="00B050"/>
                </a:solidFill>
                <a:latin typeface="Times New Roman" panose="02020603050405020304" pitchFamily="18" charset="0"/>
                <a:cs typeface="Times New Roman" panose="02020603050405020304" pitchFamily="18" charset="0"/>
              </a:rPr>
              <a:t>điện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thoại</a:t>
            </a:r>
            <a:r>
              <a:rPr lang="vi-VN" sz="2800" b="1" dirty="0">
                <a:solidFill>
                  <a:srgbClr val="00B050"/>
                </a:solidFill>
                <a:latin typeface="Times New Roman" panose="02020603050405020304" pitchFamily="18" charset="0"/>
                <a:cs typeface="Times New Roman" panose="02020603050405020304" pitchFamily="18" charset="0"/>
              </a:rPr>
              <a:t> di </a:t>
            </a:r>
            <a:r>
              <a:rPr lang="vi-VN" sz="2800" b="1" dirty="0" err="1">
                <a:solidFill>
                  <a:srgbClr val="00B050"/>
                </a:solidFill>
                <a:latin typeface="Times New Roman" panose="02020603050405020304" pitchFamily="18" charset="0"/>
                <a:cs typeface="Times New Roman" panose="02020603050405020304" pitchFamily="18" charset="0"/>
              </a:rPr>
              <a:t>động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modem</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cục</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wifi</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in, </a:t>
            </a:r>
            <a:r>
              <a:rPr lang="vi-VN" sz="2800" b="1" dirty="0" err="1">
                <a:solidFill>
                  <a:srgbClr val="00B050"/>
                </a:solidFill>
                <a:latin typeface="Times New Roman" panose="02020603050405020304" pitchFamily="18" charset="0"/>
                <a:cs typeface="Times New Roman" panose="02020603050405020304" pitchFamily="18" charset="0"/>
              </a:rPr>
              <a:t>bộ</a:t>
            </a:r>
            <a:r>
              <a:rPr lang="vi-VN" sz="2800" b="1" dirty="0">
                <a:solidFill>
                  <a:srgbClr val="00B050"/>
                </a:solidFill>
                <a:latin typeface="Times New Roman" panose="02020603050405020304" pitchFamily="18" charset="0"/>
                <a:cs typeface="Times New Roman" panose="02020603050405020304" pitchFamily="18" charset="0"/>
              </a:rPr>
              <a:t> chia, </a:t>
            </a:r>
            <a:r>
              <a:rPr lang="vi-VN" sz="2800" b="1" dirty="0" err="1">
                <a:solidFill>
                  <a:srgbClr val="00B050"/>
                </a:solidFill>
                <a:latin typeface="Times New Roman" panose="02020603050405020304" pitchFamily="18" charset="0"/>
                <a:cs typeface="Times New Roman" panose="02020603050405020304" pitchFamily="18" charset="0"/>
              </a:rPr>
              <a:t>cáp</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mạng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bộ</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chuyển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mạch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tivi</a:t>
            </a:r>
            <a:r>
              <a:rPr lang="vi-VN" sz="2800" b="1" dirty="0">
                <a:solidFill>
                  <a:srgbClr val="00B050"/>
                </a:solidFill>
                <a:latin typeface="Times New Roman" panose="02020603050405020304" pitchFamily="18" charset="0"/>
                <a:cs typeface="Times New Roman" panose="02020603050405020304" pitchFamily="18" charset="0"/>
              </a:rPr>
              <a:t> thông minh,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tính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bảng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phần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mềm</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ứng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dụng</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bộ</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định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tuyến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phần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mềm</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tiện</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ích</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máy</a:t>
            </a:r>
            <a:r>
              <a:rPr lang="vi-VN" sz="2800" b="1" dirty="0">
                <a:solidFill>
                  <a:srgbClr val="00B050"/>
                </a:solidFill>
                <a:latin typeface="Times New Roman" panose="02020603050405020304" pitchFamily="18" charset="0"/>
                <a:cs typeface="Times New Roman" panose="02020603050405020304" pitchFamily="18" charset="0"/>
              </a:rPr>
              <a:t> </a:t>
            </a:r>
            <a:r>
              <a:rPr lang="vi-VN" sz="2800" b="1" dirty="0" err="1">
                <a:solidFill>
                  <a:srgbClr val="00B050"/>
                </a:solidFill>
                <a:latin typeface="Times New Roman" panose="02020603050405020304" pitchFamily="18" charset="0"/>
                <a:cs typeface="Times New Roman" panose="02020603050405020304" pitchFamily="18" charset="0"/>
              </a:rPr>
              <a:t>quét</a:t>
            </a:r>
            <a:r>
              <a:rPr lang="vi-VN" sz="2800" b="1" dirty="0">
                <a:solidFill>
                  <a:srgbClr val="00B050"/>
                </a:solidFill>
                <a:latin typeface="Times New Roman" panose="02020603050405020304" pitchFamily="18" charset="0"/>
                <a:cs typeface="Times New Roman" panose="02020603050405020304" pitchFamily="18" charset="0"/>
              </a:rPr>
              <a:t>, </a:t>
            </a:r>
            <a:endParaRPr lang="en-US" sz="28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5" name="Bảng 5">
            <a:extLst>
              <a:ext uri="{FF2B5EF4-FFF2-40B4-BE49-F238E27FC236}">
                <a16:creationId xmlns="" xmlns:a16="http://schemas.microsoft.com/office/drawing/2014/main" id="{F6027525-A90A-E8D3-EB8D-1F74F4EC0451}"/>
              </a:ext>
            </a:extLst>
          </p:cNvPr>
          <p:cNvGraphicFramePr>
            <a:graphicFrameLocks noGrp="1"/>
          </p:cNvGraphicFramePr>
          <p:nvPr>
            <p:extLst>
              <p:ext uri="{D42A27DB-BD31-4B8C-83A1-F6EECF244321}">
                <p14:modId xmlns:p14="http://schemas.microsoft.com/office/powerpoint/2010/main" val="2109089619"/>
              </p:ext>
            </p:extLst>
          </p:nvPr>
        </p:nvGraphicFramePr>
        <p:xfrm>
          <a:off x="301524" y="4816265"/>
          <a:ext cx="11890476" cy="1820327"/>
        </p:xfrm>
        <a:graphic>
          <a:graphicData uri="http://schemas.openxmlformats.org/drawingml/2006/table">
            <a:tbl>
              <a:tblPr firstRow="1" bandRow="1">
                <a:tableStyleId>{5DA37D80-6434-44D0-A028-1B22A696006F}</a:tableStyleId>
              </a:tblPr>
              <a:tblGrid>
                <a:gridCol w="3963492">
                  <a:extLst>
                    <a:ext uri="{9D8B030D-6E8A-4147-A177-3AD203B41FA5}">
                      <a16:colId xmlns="" xmlns:a16="http://schemas.microsoft.com/office/drawing/2014/main" val="2052675662"/>
                    </a:ext>
                  </a:extLst>
                </a:gridCol>
                <a:gridCol w="3963492">
                  <a:extLst>
                    <a:ext uri="{9D8B030D-6E8A-4147-A177-3AD203B41FA5}">
                      <a16:colId xmlns="" xmlns:a16="http://schemas.microsoft.com/office/drawing/2014/main" val="3729770008"/>
                    </a:ext>
                  </a:extLst>
                </a:gridCol>
                <a:gridCol w="3963492">
                  <a:extLst>
                    <a:ext uri="{9D8B030D-6E8A-4147-A177-3AD203B41FA5}">
                      <a16:colId xmlns="" xmlns:a16="http://schemas.microsoft.com/office/drawing/2014/main" val="1982515689"/>
                    </a:ext>
                  </a:extLst>
                </a:gridCol>
              </a:tblGrid>
              <a:tr h="206534">
                <a:tc>
                  <a:txBody>
                    <a:bodyPr/>
                    <a:lstStyle/>
                    <a:p>
                      <a:pPr algn="ctr"/>
                      <a:r>
                        <a:rPr lang="vi-VN" sz="2400" dirty="0" err="1">
                          <a:latin typeface="Times New Roman" panose="02020603050405020304" pitchFamily="18" charset="0"/>
                          <a:cs typeface="Times New Roman" panose="02020603050405020304" pitchFamily="18" charset="0"/>
                        </a:rPr>
                        <a:t>Thiết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bị</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cuối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dirty="0" err="1">
                          <a:latin typeface="Times New Roman" panose="02020603050405020304" pitchFamily="18" charset="0"/>
                          <a:cs typeface="Times New Roman" panose="02020603050405020304" pitchFamily="18" charset="0"/>
                        </a:rPr>
                        <a:t>Thiết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bị</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nối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054773030"/>
                  </a:ext>
                </a:extLst>
              </a:tr>
              <a:tr h="1363127">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6527305"/>
                  </a:ext>
                </a:extLst>
              </a:tr>
            </a:tbl>
          </a:graphicData>
        </a:graphic>
      </p:graphicFrame>
      <p:pic>
        <p:nvPicPr>
          <p:cNvPr id="6" name="Picture 10">
            <a:extLst>
              <a:ext uri="{FF2B5EF4-FFF2-40B4-BE49-F238E27FC236}">
                <a16:creationId xmlns="" xmlns:a16="http://schemas.microsoft.com/office/drawing/2014/main" id="{257E63BE-73FA-EBB6-DE05-A7BAC9FBEF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04064" y="394859"/>
            <a:ext cx="1787936"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23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2AF6BDAD-A795-5BF8-C2D8-E7721661BAC5}"/>
              </a:ext>
            </a:extLst>
          </p:cNvPr>
          <p:cNvSpPr txBox="1"/>
          <p:nvPr/>
        </p:nvSpPr>
        <p:spPr>
          <a:xfrm>
            <a:off x="2603897" y="176898"/>
            <a:ext cx="609361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PHIẾU HỌC TẬP SỐ </a:t>
            </a: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Hộp Văn bản 5">
            <a:extLst>
              <a:ext uri="{FF2B5EF4-FFF2-40B4-BE49-F238E27FC236}">
                <a16:creationId xmlns="" xmlns:a16="http://schemas.microsoft.com/office/drawing/2014/main" id="{EA9EE915-3A1F-4630-8C21-0F3D0201CBE2}"/>
              </a:ext>
            </a:extLst>
          </p:cNvPr>
          <p:cNvSpPr txBox="1"/>
          <p:nvPr/>
        </p:nvSpPr>
        <p:spPr>
          <a:xfrm>
            <a:off x="581025" y="779285"/>
            <a:ext cx="11029950" cy="4062779"/>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vi-VN" sz="25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Đọc</a:t>
            </a:r>
            <a:r>
              <a:rPr kumimoji="0" lang="vi-VN"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thông tin trong SGK  (trang 19)</a:t>
            </a:r>
            <a:r>
              <a:rPr kumimoji="0" lang="en-US"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a:t>
            </a:r>
            <a:r>
              <a:rPr kumimoji="0" lang="vi-VN" sz="25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Trả</a:t>
            </a:r>
            <a:r>
              <a:rPr kumimoji="0" lang="vi-VN"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câu </a:t>
            </a:r>
            <a:r>
              <a:rPr kumimoji="0" lang="vi-VN" sz="25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hỏi</a:t>
            </a:r>
            <a:r>
              <a:rPr kumimoji="0" lang="vi-VN" sz="25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vi-VN" sz="25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4.</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Đường</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truyền</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dữ</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liệu</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mấy</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loại</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tên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lấy</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ví</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cụ</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thể</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vi-VN" sz="25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vi-VN" sz="2500" b="1" i="1" dirty="0">
              <a:solidFill>
                <a:srgbClr val="000000"/>
              </a:solidFill>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vi-VN" sz="25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vi-VN" sz="25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Câu 5.</a:t>
            </a:r>
            <a:r>
              <a:rPr kumimoji="0" lang="vi-VN" sz="25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Theo em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loại</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đường</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truyền</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nào</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nhiều</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ưu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điểm</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hơn</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Lấy</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ví</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25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họa</a:t>
            </a:r>
            <a:endPar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Hộp Văn bản 7">
            <a:extLst>
              <a:ext uri="{FF2B5EF4-FFF2-40B4-BE49-F238E27FC236}">
                <a16:creationId xmlns="" xmlns:a16="http://schemas.microsoft.com/office/drawing/2014/main" id="{6B9D8CAF-4F75-BD17-A242-1724EE1D0EF3}"/>
              </a:ext>
            </a:extLst>
          </p:cNvPr>
          <p:cNvSpPr txBox="1"/>
          <p:nvPr/>
        </p:nvSpPr>
        <p:spPr>
          <a:xfrm>
            <a:off x="371475" y="1933447"/>
            <a:ext cx="11820525" cy="1754455"/>
          </a:xfrm>
          <a:prstGeom prst="rect">
            <a:avLst/>
          </a:prstGeom>
          <a:noFill/>
        </p:spPr>
        <p:txBody>
          <a:bodyPr wrap="square" rtlCol="0">
            <a:spAutoFit/>
          </a:bodyPr>
          <a:lstStyle/>
          <a:p>
            <a:pPr eaLnBrk="1" hangingPunct="1">
              <a:lnSpc>
                <a:spcPct val="150000"/>
              </a:lnSpc>
            </a:pPr>
            <a:r>
              <a:rPr lang="en-US" sz="2500" i="1" dirty="0">
                <a:solidFill>
                  <a:srgbClr val="0033CC"/>
                </a:solidFill>
                <a:latin typeface="Times New Roman" pitchFamily="18" charset="0"/>
                <a:cs typeface="Times New Roman" pitchFamily="18" charset="0"/>
              </a:rPr>
              <a:t>=&gt; </a:t>
            </a:r>
            <a:r>
              <a:rPr lang="vi-VN" sz="2500" i="1" dirty="0" err="1">
                <a:solidFill>
                  <a:srgbClr val="0033CC"/>
                </a:solidFill>
                <a:latin typeface="Times New Roman" pitchFamily="18" charset="0"/>
                <a:cs typeface="Times New Roman" pitchFamily="18" charset="0"/>
              </a:rPr>
              <a:t>Gồm</a:t>
            </a:r>
            <a:r>
              <a:rPr lang="vi-VN" sz="2500" i="1" dirty="0">
                <a:solidFill>
                  <a:srgbClr val="0033CC"/>
                </a:solidFill>
                <a:latin typeface="Times New Roman" pitchFamily="18" charset="0"/>
                <a:cs typeface="Times New Roman" pitchFamily="18" charset="0"/>
              </a:rPr>
              <a:t> 2 </a:t>
            </a:r>
            <a:r>
              <a:rPr lang="vi-VN" sz="2500" i="1" dirty="0" err="1">
                <a:solidFill>
                  <a:srgbClr val="0033CC"/>
                </a:solidFill>
                <a:latin typeface="Times New Roman" pitchFamily="18" charset="0"/>
                <a:cs typeface="Times New Roman" pitchFamily="18" charset="0"/>
              </a:rPr>
              <a:t>loại</a:t>
            </a:r>
            <a:r>
              <a:rPr lang="vi-VN" sz="2500" i="1" dirty="0">
                <a:solidFill>
                  <a:srgbClr val="0033CC"/>
                </a:solidFill>
                <a:latin typeface="Times New Roman" pitchFamily="18" charset="0"/>
                <a:cs typeface="Times New Roman" pitchFamily="18" charset="0"/>
              </a:rPr>
              <a:t> : </a:t>
            </a:r>
            <a:endParaRPr lang="en-US" sz="2500" u="sng" dirty="0">
              <a:solidFill>
                <a:srgbClr val="0033CC"/>
              </a:solidFill>
              <a:latin typeface="Times New Roman" pitchFamily="18" charset="0"/>
              <a:cs typeface="Times New Roman" pitchFamily="18" charset="0"/>
            </a:endParaRPr>
          </a:p>
          <a:p>
            <a:pPr lvl="1" eaLnBrk="1" hangingPunct="1">
              <a:lnSpc>
                <a:spcPct val="150000"/>
              </a:lnSpc>
            </a:pP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Có</a:t>
            </a:r>
            <a:r>
              <a:rPr lang="vi-VN" sz="2500" i="1" dirty="0">
                <a:solidFill>
                  <a:srgbClr val="0033CC"/>
                </a:solidFill>
                <a:latin typeface="Times New Roman" pitchFamily="18" charset="0"/>
                <a:cs typeface="Times New Roman" pitchFamily="18" charset="0"/>
              </a:rPr>
              <a:t> dây (</a:t>
            </a:r>
            <a:r>
              <a:rPr lang="vi-VN" sz="2500" i="1" dirty="0" err="1">
                <a:solidFill>
                  <a:srgbClr val="0033CC"/>
                </a:solidFill>
                <a:latin typeface="Times New Roman" pitchFamily="18" charset="0"/>
                <a:cs typeface="Times New Roman" pitchFamily="18" charset="0"/>
              </a:rPr>
              <a:t>nhìn</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thấy</a:t>
            </a:r>
            <a:r>
              <a:rPr lang="vi-VN" sz="2500" i="1" dirty="0">
                <a:solidFill>
                  <a:srgbClr val="0033CC"/>
                </a:solidFill>
                <a:latin typeface="Times New Roman" pitchFamily="18" charset="0"/>
                <a:cs typeface="Times New Roman" pitchFamily="18" charset="0"/>
              </a:rPr>
              <a:t>) : Dây </a:t>
            </a:r>
            <a:r>
              <a:rPr lang="vi-VN" sz="2500" i="1" dirty="0" err="1">
                <a:solidFill>
                  <a:srgbClr val="0033CC"/>
                </a:solidFill>
                <a:latin typeface="Times New Roman" pitchFamily="18" charset="0"/>
                <a:cs typeface="Times New Roman" pitchFamily="18" charset="0"/>
              </a:rPr>
              <a:t>dẫn</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mạng</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cáp</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mạng</a:t>
            </a:r>
            <a:r>
              <a:rPr lang="vi-VN" sz="2500" i="1" dirty="0">
                <a:solidFill>
                  <a:srgbClr val="0033CC"/>
                </a:solidFill>
                <a:latin typeface="Times New Roman" pitchFamily="18" charset="0"/>
                <a:cs typeface="Times New Roman" pitchFamily="18" charset="0"/>
              </a:rPr>
              <a:t>)</a:t>
            </a:r>
            <a:endParaRPr lang="en-US" sz="2500" u="sng" dirty="0">
              <a:solidFill>
                <a:srgbClr val="0033CC"/>
              </a:solidFill>
              <a:latin typeface="Times New Roman" pitchFamily="18" charset="0"/>
              <a:cs typeface="Times New Roman" pitchFamily="18" charset="0"/>
            </a:endParaRPr>
          </a:p>
          <a:p>
            <a:pPr lvl="1" eaLnBrk="1" hangingPunct="1">
              <a:lnSpc>
                <a:spcPct val="150000"/>
              </a:lnSpc>
            </a:pPr>
            <a:r>
              <a:rPr lang="vi-VN" sz="2500" i="1" dirty="0">
                <a:solidFill>
                  <a:srgbClr val="0033CC"/>
                </a:solidFill>
                <a:latin typeface="Times New Roman" pitchFamily="18" charset="0"/>
                <a:cs typeface="Times New Roman" pitchFamily="18" charset="0"/>
              </a:rPr>
              <a:t>+ Không dây (không </a:t>
            </a:r>
            <a:r>
              <a:rPr lang="vi-VN" sz="2500" i="1" dirty="0" err="1">
                <a:solidFill>
                  <a:srgbClr val="0033CC"/>
                </a:solidFill>
                <a:latin typeface="Times New Roman" pitchFamily="18" charset="0"/>
                <a:cs typeface="Times New Roman" pitchFamily="18" charset="0"/>
              </a:rPr>
              <a:t>nhìn</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thấy</a:t>
            </a:r>
            <a:r>
              <a:rPr lang="vi-VN" sz="2500" i="1" dirty="0">
                <a:solidFill>
                  <a:srgbClr val="0033CC"/>
                </a:solidFill>
                <a:latin typeface="Times New Roman" pitchFamily="18" charset="0"/>
                <a:cs typeface="Times New Roman" pitchFamily="18" charset="0"/>
              </a:rPr>
              <a:t>) : </a:t>
            </a:r>
            <a:r>
              <a:rPr lang="vi-VN" sz="2500" i="1" dirty="0" err="1">
                <a:solidFill>
                  <a:srgbClr val="0033CC"/>
                </a:solidFill>
                <a:latin typeface="Times New Roman" pitchFamily="18" charset="0"/>
                <a:cs typeface="Times New Roman" pitchFamily="18" charset="0"/>
              </a:rPr>
              <a:t>Sử</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dụng</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sóng</a:t>
            </a:r>
            <a:r>
              <a:rPr lang="vi-VN" sz="2500" i="1" dirty="0">
                <a:solidFill>
                  <a:srgbClr val="0033CC"/>
                </a:solidFill>
                <a:latin typeface="Times New Roman" pitchFamily="18" charset="0"/>
                <a:cs typeface="Times New Roman" pitchFamily="18" charset="0"/>
              </a:rPr>
              <a:t> vô </a:t>
            </a:r>
            <a:r>
              <a:rPr lang="vi-VN" sz="2500" i="1" dirty="0" err="1">
                <a:solidFill>
                  <a:srgbClr val="0033CC"/>
                </a:solidFill>
                <a:latin typeface="Times New Roman" pitchFamily="18" charset="0"/>
                <a:cs typeface="Times New Roman" pitchFamily="18" charset="0"/>
              </a:rPr>
              <a:t>tuyến</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vd</a:t>
            </a:r>
            <a:r>
              <a:rPr lang="vi-VN" sz="2500" i="1" dirty="0">
                <a:solidFill>
                  <a:srgbClr val="0033CC"/>
                </a:solidFill>
                <a:latin typeface="Times New Roman" pitchFamily="18" charset="0"/>
                <a:cs typeface="Times New Roman" pitchFamily="18" charset="0"/>
              </a:rPr>
              <a:t> : </a:t>
            </a:r>
            <a:r>
              <a:rPr lang="vi-VN" sz="2500" i="1" dirty="0" err="1">
                <a:solidFill>
                  <a:srgbClr val="0033CC"/>
                </a:solidFill>
                <a:latin typeface="Times New Roman" pitchFamily="18" charset="0"/>
                <a:cs typeface="Times New Roman" pitchFamily="18" charset="0"/>
              </a:rPr>
              <a:t>Wifi</a:t>
            </a:r>
            <a:r>
              <a:rPr lang="vi-VN" sz="2500" i="1" dirty="0">
                <a:solidFill>
                  <a:srgbClr val="0033CC"/>
                </a:solidFill>
                <a:latin typeface="Times New Roman" pitchFamily="18" charset="0"/>
                <a:cs typeface="Times New Roman" pitchFamily="18" charset="0"/>
              </a:rPr>
              <a:t>, Bluetooth,3G,4G…)</a:t>
            </a:r>
            <a:endParaRPr lang="en-US" sz="2500" u="sng" dirty="0">
              <a:solidFill>
                <a:srgbClr val="0033CC"/>
              </a:solidFill>
              <a:latin typeface="Times New Roman" pitchFamily="18" charset="0"/>
              <a:cs typeface="Times New Roman" pitchFamily="18" charset="0"/>
            </a:endParaRPr>
          </a:p>
        </p:txBody>
      </p:sp>
      <p:sp>
        <p:nvSpPr>
          <p:cNvPr id="10" name="Hộp Văn bản 9">
            <a:extLst>
              <a:ext uri="{FF2B5EF4-FFF2-40B4-BE49-F238E27FC236}">
                <a16:creationId xmlns="" xmlns:a16="http://schemas.microsoft.com/office/drawing/2014/main" id="{600BB618-F537-1DD3-2501-761D43AE9FD9}"/>
              </a:ext>
            </a:extLst>
          </p:cNvPr>
          <p:cNvSpPr txBox="1"/>
          <p:nvPr/>
        </p:nvSpPr>
        <p:spPr>
          <a:xfrm>
            <a:off x="1153716" y="4526464"/>
            <a:ext cx="10747772" cy="2908617"/>
          </a:xfrm>
          <a:prstGeom prst="rect">
            <a:avLst/>
          </a:prstGeom>
          <a:noFill/>
        </p:spPr>
        <p:txBody>
          <a:bodyPr wrap="square" rtlCol="0">
            <a:spAutoFit/>
          </a:bodyPr>
          <a:lstStyle/>
          <a:p>
            <a:pPr lvl="0">
              <a:lnSpc>
                <a:spcPct val="150000"/>
              </a:lnSpc>
              <a:defRPr/>
            </a:pP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=&gt;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Đường</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truyền</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không dây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có</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nhiều</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ưu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điểm</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hơn,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Các</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thiết</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bị</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trong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mạng</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có</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thế</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linh</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hoạt</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thay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đổi</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vị</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trí</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mà</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vẫn</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duy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trì</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kết</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nối</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mạng</a:t>
            </a:r>
            <a:r>
              <a:rPr lang="vi-VN" sz="2500" i="1" dirty="0">
                <a:solidFill>
                  <a:srgbClr val="0033CC"/>
                </a:solidFill>
                <a:latin typeface="Times New Roman" pitchFamily="18" charset="0"/>
                <a:cs typeface="Times New Roman" pitchFamily="18" charset="0"/>
              </a:rPr>
              <a:t>,</a:t>
            </a:r>
            <a:r>
              <a:rPr lang="vi-VN" sz="2500" i="1" dirty="0" err="1">
                <a:solidFill>
                  <a:srgbClr val="0033CC"/>
                </a:solidFill>
                <a:latin typeface="Times New Roman" pitchFamily="18" charset="0"/>
                <a:cs typeface="Times New Roman" pitchFamily="18" charset="0"/>
              </a:rPr>
              <a:t>kết</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nối</a:t>
            </a:r>
            <a:r>
              <a:rPr lang="vi-VN" sz="2500" i="1" dirty="0">
                <a:solidFill>
                  <a:srgbClr val="0033CC"/>
                </a:solidFill>
                <a:latin typeface="Times New Roman" pitchFamily="18" charset="0"/>
                <a:cs typeface="Times New Roman" pitchFamily="18" charset="0"/>
              </a:rPr>
              <a:t> ở </a:t>
            </a:r>
            <a:r>
              <a:rPr lang="vi-VN" sz="2500" i="1" dirty="0" err="1">
                <a:solidFill>
                  <a:srgbClr val="0033CC"/>
                </a:solidFill>
                <a:latin typeface="Times New Roman" pitchFamily="18" charset="0"/>
                <a:cs typeface="Times New Roman" pitchFamily="18" charset="0"/>
              </a:rPr>
              <a:t>mọi</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địa</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hình</a:t>
            </a:r>
            <a:r>
              <a:rPr lang="vi-VN" sz="2500" i="1" dirty="0">
                <a:solidFill>
                  <a:srgbClr val="0033CC"/>
                </a:solidFill>
                <a:latin typeface="Times New Roman" pitchFamily="18" charset="0"/>
                <a:cs typeface="Times New Roman" pitchFamily="18" charset="0"/>
              </a:rPr>
              <a:t>, không gian, </a:t>
            </a:r>
            <a:r>
              <a:rPr lang="vi-VN" sz="2500" i="1" dirty="0" err="1">
                <a:solidFill>
                  <a:srgbClr val="0033CC"/>
                </a:solidFill>
                <a:latin typeface="Times New Roman" pitchFamily="18" charset="0"/>
                <a:cs typeface="Times New Roman" pitchFamily="18" charset="0"/>
              </a:rPr>
              <a:t>việc</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lắp</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đặt</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và</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mở</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rộng</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mạng</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dễ</a:t>
            </a:r>
            <a:r>
              <a:rPr lang="vi-VN" sz="2500" i="1" dirty="0">
                <a:solidFill>
                  <a:srgbClr val="0033CC"/>
                </a:solidFill>
                <a:latin typeface="Times New Roman" pitchFamily="18" charset="0"/>
                <a:cs typeface="Times New Roman" pitchFamily="18" charset="0"/>
              </a:rPr>
              <a:t> </a:t>
            </a:r>
            <a:r>
              <a:rPr lang="vi-VN" sz="2500" i="1" dirty="0" err="1">
                <a:solidFill>
                  <a:srgbClr val="0033CC"/>
                </a:solidFill>
                <a:latin typeface="Times New Roman" pitchFamily="18" charset="0"/>
                <a:cs typeface="Times New Roman" pitchFamily="18" charset="0"/>
              </a:rPr>
              <a:t>dàng</a:t>
            </a:r>
            <a:r>
              <a:rPr lang="vi-VN" sz="2500" i="1" dirty="0">
                <a:solidFill>
                  <a:srgbClr val="0033CC"/>
                </a:solidFill>
                <a:latin typeface="Times New Roman" pitchFamily="18" charset="0"/>
                <a:cs typeface="Times New Roman" pitchFamily="18" charset="0"/>
              </a:rPr>
              <a:t>.</a:t>
            </a:r>
            <a:endParaRPr kumimoji="0" lang="en-US" sz="2500" b="0" i="0" u="sng"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a:p>
            <a:pPr lvl="0">
              <a:lnSpc>
                <a:spcPct val="150000"/>
              </a:lnSpc>
              <a:defRPr/>
            </a:pP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vi-VN"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VD : T</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rên</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xe</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khách</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hành</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khách</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có</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thể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sử</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dụng</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điện</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thoại</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di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động</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lang="vi-VN" sz="2500" i="1" dirty="0" err="1">
                <a:solidFill>
                  <a:srgbClr val="0033CC"/>
                </a:solidFill>
                <a:latin typeface="Times New Roman" pitchFamily="18" charset="0"/>
                <a:cs typeface="Times New Roman" pitchFamily="18" charset="0"/>
              </a:rPr>
              <a:t>để</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truy</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cập</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Internet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mà</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không</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cần</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dây</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 </a:t>
            </a:r>
            <a:r>
              <a:rPr kumimoji="0" lang="en-US" sz="2500" b="0" i="1" u="none" strike="noStrike" kern="1200" cap="none" spc="0" normalizeH="0" baseline="0" noProof="0" dirty="0" err="1">
                <a:ln>
                  <a:noFill/>
                </a:ln>
                <a:solidFill>
                  <a:srgbClr val="0033CC"/>
                </a:solidFill>
                <a:effectLst/>
                <a:uLnTx/>
                <a:uFillTx/>
                <a:latin typeface="Times New Roman" pitchFamily="18" charset="0"/>
                <a:ea typeface="+mn-ea"/>
                <a:cs typeface="Times New Roman" pitchFamily="18" charset="0"/>
              </a:rPr>
              <a:t>nối</a:t>
            </a:r>
            <a:r>
              <a:rPr kumimoji="0" lang="en-US" sz="2500" b="0" i="1"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rPr>
              <a:t>.</a:t>
            </a:r>
            <a:endParaRPr kumimoji="0" lang="en-US" sz="2500" b="0" i="0" u="none" strike="noStrike" kern="1200" cap="none" spc="0" normalizeH="0" baseline="0" noProof="0" dirty="0">
              <a:ln>
                <a:noFill/>
              </a:ln>
              <a:solidFill>
                <a:srgbClr val="0033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531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 xmlns:a16="http://schemas.microsoft.com/office/drawing/2014/main" id="{58780049-1A57-BB4B-F9B3-E3B820E34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0492"/>
            <a:ext cx="12192000" cy="5317645"/>
          </a:xfrm>
          <a:prstGeom prst="rect">
            <a:avLst/>
          </a:prstGeom>
        </p:spPr>
      </p:pic>
      <p:sp>
        <p:nvSpPr>
          <p:cNvPr id="6" name="Hộp Văn bản 5">
            <a:extLst>
              <a:ext uri="{FF2B5EF4-FFF2-40B4-BE49-F238E27FC236}">
                <a16:creationId xmlns="" xmlns:a16="http://schemas.microsoft.com/office/drawing/2014/main" id="{82717466-6C7C-6C24-C94A-527838A1EEB7}"/>
              </a:ext>
            </a:extLst>
          </p:cNvPr>
          <p:cNvSpPr txBox="1"/>
          <p:nvPr/>
        </p:nvSpPr>
        <p:spPr>
          <a:xfrm>
            <a:off x="2943225" y="212231"/>
            <a:ext cx="5813169" cy="523220"/>
          </a:xfrm>
          <a:prstGeom prst="rect">
            <a:avLst/>
          </a:prstGeom>
          <a:noFill/>
        </p:spPr>
        <p:txBody>
          <a:bodyPr wrap="square" rtlCol="0">
            <a:spAutoFit/>
          </a:bodyPr>
          <a:lstStyle/>
          <a:p>
            <a:r>
              <a:rPr lang="vi-VN" sz="2800" b="1" dirty="0">
                <a:latin typeface="+mj-lt"/>
              </a:rPr>
              <a:t>ĐƯỜNG TRUYỀN DỮ LIỆU</a:t>
            </a:r>
            <a:endParaRPr lang="en-US" sz="2800" b="1" dirty="0">
              <a:latin typeface="+mj-lt"/>
            </a:endParaRPr>
          </a:p>
        </p:txBody>
      </p:sp>
      <p:sp>
        <p:nvSpPr>
          <p:cNvPr id="7" name="Hộp Văn bản 6">
            <a:extLst>
              <a:ext uri="{FF2B5EF4-FFF2-40B4-BE49-F238E27FC236}">
                <a16:creationId xmlns="" xmlns:a16="http://schemas.microsoft.com/office/drawing/2014/main" id="{17C210A3-A6CF-613A-6206-FFB4F87F2106}"/>
              </a:ext>
            </a:extLst>
          </p:cNvPr>
          <p:cNvSpPr txBox="1"/>
          <p:nvPr/>
        </p:nvSpPr>
        <p:spPr>
          <a:xfrm>
            <a:off x="138113" y="852999"/>
            <a:ext cx="5957887" cy="461665"/>
          </a:xfrm>
          <a:prstGeom prst="rect">
            <a:avLst/>
          </a:prstGeom>
          <a:noFill/>
        </p:spPr>
        <p:txBody>
          <a:bodyPr wrap="square" rtlCol="0">
            <a:spAutoFit/>
          </a:bodyPr>
          <a:lstStyle/>
          <a:p>
            <a:r>
              <a:rPr lang="vi-VN" sz="2400" dirty="0" err="1">
                <a:latin typeface="+mj-lt"/>
              </a:rPr>
              <a:t>Đường</a:t>
            </a:r>
            <a:r>
              <a:rPr lang="vi-VN" sz="2400" dirty="0">
                <a:latin typeface="+mj-lt"/>
              </a:rPr>
              <a:t> </a:t>
            </a:r>
            <a:r>
              <a:rPr lang="vi-VN" sz="2400" dirty="0" err="1">
                <a:latin typeface="+mj-lt"/>
              </a:rPr>
              <a:t>truyền</a:t>
            </a:r>
            <a:r>
              <a:rPr lang="vi-VN" sz="2400" dirty="0">
                <a:latin typeface="+mj-lt"/>
              </a:rPr>
              <a:t> không dây (</a:t>
            </a:r>
            <a:r>
              <a:rPr lang="vi-VN" sz="2400" dirty="0" err="1">
                <a:latin typeface="+mj-lt"/>
              </a:rPr>
              <a:t>wifi</a:t>
            </a:r>
            <a:r>
              <a:rPr lang="vi-VN" sz="2400" dirty="0">
                <a:latin typeface="+mj-lt"/>
              </a:rPr>
              <a:t>, </a:t>
            </a:r>
            <a:r>
              <a:rPr lang="vi-VN" sz="2400" dirty="0" err="1">
                <a:latin typeface="+mj-lt"/>
              </a:rPr>
              <a:t>bluetooth</a:t>
            </a:r>
            <a:r>
              <a:rPr lang="vi-VN" sz="2400" dirty="0">
                <a:latin typeface="+mj-lt"/>
              </a:rPr>
              <a:t>…)</a:t>
            </a:r>
            <a:endParaRPr lang="en-US" sz="2400" dirty="0">
              <a:latin typeface="+mj-lt"/>
            </a:endParaRPr>
          </a:p>
        </p:txBody>
      </p:sp>
      <p:sp>
        <p:nvSpPr>
          <p:cNvPr id="8" name="Hộp Văn bản 7">
            <a:extLst>
              <a:ext uri="{FF2B5EF4-FFF2-40B4-BE49-F238E27FC236}">
                <a16:creationId xmlns="" xmlns:a16="http://schemas.microsoft.com/office/drawing/2014/main" id="{C0FA1A4C-85F7-79C7-63F0-7DEEE7762376}"/>
              </a:ext>
            </a:extLst>
          </p:cNvPr>
          <p:cNvSpPr txBox="1"/>
          <p:nvPr/>
        </p:nvSpPr>
        <p:spPr>
          <a:xfrm>
            <a:off x="7024687" y="925712"/>
            <a:ext cx="4600575" cy="461665"/>
          </a:xfrm>
          <a:prstGeom prst="rect">
            <a:avLst/>
          </a:prstGeom>
          <a:noFill/>
        </p:spPr>
        <p:txBody>
          <a:bodyPr wrap="square" rtlCol="0">
            <a:spAutoFit/>
          </a:bodyPr>
          <a:lstStyle/>
          <a:p>
            <a:r>
              <a:rPr lang="vi-VN" sz="2400" dirty="0" err="1">
                <a:latin typeface="+mj-lt"/>
              </a:rPr>
              <a:t>Đường</a:t>
            </a:r>
            <a:r>
              <a:rPr lang="vi-VN" sz="2400" dirty="0">
                <a:latin typeface="+mj-lt"/>
              </a:rPr>
              <a:t> </a:t>
            </a:r>
            <a:r>
              <a:rPr lang="vi-VN" sz="2400" dirty="0" err="1">
                <a:latin typeface="+mj-lt"/>
              </a:rPr>
              <a:t>truyền</a:t>
            </a:r>
            <a:r>
              <a:rPr lang="vi-VN" sz="2400" dirty="0">
                <a:latin typeface="+mj-lt"/>
              </a:rPr>
              <a:t> </a:t>
            </a:r>
            <a:r>
              <a:rPr lang="vi-VN" sz="2400" dirty="0" err="1">
                <a:latin typeface="+mj-lt"/>
              </a:rPr>
              <a:t>có</a:t>
            </a:r>
            <a:r>
              <a:rPr lang="vi-VN" sz="2400" dirty="0">
                <a:latin typeface="+mj-lt"/>
              </a:rPr>
              <a:t> dây (</a:t>
            </a:r>
            <a:r>
              <a:rPr lang="vi-VN" sz="2400" dirty="0" err="1">
                <a:latin typeface="+mj-lt"/>
              </a:rPr>
              <a:t>dùng</a:t>
            </a:r>
            <a:r>
              <a:rPr lang="vi-VN" sz="2400" dirty="0">
                <a:latin typeface="+mj-lt"/>
              </a:rPr>
              <a:t> </a:t>
            </a:r>
            <a:r>
              <a:rPr lang="vi-VN" sz="2400" dirty="0" err="1">
                <a:latin typeface="+mj-lt"/>
              </a:rPr>
              <a:t>cáp</a:t>
            </a:r>
            <a:r>
              <a:rPr lang="vi-VN" sz="2400" dirty="0">
                <a:latin typeface="+mj-lt"/>
              </a:rPr>
              <a:t>)</a:t>
            </a:r>
            <a:endParaRPr lang="en-US" sz="2400" dirty="0">
              <a:latin typeface="+mj-lt"/>
            </a:endParaRPr>
          </a:p>
        </p:txBody>
      </p:sp>
      <p:cxnSp>
        <p:nvCxnSpPr>
          <p:cNvPr id="10" name="Đường kết nối Mũi tên Thẳng 9">
            <a:extLst>
              <a:ext uri="{FF2B5EF4-FFF2-40B4-BE49-F238E27FC236}">
                <a16:creationId xmlns="" xmlns:a16="http://schemas.microsoft.com/office/drawing/2014/main" id="{B4889C8A-C261-648C-8C4E-1C6BE8C43E36}"/>
              </a:ext>
            </a:extLst>
          </p:cNvPr>
          <p:cNvCxnSpPr>
            <a:cxnSpLocks/>
          </p:cNvCxnSpPr>
          <p:nvPr/>
        </p:nvCxnSpPr>
        <p:spPr>
          <a:xfrm flipH="1">
            <a:off x="2486025" y="1314664"/>
            <a:ext cx="100013" cy="100779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Đường kết nối Mũi tên Thẳng 10">
            <a:extLst>
              <a:ext uri="{FF2B5EF4-FFF2-40B4-BE49-F238E27FC236}">
                <a16:creationId xmlns="" xmlns:a16="http://schemas.microsoft.com/office/drawing/2014/main" id="{55053C83-ACF7-AB2C-02D0-5436A89D1D92}"/>
              </a:ext>
            </a:extLst>
          </p:cNvPr>
          <p:cNvCxnSpPr>
            <a:cxnSpLocks/>
          </p:cNvCxnSpPr>
          <p:nvPr/>
        </p:nvCxnSpPr>
        <p:spPr>
          <a:xfrm flipH="1">
            <a:off x="7500938" y="1387377"/>
            <a:ext cx="842962" cy="187017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Đường nối Thẳng 14">
            <a:extLst>
              <a:ext uri="{FF2B5EF4-FFF2-40B4-BE49-F238E27FC236}">
                <a16:creationId xmlns="" xmlns:a16="http://schemas.microsoft.com/office/drawing/2014/main" id="{9310E42A-E81D-5643-C060-2F423A2E7FE4}"/>
              </a:ext>
            </a:extLst>
          </p:cNvPr>
          <p:cNvCxnSpPr>
            <a:cxnSpLocks/>
          </p:cNvCxnSpPr>
          <p:nvPr/>
        </p:nvCxnSpPr>
        <p:spPr>
          <a:xfrm>
            <a:off x="8015288" y="4552951"/>
            <a:ext cx="1328737" cy="0"/>
          </a:xfrm>
          <a:prstGeom prst="line">
            <a:avLst/>
          </a:prstGeom>
        </p:spPr>
        <p:style>
          <a:lnRef idx="2">
            <a:schemeClr val="dk1"/>
          </a:lnRef>
          <a:fillRef idx="0">
            <a:schemeClr val="dk1"/>
          </a:fillRef>
          <a:effectRef idx="1">
            <a:schemeClr val="dk1"/>
          </a:effectRef>
          <a:fontRef idx="minor">
            <a:schemeClr val="tx1"/>
          </a:fontRef>
        </p:style>
      </p:cxnSp>
      <p:cxnSp>
        <p:nvCxnSpPr>
          <p:cNvPr id="20" name="Đường nối Thẳng 19">
            <a:extLst>
              <a:ext uri="{FF2B5EF4-FFF2-40B4-BE49-F238E27FC236}">
                <a16:creationId xmlns="" xmlns:a16="http://schemas.microsoft.com/office/drawing/2014/main" id="{83AD91C2-3B5A-31B8-2875-3C8AFF6E1CC4}"/>
              </a:ext>
            </a:extLst>
          </p:cNvPr>
          <p:cNvCxnSpPr>
            <a:cxnSpLocks/>
          </p:cNvCxnSpPr>
          <p:nvPr/>
        </p:nvCxnSpPr>
        <p:spPr>
          <a:xfrm flipV="1">
            <a:off x="7372350" y="4686300"/>
            <a:ext cx="128588" cy="1318701"/>
          </a:xfrm>
          <a:prstGeom prst="line">
            <a:avLst/>
          </a:prstGeom>
        </p:spPr>
        <p:style>
          <a:lnRef idx="2">
            <a:schemeClr val="dk1"/>
          </a:lnRef>
          <a:fillRef idx="0">
            <a:schemeClr val="dk1"/>
          </a:fillRef>
          <a:effectRef idx="1">
            <a:schemeClr val="dk1"/>
          </a:effectRef>
          <a:fontRef idx="minor">
            <a:schemeClr val="tx1"/>
          </a:fontRef>
        </p:style>
      </p:cxnSp>
      <p:cxnSp>
        <p:nvCxnSpPr>
          <p:cNvPr id="23" name="Đường nối Thẳng 22">
            <a:extLst>
              <a:ext uri="{FF2B5EF4-FFF2-40B4-BE49-F238E27FC236}">
                <a16:creationId xmlns="" xmlns:a16="http://schemas.microsoft.com/office/drawing/2014/main" id="{5D8ACB11-4D3B-66CA-7C95-2A93D7881529}"/>
              </a:ext>
            </a:extLst>
          </p:cNvPr>
          <p:cNvCxnSpPr>
            <a:cxnSpLocks/>
          </p:cNvCxnSpPr>
          <p:nvPr/>
        </p:nvCxnSpPr>
        <p:spPr>
          <a:xfrm>
            <a:off x="7679531" y="4705351"/>
            <a:ext cx="878682" cy="765272"/>
          </a:xfrm>
          <a:prstGeom prst="line">
            <a:avLst/>
          </a:prstGeom>
        </p:spPr>
        <p:style>
          <a:lnRef idx="2">
            <a:schemeClr val="dk1"/>
          </a:lnRef>
          <a:fillRef idx="0">
            <a:schemeClr val="dk1"/>
          </a:fillRef>
          <a:effectRef idx="1">
            <a:schemeClr val="dk1"/>
          </a:effectRef>
          <a:fontRef idx="minor">
            <a:schemeClr val="tx1"/>
          </a:fontRef>
        </p:style>
      </p:cxnSp>
      <p:cxnSp>
        <p:nvCxnSpPr>
          <p:cNvPr id="27" name="Đường nối Thẳng 26">
            <a:extLst>
              <a:ext uri="{FF2B5EF4-FFF2-40B4-BE49-F238E27FC236}">
                <a16:creationId xmlns="" xmlns:a16="http://schemas.microsoft.com/office/drawing/2014/main" id="{F947B03A-9E89-CFA6-5287-0B4A0326812E}"/>
              </a:ext>
            </a:extLst>
          </p:cNvPr>
          <p:cNvCxnSpPr>
            <a:cxnSpLocks/>
          </p:cNvCxnSpPr>
          <p:nvPr/>
        </p:nvCxnSpPr>
        <p:spPr>
          <a:xfrm flipV="1">
            <a:off x="3867150" y="4400550"/>
            <a:ext cx="1176338" cy="719138"/>
          </a:xfrm>
          <a:prstGeom prst="line">
            <a:avLst/>
          </a:prstGeom>
        </p:spPr>
        <p:style>
          <a:lnRef idx="2">
            <a:schemeClr val="dk1"/>
          </a:lnRef>
          <a:fillRef idx="0">
            <a:schemeClr val="dk1"/>
          </a:fillRef>
          <a:effectRef idx="1">
            <a:schemeClr val="dk1"/>
          </a:effectRef>
          <a:fontRef idx="minor">
            <a:schemeClr val="tx1"/>
          </a:fontRef>
        </p:style>
      </p:cxnSp>
      <p:cxnSp>
        <p:nvCxnSpPr>
          <p:cNvPr id="29" name="Đường nối Thẳng 28">
            <a:extLst>
              <a:ext uri="{FF2B5EF4-FFF2-40B4-BE49-F238E27FC236}">
                <a16:creationId xmlns="" xmlns:a16="http://schemas.microsoft.com/office/drawing/2014/main" id="{2ACE4A26-1E0E-92F4-A635-F1549B7ECA1B}"/>
              </a:ext>
            </a:extLst>
          </p:cNvPr>
          <p:cNvCxnSpPr>
            <a:cxnSpLocks/>
          </p:cNvCxnSpPr>
          <p:nvPr/>
        </p:nvCxnSpPr>
        <p:spPr>
          <a:xfrm>
            <a:off x="6491287" y="3305176"/>
            <a:ext cx="1666876" cy="0"/>
          </a:xfrm>
          <a:prstGeom prst="line">
            <a:avLst/>
          </a:prstGeom>
        </p:spPr>
        <p:style>
          <a:lnRef idx="2">
            <a:schemeClr val="dk1"/>
          </a:lnRef>
          <a:fillRef idx="0">
            <a:schemeClr val="dk1"/>
          </a:fillRef>
          <a:effectRef idx="1">
            <a:schemeClr val="dk1"/>
          </a:effectRef>
          <a:fontRef idx="minor">
            <a:schemeClr val="tx1"/>
          </a:fontRef>
        </p:style>
      </p:cxnSp>
      <p:cxnSp>
        <p:nvCxnSpPr>
          <p:cNvPr id="31" name="Đường nối Thẳng 30">
            <a:extLst>
              <a:ext uri="{FF2B5EF4-FFF2-40B4-BE49-F238E27FC236}">
                <a16:creationId xmlns="" xmlns:a16="http://schemas.microsoft.com/office/drawing/2014/main" id="{BF6B1445-3761-9D85-9982-49FEA1019C7F}"/>
              </a:ext>
            </a:extLst>
          </p:cNvPr>
          <p:cNvCxnSpPr>
            <a:cxnSpLocks/>
          </p:cNvCxnSpPr>
          <p:nvPr/>
        </p:nvCxnSpPr>
        <p:spPr>
          <a:xfrm flipV="1">
            <a:off x="4238626" y="3305176"/>
            <a:ext cx="1004887" cy="19051"/>
          </a:xfrm>
          <a:prstGeom prst="line">
            <a:avLst/>
          </a:prstGeom>
        </p:spPr>
        <p:style>
          <a:lnRef idx="2">
            <a:schemeClr val="dk1"/>
          </a:lnRef>
          <a:fillRef idx="0">
            <a:schemeClr val="dk1"/>
          </a:fillRef>
          <a:effectRef idx="1">
            <a:schemeClr val="dk1"/>
          </a:effectRef>
          <a:fontRef idx="minor">
            <a:schemeClr val="tx1"/>
          </a:fontRef>
        </p:style>
      </p:cxnSp>
      <p:cxnSp>
        <p:nvCxnSpPr>
          <p:cNvPr id="35" name="Đường nối Thẳng 34">
            <a:extLst>
              <a:ext uri="{FF2B5EF4-FFF2-40B4-BE49-F238E27FC236}">
                <a16:creationId xmlns="" xmlns:a16="http://schemas.microsoft.com/office/drawing/2014/main" id="{AE400FCE-40CF-8B7A-EBA6-C3CB44F3FB82}"/>
              </a:ext>
            </a:extLst>
          </p:cNvPr>
          <p:cNvCxnSpPr>
            <a:cxnSpLocks/>
          </p:cNvCxnSpPr>
          <p:nvPr/>
        </p:nvCxnSpPr>
        <p:spPr>
          <a:xfrm flipV="1">
            <a:off x="5279231" y="3429000"/>
            <a:ext cx="450057" cy="762001"/>
          </a:xfrm>
          <a:prstGeom prst="line">
            <a:avLst/>
          </a:prstGeom>
        </p:spPr>
        <p:style>
          <a:lnRef idx="2">
            <a:schemeClr val="dk1"/>
          </a:lnRef>
          <a:fillRef idx="0">
            <a:schemeClr val="dk1"/>
          </a:fillRef>
          <a:effectRef idx="1">
            <a:schemeClr val="dk1"/>
          </a:effectRef>
          <a:fontRef idx="minor">
            <a:schemeClr val="tx1"/>
          </a:fontRef>
        </p:style>
      </p:cxnSp>
      <p:cxnSp>
        <p:nvCxnSpPr>
          <p:cNvPr id="37" name="Đường nối Thẳng 36">
            <a:extLst>
              <a:ext uri="{FF2B5EF4-FFF2-40B4-BE49-F238E27FC236}">
                <a16:creationId xmlns="" xmlns:a16="http://schemas.microsoft.com/office/drawing/2014/main" id="{5C49CE25-6561-ECAB-C91C-1D89B9627A85}"/>
              </a:ext>
            </a:extLst>
          </p:cNvPr>
          <p:cNvCxnSpPr>
            <a:cxnSpLocks/>
          </p:cNvCxnSpPr>
          <p:nvPr/>
        </p:nvCxnSpPr>
        <p:spPr>
          <a:xfrm>
            <a:off x="5826918" y="4400550"/>
            <a:ext cx="1197769" cy="152401"/>
          </a:xfrm>
          <a:prstGeom prst="line">
            <a:avLst/>
          </a:prstGeom>
        </p:spPr>
        <p:style>
          <a:lnRef idx="2">
            <a:schemeClr val="dk1"/>
          </a:lnRef>
          <a:fillRef idx="0">
            <a:schemeClr val="dk1"/>
          </a:fillRef>
          <a:effectRef idx="1">
            <a:schemeClr val="dk1"/>
          </a:effectRef>
          <a:fontRef idx="minor">
            <a:schemeClr val="tx1"/>
          </a:fontRef>
        </p:style>
      </p:cxnSp>
      <p:cxnSp>
        <p:nvCxnSpPr>
          <p:cNvPr id="39" name="Đường nối Thẳng 38">
            <a:extLst>
              <a:ext uri="{FF2B5EF4-FFF2-40B4-BE49-F238E27FC236}">
                <a16:creationId xmlns="" xmlns:a16="http://schemas.microsoft.com/office/drawing/2014/main" id="{C116E75A-2688-54FF-1AAE-B92110C8A47F}"/>
              </a:ext>
            </a:extLst>
          </p:cNvPr>
          <p:cNvCxnSpPr>
            <a:cxnSpLocks/>
          </p:cNvCxnSpPr>
          <p:nvPr/>
        </p:nvCxnSpPr>
        <p:spPr>
          <a:xfrm>
            <a:off x="5826918" y="6038339"/>
            <a:ext cx="973932" cy="205299"/>
          </a:xfrm>
          <a:prstGeom prst="line">
            <a:avLst/>
          </a:prstGeom>
        </p:spPr>
        <p:style>
          <a:lnRef idx="2">
            <a:schemeClr val="dk1"/>
          </a:lnRef>
          <a:fillRef idx="0">
            <a:schemeClr val="dk1"/>
          </a:fillRef>
          <a:effectRef idx="1">
            <a:schemeClr val="dk1"/>
          </a:effectRef>
          <a:fontRef idx="minor">
            <a:schemeClr val="tx1"/>
          </a:fontRef>
        </p:style>
      </p:cxnSp>
      <p:cxnSp>
        <p:nvCxnSpPr>
          <p:cNvPr id="41" name="Đường nối Thẳng 40">
            <a:extLst>
              <a:ext uri="{FF2B5EF4-FFF2-40B4-BE49-F238E27FC236}">
                <a16:creationId xmlns="" xmlns:a16="http://schemas.microsoft.com/office/drawing/2014/main" id="{89E41C97-0596-15A3-03FA-AFD3B5051D00}"/>
              </a:ext>
            </a:extLst>
          </p:cNvPr>
          <p:cNvCxnSpPr>
            <a:cxnSpLocks/>
          </p:cNvCxnSpPr>
          <p:nvPr/>
        </p:nvCxnSpPr>
        <p:spPr>
          <a:xfrm flipV="1">
            <a:off x="6043613" y="6500813"/>
            <a:ext cx="757237" cy="190501"/>
          </a:xfrm>
          <a:prstGeom prst="line">
            <a:avLst/>
          </a:prstGeom>
        </p:spPr>
        <p:style>
          <a:lnRef idx="2">
            <a:schemeClr val="dk1"/>
          </a:lnRef>
          <a:fillRef idx="0">
            <a:schemeClr val="dk1"/>
          </a:fillRef>
          <a:effectRef idx="1">
            <a:schemeClr val="dk1"/>
          </a:effectRef>
          <a:fontRef idx="minor">
            <a:schemeClr val="tx1"/>
          </a:fontRef>
        </p:style>
      </p:cxnSp>
      <p:cxnSp>
        <p:nvCxnSpPr>
          <p:cNvPr id="43" name="Đường nối Thẳng 42">
            <a:extLst>
              <a:ext uri="{FF2B5EF4-FFF2-40B4-BE49-F238E27FC236}">
                <a16:creationId xmlns="" xmlns:a16="http://schemas.microsoft.com/office/drawing/2014/main" id="{AB1B9157-6FEB-BD96-52A8-5AAE0630606E}"/>
              </a:ext>
            </a:extLst>
          </p:cNvPr>
          <p:cNvCxnSpPr>
            <a:cxnSpLocks/>
          </p:cNvCxnSpPr>
          <p:nvPr/>
        </p:nvCxnSpPr>
        <p:spPr>
          <a:xfrm>
            <a:off x="9344025" y="5891213"/>
            <a:ext cx="1028700" cy="352425"/>
          </a:xfrm>
          <a:prstGeom prst="line">
            <a:avLst/>
          </a:prstGeom>
        </p:spPr>
        <p:style>
          <a:lnRef idx="2">
            <a:schemeClr val="dk1"/>
          </a:lnRef>
          <a:fillRef idx="0">
            <a:schemeClr val="dk1"/>
          </a:fillRef>
          <a:effectRef idx="1">
            <a:schemeClr val="dk1"/>
          </a:effectRef>
          <a:fontRef idx="minor">
            <a:schemeClr val="tx1"/>
          </a:fontRef>
        </p:style>
      </p:cxnSp>
      <p:cxnSp>
        <p:nvCxnSpPr>
          <p:cNvPr id="45" name="Đường nối Thẳng 44">
            <a:extLst>
              <a:ext uri="{FF2B5EF4-FFF2-40B4-BE49-F238E27FC236}">
                <a16:creationId xmlns="" xmlns:a16="http://schemas.microsoft.com/office/drawing/2014/main" id="{39F58195-596B-6675-568E-B7F916297193}"/>
              </a:ext>
            </a:extLst>
          </p:cNvPr>
          <p:cNvCxnSpPr>
            <a:cxnSpLocks/>
          </p:cNvCxnSpPr>
          <p:nvPr/>
        </p:nvCxnSpPr>
        <p:spPr>
          <a:xfrm>
            <a:off x="2238375" y="5397910"/>
            <a:ext cx="633413" cy="0"/>
          </a:xfrm>
          <a:prstGeom prst="line">
            <a:avLst/>
          </a:prstGeom>
        </p:spPr>
        <p:style>
          <a:lnRef idx="2">
            <a:schemeClr val="dk1"/>
          </a:lnRef>
          <a:fillRef idx="0">
            <a:schemeClr val="dk1"/>
          </a:fillRef>
          <a:effectRef idx="1">
            <a:schemeClr val="dk1"/>
          </a:effectRef>
          <a:fontRef idx="minor">
            <a:schemeClr val="tx1"/>
          </a:fontRef>
        </p:style>
      </p:cxnSp>
      <p:cxnSp>
        <p:nvCxnSpPr>
          <p:cNvPr id="47" name="Đường nối Thẳng 46">
            <a:extLst>
              <a:ext uri="{FF2B5EF4-FFF2-40B4-BE49-F238E27FC236}">
                <a16:creationId xmlns="" xmlns:a16="http://schemas.microsoft.com/office/drawing/2014/main" id="{66297C79-F1F7-E7A8-32B2-1B54F292A5E2}"/>
              </a:ext>
            </a:extLst>
          </p:cNvPr>
          <p:cNvCxnSpPr>
            <a:cxnSpLocks/>
          </p:cNvCxnSpPr>
          <p:nvPr/>
        </p:nvCxnSpPr>
        <p:spPr>
          <a:xfrm flipV="1">
            <a:off x="3467100" y="5470623"/>
            <a:ext cx="261938" cy="734916"/>
          </a:xfrm>
          <a:prstGeom prst="line">
            <a:avLst/>
          </a:prstGeom>
        </p:spPr>
        <p:style>
          <a:lnRef idx="2">
            <a:schemeClr val="dk1"/>
          </a:lnRef>
          <a:fillRef idx="0">
            <a:schemeClr val="dk1"/>
          </a:fillRef>
          <a:effectRef idx="1">
            <a:schemeClr val="dk1"/>
          </a:effectRef>
          <a:fontRef idx="minor">
            <a:schemeClr val="tx1"/>
          </a:fontRef>
        </p:style>
      </p:cxnSp>
      <p:cxnSp>
        <p:nvCxnSpPr>
          <p:cNvPr id="49" name="Đường nối Thẳng 48">
            <a:extLst>
              <a:ext uri="{FF2B5EF4-FFF2-40B4-BE49-F238E27FC236}">
                <a16:creationId xmlns="" xmlns:a16="http://schemas.microsoft.com/office/drawing/2014/main" id="{8F87CE08-0E04-CFE7-4D10-570C4549EB33}"/>
              </a:ext>
            </a:extLst>
          </p:cNvPr>
          <p:cNvCxnSpPr>
            <a:cxnSpLocks/>
          </p:cNvCxnSpPr>
          <p:nvPr/>
        </p:nvCxnSpPr>
        <p:spPr>
          <a:xfrm flipV="1">
            <a:off x="2128838" y="5586413"/>
            <a:ext cx="109537" cy="619126"/>
          </a:xfrm>
          <a:prstGeom prst="line">
            <a:avLst/>
          </a:prstGeom>
        </p:spPr>
        <p:style>
          <a:lnRef idx="2">
            <a:schemeClr val="dk1"/>
          </a:lnRef>
          <a:fillRef idx="0">
            <a:schemeClr val="dk1"/>
          </a:fillRef>
          <a:effectRef idx="1">
            <a:schemeClr val="dk1"/>
          </a:effectRef>
          <a:fontRef idx="minor">
            <a:schemeClr val="tx1"/>
          </a:fontRef>
        </p:style>
      </p:cxnSp>
      <p:cxnSp>
        <p:nvCxnSpPr>
          <p:cNvPr id="52" name="Đường nối Thẳng 51">
            <a:extLst>
              <a:ext uri="{FF2B5EF4-FFF2-40B4-BE49-F238E27FC236}">
                <a16:creationId xmlns="" xmlns:a16="http://schemas.microsoft.com/office/drawing/2014/main" id="{CB1B76C2-723A-DC40-0A5E-46513C4A6894}"/>
              </a:ext>
            </a:extLst>
          </p:cNvPr>
          <p:cNvCxnSpPr>
            <a:cxnSpLocks/>
          </p:cNvCxnSpPr>
          <p:nvPr/>
        </p:nvCxnSpPr>
        <p:spPr>
          <a:xfrm>
            <a:off x="2400301" y="6362701"/>
            <a:ext cx="471487"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2930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5"/>
          <p:cNvSpPr>
            <a:spLocks noChangeArrowheads="1"/>
          </p:cNvSpPr>
          <p:nvPr/>
        </p:nvSpPr>
        <p:spPr bwMode="gray">
          <a:xfrm>
            <a:off x="1657532" y="2642326"/>
            <a:ext cx="6924765" cy="77902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lIns="121917" tIns="60958" rIns="121917" bIns="60958"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20000"/>
              </a:spcBef>
            </a:pPr>
            <a:r>
              <a:rPr lang="en-US" altLang="en-US" b="1" smtClean="0">
                <a:solidFill>
                  <a:srgbClr val="003300"/>
                </a:solidFill>
                <a:cs typeface="Times New Roman" panose="02020603050405020304" pitchFamily="18" charset="0"/>
              </a:rPr>
              <a:t>2. Các thành phần của mạng máy tính</a:t>
            </a:r>
            <a:endParaRPr lang="en-US" altLang="en-US" b="1" dirty="0">
              <a:solidFill>
                <a:srgbClr val="003300"/>
              </a:solidFill>
            </a:endParaRPr>
          </a:p>
        </p:txBody>
      </p:sp>
      <p:grpSp>
        <p:nvGrpSpPr>
          <p:cNvPr id="3" name="Group 22"/>
          <p:cNvGrpSpPr>
            <a:grpSpLocks/>
          </p:cNvGrpSpPr>
          <p:nvPr/>
        </p:nvGrpSpPr>
        <p:grpSpPr bwMode="auto">
          <a:xfrm>
            <a:off x="792480" y="2623457"/>
            <a:ext cx="812800" cy="836675"/>
            <a:chOff x="2078" y="1680"/>
            <a:chExt cx="1615" cy="2878"/>
          </a:xfrm>
        </p:grpSpPr>
        <p:sp>
          <p:nvSpPr>
            <p:cNvPr id="59" name="Oval 23"/>
            <p:cNvSpPr>
              <a:spLocks noChangeArrowheads="1"/>
            </p:cNvSpPr>
            <p:nvPr/>
          </p:nvSpPr>
          <p:spPr bwMode="gray">
            <a:xfrm>
              <a:off x="2078" y="1680"/>
              <a:ext cx="1615" cy="2619"/>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0" name="Oval 24"/>
            <p:cNvSpPr>
              <a:spLocks noChangeArrowheads="1"/>
            </p:cNvSpPr>
            <p:nvPr/>
          </p:nvSpPr>
          <p:spPr bwMode="gray">
            <a:xfrm>
              <a:off x="2170" y="1771"/>
              <a:ext cx="1430" cy="2619"/>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1" name="Oval 25"/>
            <p:cNvSpPr>
              <a:spLocks noChangeArrowheads="1"/>
            </p:cNvSpPr>
            <p:nvPr/>
          </p:nvSpPr>
          <p:spPr bwMode="gray">
            <a:xfrm>
              <a:off x="2255" y="1858"/>
              <a:ext cx="1262" cy="184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62" name="Oval 26"/>
            <p:cNvSpPr>
              <a:spLocks noChangeArrowheads="1"/>
            </p:cNvSpPr>
            <p:nvPr/>
          </p:nvSpPr>
          <p:spPr bwMode="gray">
            <a:xfrm>
              <a:off x="2254" y="1856"/>
              <a:ext cx="1262" cy="2619"/>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3" name="Oval 27"/>
            <p:cNvSpPr>
              <a:spLocks noChangeArrowheads="1"/>
            </p:cNvSpPr>
            <p:nvPr/>
          </p:nvSpPr>
          <p:spPr bwMode="gray">
            <a:xfrm>
              <a:off x="2339" y="1939"/>
              <a:ext cx="1093" cy="184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64" name="Oval 28"/>
            <p:cNvSpPr>
              <a:spLocks noChangeArrowheads="1"/>
            </p:cNvSpPr>
            <p:nvPr/>
          </p:nvSpPr>
          <p:spPr bwMode="gray">
            <a:xfrm>
              <a:off x="2337" y="1939"/>
              <a:ext cx="1096" cy="2619"/>
            </a:xfrm>
            <a:prstGeom prst="ellipse">
              <a:avLst/>
            </a:prstGeom>
            <a:gradFill rotWithShape="1">
              <a:gsLst>
                <a:gs pos="0">
                  <a:srgbClr val="FFCC99"/>
                </a:gs>
                <a:gs pos="100000">
                  <a:srgbClr val="82684E"/>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20" name="AutoShape 5"/>
          <p:cNvSpPr>
            <a:spLocks noChangeArrowheads="1"/>
          </p:cNvSpPr>
          <p:nvPr/>
        </p:nvSpPr>
        <p:spPr bwMode="gray">
          <a:xfrm>
            <a:off x="1618343" y="1423127"/>
            <a:ext cx="6833326" cy="77902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lIns="121917" tIns="60958" rIns="121917" bIns="60958"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smtClean="0">
                <a:solidFill>
                  <a:srgbClr val="FF3300"/>
                </a:solidFill>
                <a:cs typeface="Times New Roman" panose="02020603050405020304" pitchFamily="18" charset="0"/>
              </a:rPr>
              <a:t>1. Mạng máy tính là gì?</a:t>
            </a:r>
            <a:endParaRPr lang="en-US" altLang="en-US" b="1" dirty="0">
              <a:solidFill>
                <a:srgbClr val="0000FF"/>
              </a:solidFill>
            </a:endParaRPr>
          </a:p>
        </p:txBody>
      </p:sp>
      <p:sp>
        <p:nvSpPr>
          <p:cNvPr id="22" name="Rectangle 20"/>
          <p:cNvSpPr>
            <a:spLocks noGrp="1" noChangeArrowheads="1"/>
          </p:cNvSpPr>
          <p:nvPr>
            <p:ph type="title"/>
          </p:nvPr>
        </p:nvSpPr>
        <p:spPr bwMode="auto">
          <a:xfrm>
            <a:off x="3759200" y="1"/>
            <a:ext cx="4165600" cy="1107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rstTxWarp prst="textNoShape">
              <a:avLst/>
            </a:prstTxWarp>
            <a:spAutoFit/>
          </a:bodyPr>
          <a:lstStyle/>
          <a:p>
            <a:pPr algn="l" eaLnBrk="1" hangingPunct="1"/>
            <a:r>
              <a:rPr lang="en-US" altLang="en-US" sz="9600" b="1" baseline="-25000" smtClean="0">
                <a:solidFill>
                  <a:srgbClr val="6600CC"/>
                </a:solidFill>
              </a:rPr>
              <a:t>NỘI DUNG</a:t>
            </a:r>
            <a:endParaRPr lang="en-US" altLang="en-US" sz="9600" b="1" baseline="-25000" dirty="0" smtClean="0">
              <a:solidFill>
                <a:srgbClr val="6600CC"/>
              </a:solidFill>
            </a:endParaRPr>
          </a:p>
        </p:txBody>
      </p:sp>
      <p:grpSp>
        <p:nvGrpSpPr>
          <p:cNvPr id="4" name="Group 6"/>
          <p:cNvGrpSpPr>
            <a:grpSpLocks/>
          </p:cNvGrpSpPr>
          <p:nvPr/>
        </p:nvGrpSpPr>
        <p:grpSpPr bwMode="auto">
          <a:xfrm>
            <a:off x="711200" y="1498600"/>
            <a:ext cx="812800" cy="821045"/>
            <a:chOff x="2078" y="1680"/>
            <a:chExt cx="1615" cy="2490"/>
          </a:xfrm>
        </p:grpSpPr>
        <p:sp>
          <p:nvSpPr>
            <p:cNvPr id="24"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 name="Oval 9"/>
            <p:cNvSpPr>
              <a:spLocks noChangeArrowheads="1"/>
            </p:cNvSpPr>
            <p:nvPr/>
          </p:nvSpPr>
          <p:spPr bwMode="gray">
            <a:xfrm>
              <a:off x="2255" y="1858"/>
              <a:ext cx="516" cy="157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cs typeface="+mn-cs"/>
              </a:endParaRPr>
            </a:p>
          </p:txBody>
        </p:sp>
        <p:sp>
          <p:nvSpPr>
            <p:cNvPr id="27" name="Oval 10"/>
            <p:cNvSpPr>
              <a:spLocks noChangeArrowheads="1"/>
            </p:cNvSpPr>
            <p:nvPr/>
          </p:nvSpPr>
          <p:spPr bwMode="gray">
            <a:xfrm>
              <a:off x="2254" y="1856"/>
              <a:ext cx="516" cy="223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8" name="Oval 11"/>
            <p:cNvSpPr>
              <a:spLocks noChangeArrowheads="1"/>
            </p:cNvSpPr>
            <p:nvPr/>
          </p:nvSpPr>
          <p:spPr bwMode="gray">
            <a:xfrm>
              <a:off x="2339" y="1939"/>
              <a:ext cx="1093" cy="157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29" name="Oval 12"/>
            <p:cNvSpPr>
              <a:spLocks noChangeArrowheads="1"/>
            </p:cNvSpPr>
            <p:nvPr/>
          </p:nvSpPr>
          <p:spPr bwMode="gray">
            <a:xfrm>
              <a:off x="2337" y="1939"/>
              <a:ext cx="1096" cy="223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Tree>
    <p:extLst>
      <p:ext uri="{BB962C8B-B14F-4D97-AF65-F5344CB8AC3E}">
        <p14:creationId xmlns:p14="http://schemas.microsoft.com/office/powerpoint/2010/main" val="5734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ver">
            <a:extLst>
              <a:ext uri="{FF2B5EF4-FFF2-40B4-BE49-F238E27FC236}">
                <a16:creationId xmlns="" xmlns:a16="http://schemas.microsoft.com/office/drawing/2014/main" id="{AB281C2C-825B-C646-94E8-249AE183655E}"/>
              </a:ext>
            </a:extLst>
          </p:cNvPr>
          <p:cNvPicPr>
            <a:picLocks noChangeAspect="1" noChangeArrowheads="1"/>
          </p:cNvPicPr>
          <p:nvPr/>
        </p:nvPicPr>
        <p:blipFill>
          <a:blip r:embed="rId2"/>
          <a:srcRect/>
          <a:stretch>
            <a:fillRect/>
          </a:stretch>
        </p:blipFill>
        <p:spPr bwMode="auto">
          <a:xfrm>
            <a:off x="-430590" y="1077841"/>
            <a:ext cx="2719765" cy="3314579"/>
          </a:xfrm>
          <a:prstGeom prst="rect">
            <a:avLst/>
          </a:prstGeom>
          <a:noFill/>
        </p:spPr>
      </p:pic>
      <p:graphicFrame>
        <p:nvGraphicFramePr>
          <p:cNvPr id="10" name="Sơ đồ 9">
            <a:extLst>
              <a:ext uri="{FF2B5EF4-FFF2-40B4-BE49-F238E27FC236}">
                <a16:creationId xmlns="" xmlns:a16="http://schemas.microsoft.com/office/drawing/2014/main" id="{740E21A2-7D5A-976A-A1D6-7D42B6CFA9C2}"/>
              </a:ext>
            </a:extLst>
          </p:cNvPr>
          <p:cNvGraphicFramePr/>
          <p:nvPr>
            <p:extLst>
              <p:ext uri="{D42A27DB-BD31-4B8C-83A1-F6EECF244321}">
                <p14:modId xmlns:p14="http://schemas.microsoft.com/office/powerpoint/2010/main" val="3448697473"/>
              </p:ext>
            </p:extLst>
          </p:nvPr>
        </p:nvGraphicFramePr>
        <p:xfrm>
          <a:off x="1774825" y="848255"/>
          <a:ext cx="6869113" cy="4030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8388023"/>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thiết bị điện tử, máy tính, màn hình&#10;&#10;Mô tả được tạo tự động">
            <a:extLst>
              <a:ext uri="{FF2B5EF4-FFF2-40B4-BE49-F238E27FC236}">
                <a16:creationId xmlns="" xmlns:a16="http://schemas.microsoft.com/office/drawing/2014/main" id="{CD5BC6CF-F478-2BA7-B356-5D209AA8D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91504" cy="1358601"/>
          </a:xfrm>
          <a:prstGeom prst="rect">
            <a:avLst/>
          </a:prstGeom>
        </p:spPr>
      </p:pic>
      <p:pic>
        <p:nvPicPr>
          <p:cNvPr id="5" name="Hình ảnh 4" descr="Ảnh có chứa văn bản, thiết bị điện tử, máy in&#10;&#10;Mô tả được tạo tự động">
            <a:extLst>
              <a:ext uri="{FF2B5EF4-FFF2-40B4-BE49-F238E27FC236}">
                <a16:creationId xmlns="" xmlns:a16="http://schemas.microsoft.com/office/drawing/2014/main" id="{8E904CC2-3477-4A93-B26E-C42FB7BD4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9" y="2953266"/>
            <a:ext cx="1468437" cy="1116453"/>
          </a:xfrm>
          <a:prstGeom prst="rect">
            <a:avLst/>
          </a:prstGeom>
        </p:spPr>
      </p:pic>
      <p:pic>
        <p:nvPicPr>
          <p:cNvPr id="7" name="Hình ảnh 6">
            <a:extLst>
              <a:ext uri="{FF2B5EF4-FFF2-40B4-BE49-F238E27FC236}">
                <a16:creationId xmlns="" xmlns:a16="http://schemas.microsoft.com/office/drawing/2014/main" id="{DC0F9943-1580-5BD1-A6D5-AE2D7242B2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2975" y="2495254"/>
            <a:ext cx="1185863" cy="778776"/>
          </a:xfrm>
          <a:prstGeom prst="rect">
            <a:avLst/>
          </a:prstGeom>
        </p:spPr>
      </p:pic>
      <p:cxnSp>
        <p:nvCxnSpPr>
          <p:cNvPr id="9" name="Đường nối Thẳng 8">
            <a:extLst>
              <a:ext uri="{FF2B5EF4-FFF2-40B4-BE49-F238E27FC236}">
                <a16:creationId xmlns="" xmlns:a16="http://schemas.microsoft.com/office/drawing/2014/main" id="{A054A35A-B914-8C5C-B84C-31FC5C691AC8}"/>
              </a:ext>
            </a:extLst>
          </p:cNvPr>
          <p:cNvCxnSpPr/>
          <p:nvPr/>
        </p:nvCxnSpPr>
        <p:spPr>
          <a:xfrm>
            <a:off x="6212294"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Hình ảnh 10" descr="Ảnh có chứa văn bản, màn hình, thiết bị điện tử, máy tính&#10;&#10;Mô tả được tạo tự động">
            <a:extLst>
              <a:ext uri="{FF2B5EF4-FFF2-40B4-BE49-F238E27FC236}">
                <a16:creationId xmlns="" xmlns:a16="http://schemas.microsoft.com/office/drawing/2014/main" id="{ECD93CF3-3D6A-47E6-AC35-727577AB32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1961" y="0"/>
            <a:ext cx="1628777" cy="1285876"/>
          </a:xfrm>
          <a:prstGeom prst="rect">
            <a:avLst/>
          </a:prstGeom>
        </p:spPr>
      </p:pic>
      <p:pic>
        <p:nvPicPr>
          <p:cNvPr id="15" name="Hình ảnh 14" descr="Ảnh có chứa văn bản, thiết bị điện tử, màn hình, máy tính&#10;&#10;Mô tả được tạo tự động">
            <a:extLst>
              <a:ext uri="{FF2B5EF4-FFF2-40B4-BE49-F238E27FC236}">
                <a16:creationId xmlns="" xmlns:a16="http://schemas.microsoft.com/office/drawing/2014/main" id="{55DE86BF-872C-0DE0-5FD8-0D50D2D77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8465" y="230588"/>
            <a:ext cx="1600197" cy="1173889"/>
          </a:xfrm>
          <a:prstGeom prst="rect">
            <a:avLst/>
          </a:prstGeom>
        </p:spPr>
      </p:pic>
      <p:pic>
        <p:nvPicPr>
          <p:cNvPr id="19" name="Hình ảnh 18" descr="Ảnh có chứa văn bản, thiết bị điện tử, máy tính xách tay, máy tính&#10;&#10;Mô tả được tạo tự động">
            <a:extLst>
              <a:ext uri="{FF2B5EF4-FFF2-40B4-BE49-F238E27FC236}">
                <a16:creationId xmlns="" xmlns:a16="http://schemas.microsoft.com/office/drawing/2014/main" id="{E1D6D336-57FC-EE90-FB7F-11B459C94E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73976" y="2953265"/>
            <a:ext cx="1418024" cy="1116454"/>
          </a:xfrm>
          <a:prstGeom prst="rect">
            <a:avLst/>
          </a:prstGeom>
        </p:spPr>
      </p:pic>
      <p:pic>
        <p:nvPicPr>
          <p:cNvPr id="20" name="Hình ảnh 19" descr="Ảnh có chứa văn bản, thiết bị điện tử, máy tính xách tay, máy tính&#10;&#10;Mô tả được tạo tự động">
            <a:extLst>
              <a:ext uri="{FF2B5EF4-FFF2-40B4-BE49-F238E27FC236}">
                <a16:creationId xmlns="" xmlns:a16="http://schemas.microsoft.com/office/drawing/2014/main" id="{32CCB16A-55F2-CDF6-671C-1AFA6BE957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5075" y="2983178"/>
            <a:ext cx="1770925" cy="1116453"/>
          </a:xfrm>
          <a:prstGeom prst="rect">
            <a:avLst/>
          </a:prstGeom>
        </p:spPr>
      </p:pic>
      <p:pic>
        <p:nvPicPr>
          <p:cNvPr id="22" name="Hình ảnh 21" descr="Ảnh có chứa văn bản&#10;&#10;Mô tả được tạo tự động">
            <a:extLst>
              <a:ext uri="{FF2B5EF4-FFF2-40B4-BE49-F238E27FC236}">
                <a16:creationId xmlns="" xmlns:a16="http://schemas.microsoft.com/office/drawing/2014/main" id="{9BE007F9-ABBA-2337-F1AB-DF5ADCFC3E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96084">
            <a:off x="8966579" y="3928006"/>
            <a:ext cx="1200150" cy="847725"/>
          </a:xfrm>
          <a:prstGeom prst="rect">
            <a:avLst/>
          </a:prstGeom>
        </p:spPr>
      </p:pic>
      <p:pic>
        <p:nvPicPr>
          <p:cNvPr id="24" name="Hình ảnh 23" descr="Ảnh có chứa văn bản, thiết bị điện tử, màn hình&#10;&#10;Mô tả được tạo tự động">
            <a:extLst>
              <a:ext uri="{FF2B5EF4-FFF2-40B4-BE49-F238E27FC236}">
                <a16:creationId xmlns="" xmlns:a16="http://schemas.microsoft.com/office/drawing/2014/main" id="{07A4310E-AE10-70BE-1200-63ED52255A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554302" y="5311001"/>
            <a:ext cx="1074812" cy="1618059"/>
          </a:xfrm>
          <a:prstGeom prst="rect">
            <a:avLst/>
          </a:prstGeom>
        </p:spPr>
      </p:pic>
      <p:pic>
        <p:nvPicPr>
          <p:cNvPr id="25" name="Hình ảnh 24" descr="Ảnh có chứa văn bản, thiết bị điện tử, màn hình&#10;&#10;Mô tả được tạo tự động">
            <a:extLst>
              <a:ext uri="{FF2B5EF4-FFF2-40B4-BE49-F238E27FC236}">
                <a16:creationId xmlns="" xmlns:a16="http://schemas.microsoft.com/office/drawing/2014/main" id="{B91F5DE0-2B5F-299D-987B-2A6F230507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10812226" y="5469924"/>
            <a:ext cx="1074812" cy="1618059"/>
          </a:xfrm>
          <a:prstGeom prst="rect">
            <a:avLst/>
          </a:prstGeom>
        </p:spPr>
      </p:pic>
      <p:pic>
        <p:nvPicPr>
          <p:cNvPr id="26" name="Hình ảnh 25" descr="Ảnh có chứa văn bản, thiết bị điện tử, máy in&#10;&#10;Mô tả được tạo tự động">
            <a:extLst>
              <a:ext uri="{FF2B5EF4-FFF2-40B4-BE49-F238E27FC236}">
                <a16:creationId xmlns="" xmlns:a16="http://schemas.microsoft.com/office/drawing/2014/main" id="{EEF6E55A-B056-6CCC-1FF7-5356D9666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632" y="2953265"/>
            <a:ext cx="1468437" cy="1116453"/>
          </a:xfrm>
          <a:prstGeom prst="rect">
            <a:avLst/>
          </a:prstGeom>
        </p:spPr>
      </p:pic>
      <p:pic>
        <p:nvPicPr>
          <p:cNvPr id="27" name="Hình ảnh 26" descr="Ảnh có chứa văn bản, thiết bị điện tử, máy tính, màn hình&#10;&#10;Mô tả được tạo tự động">
            <a:extLst>
              <a:ext uri="{FF2B5EF4-FFF2-40B4-BE49-F238E27FC236}">
                <a16:creationId xmlns="" xmlns:a16="http://schemas.microsoft.com/office/drawing/2014/main" id="{D7A53DBA-C581-99B0-3586-28B87572C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089" y="0"/>
            <a:ext cx="1506312" cy="1285876"/>
          </a:xfrm>
          <a:prstGeom prst="rect">
            <a:avLst/>
          </a:prstGeom>
        </p:spPr>
      </p:pic>
      <p:pic>
        <p:nvPicPr>
          <p:cNvPr id="29" name="Hình ảnh 28">
            <a:extLst>
              <a:ext uri="{FF2B5EF4-FFF2-40B4-BE49-F238E27FC236}">
                <a16:creationId xmlns="" xmlns:a16="http://schemas.microsoft.com/office/drawing/2014/main" id="{AD7FB70B-A014-2297-E43A-A624DD3A47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8681" y="5358929"/>
            <a:ext cx="712823" cy="1499070"/>
          </a:xfrm>
          <a:prstGeom prst="rect">
            <a:avLst/>
          </a:prstGeom>
        </p:spPr>
      </p:pic>
      <p:pic>
        <p:nvPicPr>
          <p:cNvPr id="30" name="Hình ảnh 29">
            <a:extLst>
              <a:ext uri="{FF2B5EF4-FFF2-40B4-BE49-F238E27FC236}">
                <a16:creationId xmlns="" xmlns:a16="http://schemas.microsoft.com/office/drawing/2014/main" id="{6C7F90FC-DAF9-06B0-4CA8-6DC51DC5B4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88179" y="5358932"/>
            <a:ext cx="712822" cy="1499068"/>
          </a:xfrm>
          <a:prstGeom prst="rect">
            <a:avLst/>
          </a:prstGeom>
        </p:spPr>
      </p:pic>
      <p:pic>
        <p:nvPicPr>
          <p:cNvPr id="32" name="btnInknoeActivity">
            <a:extLst>
              <a:ext uri="{FF2B5EF4-FFF2-40B4-BE49-F238E27FC236}">
                <a16:creationId xmlns="" xmlns:a16="http://schemas.microsoft.com/office/drawing/2014/main" id="{BBBD64CA-C144-6412-FDDC-8AD01E9CB8AB}"/>
              </a:ext>
            </a:extLst>
          </p:cNvPr>
          <p:cNvPicPr>
            <a:picLocks noChangeAspect="1"/>
          </p:cNvPicPr>
          <p:nvPr>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4986227" y="5429250"/>
            <a:ext cx="2219546" cy="571500"/>
          </a:xfrm>
          <a:prstGeom prst="rect">
            <a:avLst/>
          </a:prstGeom>
        </p:spPr>
      </p:pic>
    </p:spTree>
    <p:extLst>
      <p:ext uri="{BB962C8B-B14F-4D97-AF65-F5344CB8AC3E}">
        <p14:creationId xmlns:p14="http://schemas.microsoft.com/office/powerpoint/2010/main" val="3926652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889A7E00-8023-902C-C03E-3E7EFA4955A4}"/>
              </a:ext>
            </a:extLst>
          </p:cNvPr>
          <p:cNvSpPr txBox="1"/>
          <p:nvPr/>
        </p:nvSpPr>
        <p:spPr>
          <a:xfrm>
            <a:off x="1271587" y="1166038"/>
            <a:ext cx="7115176" cy="523220"/>
          </a:xfrm>
          <a:prstGeom prst="rect">
            <a:avLst/>
          </a:prstGeom>
          <a:noFill/>
        </p:spPr>
        <p:txBody>
          <a:bodyPr wrap="square" rtlCol="0">
            <a:spAutoFit/>
          </a:bodyPr>
          <a:lstStyle/>
          <a:p>
            <a:r>
              <a:rPr lang="vi-VN" sz="2800" b="1" dirty="0" err="1">
                <a:latin typeface="Times New Roman" panose="02020603050405020304" pitchFamily="18" charset="0"/>
                <a:cs typeface="Times New Roman" panose="02020603050405020304" pitchFamily="18" charset="0"/>
              </a:rPr>
              <a:t>Bài</a:t>
            </a:r>
            <a:r>
              <a:rPr lang="vi-VN"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endParaRPr lang="en-US" sz="2800" b="1" dirty="0"/>
          </a:p>
        </p:txBody>
      </p:sp>
      <p:sp>
        <p:nvSpPr>
          <p:cNvPr id="3" name="Hộp Văn bản 2">
            <a:extLst>
              <a:ext uri="{FF2B5EF4-FFF2-40B4-BE49-F238E27FC236}">
                <a16:creationId xmlns="" xmlns:a16="http://schemas.microsoft.com/office/drawing/2014/main" id="{18360754-7264-3BDC-5B2A-336BD9E7418D}"/>
              </a:ext>
            </a:extLst>
          </p:cNvPr>
          <p:cNvSpPr txBox="1"/>
          <p:nvPr/>
        </p:nvSpPr>
        <p:spPr>
          <a:xfrm>
            <a:off x="2185987" y="1673869"/>
            <a:ext cx="4914900"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để:</a:t>
            </a:r>
          </a:p>
          <a:p>
            <a:endParaRPr lang="en-US" sz="2800" dirty="0"/>
          </a:p>
        </p:txBody>
      </p:sp>
      <p:sp>
        <p:nvSpPr>
          <p:cNvPr id="4" name="Hộp Văn bản 3">
            <a:extLst>
              <a:ext uri="{FF2B5EF4-FFF2-40B4-BE49-F238E27FC236}">
                <a16:creationId xmlns="" xmlns:a16="http://schemas.microsoft.com/office/drawing/2014/main" id="{BDC18ACA-385F-82CE-BF31-55F94B54CBCA}"/>
              </a:ext>
            </a:extLst>
          </p:cNvPr>
          <p:cNvSpPr txBox="1"/>
          <p:nvPr/>
        </p:nvSpPr>
        <p:spPr>
          <a:xfrm>
            <a:off x="1600088" y="2305823"/>
            <a:ext cx="502931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Chia sẻ các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endParaRPr lang="en-US" sz="2800" dirty="0">
              <a:latin typeface="Times New Roman" panose="02020603050405020304" pitchFamily="18" charset="0"/>
              <a:cs typeface="Times New Roman" panose="02020603050405020304" pitchFamily="18" charset="0"/>
            </a:endParaRPr>
          </a:p>
          <a:p>
            <a:endParaRPr lang="en-US" sz="2800" dirty="0"/>
          </a:p>
        </p:txBody>
      </p:sp>
      <p:sp>
        <p:nvSpPr>
          <p:cNvPr id="5" name="Hộp Văn bản 4">
            <a:extLst>
              <a:ext uri="{FF2B5EF4-FFF2-40B4-BE49-F238E27FC236}">
                <a16:creationId xmlns="" xmlns:a16="http://schemas.microsoft.com/office/drawing/2014/main" id="{7CF5A639-49C7-6D28-FB1A-CAEA27FB4B93}"/>
              </a:ext>
            </a:extLst>
          </p:cNvPr>
          <p:cNvSpPr txBox="1"/>
          <p:nvPr/>
        </p:nvSpPr>
        <p:spPr>
          <a:xfrm>
            <a:off x="1600088" y="2922388"/>
            <a:ext cx="4100514"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a:p>
            <a:endParaRPr lang="en-US" sz="2800" dirty="0"/>
          </a:p>
        </p:txBody>
      </p:sp>
      <p:sp>
        <p:nvSpPr>
          <p:cNvPr id="6" name="Hộp Văn bản 5">
            <a:extLst>
              <a:ext uri="{FF2B5EF4-FFF2-40B4-BE49-F238E27FC236}">
                <a16:creationId xmlns="" xmlns:a16="http://schemas.microsoft.com/office/drawing/2014/main" id="{F05AA586-7198-2A8B-C334-336E7E3A0581}"/>
              </a:ext>
            </a:extLst>
          </p:cNvPr>
          <p:cNvSpPr txBox="1"/>
          <p:nvPr/>
        </p:nvSpPr>
        <p:spPr>
          <a:xfrm>
            <a:off x="1443037" y="3472457"/>
            <a:ext cx="42291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endParaRPr lang="en-US" sz="2800" dirty="0"/>
          </a:p>
        </p:txBody>
      </p:sp>
      <p:sp>
        <p:nvSpPr>
          <p:cNvPr id="7" name="Hộp Văn bản 6">
            <a:extLst>
              <a:ext uri="{FF2B5EF4-FFF2-40B4-BE49-F238E27FC236}">
                <a16:creationId xmlns="" xmlns:a16="http://schemas.microsoft.com/office/drawing/2014/main" id="{CD3BBAF1-EB9B-0DB8-0A69-1027709E34A5}"/>
              </a:ext>
            </a:extLst>
          </p:cNvPr>
          <p:cNvSpPr txBox="1"/>
          <p:nvPr/>
        </p:nvSpPr>
        <p:spPr>
          <a:xfrm>
            <a:off x="1600088" y="4017703"/>
            <a:ext cx="502931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việc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endParaRPr lang="en-US" sz="2800" dirty="0"/>
          </a:p>
        </p:txBody>
      </p:sp>
      <p:sp>
        <p:nvSpPr>
          <p:cNvPr id="8" name="Title 1">
            <a:extLst>
              <a:ext uri="{FF2B5EF4-FFF2-40B4-BE49-F238E27FC236}">
                <a16:creationId xmlns="" xmlns:a16="http://schemas.microsoft.com/office/drawing/2014/main" id="{59E2BA8C-450E-D4D0-3EAE-2E0D58E9D9A3}"/>
              </a:ext>
            </a:extLst>
          </p:cNvPr>
          <p:cNvSpPr txBox="1">
            <a:spLocks/>
          </p:cNvSpPr>
          <p:nvPr/>
        </p:nvSpPr>
        <p:spPr>
          <a:xfrm>
            <a:off x="838200" y="347295"/>
            <a:ext cx="10515600" cy="8699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a:solidFill>
                  <a:srgbClr val="FF0000"/>
                </a:solidFill>
                <a:latin typeface="Times New Roman" pitchFamily="18" charset="0"/>
                <a:cs typeface="Times New Roman" pitchFamily="18" charset="0"/>
              </a:rPr>
              <a:t>HOẠT ĐỘNG LUYỆN TẬP</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72134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 xmlns:a16="http://schemas.microsoft.com/office/drawing/2014/main" id="{B3527555-C45B-5588-EBAD-18BDA74D7C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7225" y="0"/>
            <a:ext cx="645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ộp Văn bản 2">
            <a:extLst>
              <a:ext uri="{FF2B5EF4-FFF2-40B4-BE49-F238E27FC236}">
                <a16:creationId xmlns="" xmlns:a16="http://schemas.microsoft.com/office/drawing/2014/main" id="{58544005-AACB-0A57-BBC4-AA063F88432B}"/>
              </a:ext>
            </a:extLst>
          </p:cNvPr>
          <p:cNvSpPr txBox="1"/>
          <p:nvPr/>
        </p:nvSpPr>
        <p:spPr>
          <a:xfrm>
            <a:off x="0" y="274528"/>
            <a:ext cx="6615113" cy="1315873"/>
          </a:xfrm>
          <a:prstGeom prst="rect">
            <a:avLst/>
          </a:prstGeom>
          <a:noFill/>
        </p:spPr>
        <p:txBody>
          <a:bodyPr wrap="square" rtlCol="0">
            <a:spAutoFit/>
          </a:bodyPr>
          <a:lstStyle/>
          <a:p>
            <a:pPr>
              <a:lnSpc>
                <a:spcPct val="150000"/>
              </a:lnSpc>
            </a:pPr>
            <a:r>
              <a:rPr lang="vi-VN" sz="2800" b="1" dirty="0" err="1">
                <a:latin typeface="+mj-lt"/>
              </a:rPr>
              <a:t>Bài</a:t>
            </a:r>
            <a:r>
              <a:rPr lang="vi-VN" sz="2800" b="1" dirty="0">
                <a:latin typeface="+mj-lt"/>
              </a:rPr>
              <a:t> 2: Em </a:t>
            </a:r>
            <a:r>
              <a:rPr lang="vi-VN" sz="2800" b="1" dirty="0" err="1">
                <a:latin typeface="+mj-lt"/>
              </a:rPr>
              <a:t>hãy</a:t>
            </a:r>
            <a:r>
              <a:rPr lang="vi-VN" sz="2800" b="1" dirty="0">
                <a:latin typeface="+mj-lt"/>
              </a:rPr>
              <a:t> </a:t>
            </a:r>
            <a:r>
              <a:rPr lang="vi-VN" sz="2800" b="1" dirty="0" err="1">
                <a:latin typeface="+mj-lt"/>
              </a:rPr>
              <a:t>chọn</a:t>
            </a:r>
            <a:r>
              <a:rPr lang="vi-VN" sz="2800" b="1" dirty="0">
                <a:latin typeface="+mj-lt"/>
              </a:rPr>
              <a:t> </a:t>
            </a:r>
            <a:r>
              <a:rPr lang="vi-VN" sz="2800" b="1" dirty="0" err="1">
                <a:latin typeface="+mj-lt"/>
              </a:rPr>
              <a:t>các</a:t>
            </a:r>
            <a:r>
              <a:rPr lang="vi-VN" sz="2800" b="1" dirty="0">
                <a:latin typeface="+mj-lt"/>
              </a:rPr>
              <a:t> phương </a:t>
            </a:r>
            <a:r>
              <a:rPr lang="vi-VN" sz="2800" b="1" dirty="0" err="1">
                <a:latin typeface="+mj-lt"/>
              </a:rPr>
              <a:t>án</a:t>
            </a:r>
            <a:r>
              <a:rPr lang="vi-VN" sz="2800" b="1" dirty="0">
                <a:latin typeface="+mj-lt"/>
              </a:rPr>
              <a:t> </a:t>
            </a:r>
            <a:r>
              <a:rPr lang="vi-VN" sz="2800" b="1" dirty="0" err="1">
                <a:latin typeface="+mj-lt"/>
              </a:rPr>
              <a:t>đúng</a:t>
            </a:r>
            <a:r>
              <a:rPr lang="vi-VN" sz="2800" b="1" dirty="0">
                <a:latin typeface="+mj-lt"/>
              </a:rPr>
              <a:t>.</a:t>
            </a:r>
          </a:p>
          <a:p>
            <a:pPr>
              <a:lnSpc>
                <a:spcPct val="150000"/>
              </a:lnSpc>
            </a:pPr>
            <a:r>
              <a:rPr lang="vi-VN" sz="2800" b="1" dirty="0" err="1">
                <a:latin typeface="+mj-lt"/>
              </a:rPr>
              <a:t>Thiết</a:t>
            </a:r>
            <a:r>
              <a:rPr lang="vi-VN" sz="2800" b="1" dirty="0">
                <a:latin typeface="+mj-lt"/>
              </a:rPr>
              <a:t> </a:t>
            </a:r>
            <a:r>
              <a:rPr lang="vi-VN" sz="2800" b="1" dirty="0" err="1">
                <a:latin typeface="+mj-lt"/>
              </a:rPr>
              <a:t>bị</a:t>
            </a:r>
            <a:r>
              <a:rPr lang="vi-VN" sz="2800" b="1" dirty="0">
                <a:latin typeface="+mj-lt"/>
              </a:rPr>
              <a:t> </a:t>
            </a:r>
            <a:r>
              <a:rPr lang="vi-VN" sz="2800" b="1" dirty="0" err="1">
                <a:latin typeface="+mj-lt"/>
              </a:rPr>
              <a:t>có</a:t>
            </a:r>
            <a:r>
              <a:rPr lang="vi-VN" sz="2800" b="1" dirty="0">
                <a:latin typeface="+mj-lt"/>
              </a:rPr>
              <a:t> </a:t>
            </a:r>
            <a:r>
              <a:rPr lang="vi-VN" sz="2800" b="1" dirty="0" err="1">
                <a:latin typeface="+mj-lt"/>
              </a:rPr>
              <a:t>kết</a:t>
            </a:r>
            <a:r>
              <a:rPr lang="vi-VN" sz="2800" b="1" dirty="0">
                <a:latin typeface="+mj-lt"/>
              </a:rPr>
              <a:t> </a:t>
            </a:r>
            <a:r>
              <a:rPr lang="vi-VN" sz="2800" b="1" dirty="0" err="1">
                <a:latin typeface="+mj-lt"/>
              </a:rPr>
              <a:t>nối</a:t>
            </a:r>
            <a:r>
              <a:rPr lang="vi-VN" sz="2800" b="1" dirty="0">
                <a:latin typeface="+mj-lt"/>
              </a:rPr>
              <a:t> không dây ở </a:t>
            </a:r>
            <a:r>
              <a:rPr lang="vi-VN" sz="2800" b="1" dirty="0" err="1">
                <a:latin typeface="+mj-lt"/>
              </a:rPr>
              <a:t>hình</a:t>
            </a:r>
            <a:r>
              <a:rPr lang="vi-VN" sz="2800" b="1" dirty="0">
                <a:latin typeface="+mj-lt"/>
              </a:rPr>
              <a:t> 2.2 </a:t>
            </a:r>
            <a:r>
              <a:rPr lang="vi-VN" sz="2800" b="1" dirty="0" err="1">
                <a:latin typeface="+mj-lt"/>
              </a:rPr>
              <a:t>là</a:t>
            </a:r>
            <a:endParaRPr lang="en-US" sz="2800" b="1" dirty="0">
              <a:latin typeface="+mj-lt"/>
            </a:endParaRPr>
          </a:p>
        </p:txBody>
      </p:sp>
      <p:sp>
        <p:nvSpPr>
          <p:cNvPr id="4" name="Hộp Văn bản 3">
            <a:extLst>
              <a:ext uri="{FF2B5EF4-FFF2-40B4-BE49-F238E27FC236}">
                <a16:creationId xmlns="" xmlns:a16="http://schemas.microsoft.com/office/drawing/2014/main" id="{1ED2DDBB-163A-C20B-94A5-A9E1B9D1F882}"/>
              </a:ext>
            </a:extLst>
          </p:cNvPr>
          <p:cNvSpPr txBox="1"/>
          <p:nvPr/>
        </p:nvSpPr>
        <p:spPr>
          <a:xfrm>
            <a:off x="844550" y="1668108"/>
            <a:ext cx="4514850" cy="523220"/>
          </a:xfrm>
          <a:prstGeom prst="rect">
            <a:avLst/>
          </a:prstGeom>
          <a:noFill/>
        </p:spPr>
        <p:txBody>
          <a:bodyPr wrap="square" rtlCol="0">
            <a:spAutoFit/>
          </a:bodyPr>
          <a:lstStyle/>
          <a:p>
            <a:r>
              <a:rPr lang="vi-VN" sz="2800" dirty="0">
                <a:latin typeface="+mj-lt"/>
              </a:rPr>
              <a:t>A. </a:t>
            </a:r>
            <a:r>
              <a:rPr lang="vi-VN" sz="2800" dirty="0" err="1">
                <a:latin typeface="+mj-lt"/>
              </a:rPr>
              <a:t>Máy</a:t>
            </a:r>
            <a:r>
              <a:rPr lang="vi-VN" sz="2800" dirty="0">
                <a:latin typeface="+mj-lt"/>
              </a:rPr>
              <a:t> tinh </a:t>
            </a:r>
            <a:r>
              <a:rPr lang="vi-VN" sz="2800" dirty="0" err="1">
                <a:latin typeface="+mj-lt"/>
              </a:rPr>
              <a:t>để</a:t>
            </a:r>
            <a:r>
              <a:rPr lang="vi-VN" sz="2800" dirty="0">
                <a:latin typeface="+mj-lt"/>
              </a:rPr>
              <a:t> </a:t>
            </a:r>
            <a:r>
              <a:rPr lang="vi-VN" sz="2800" dirty="0" err="1">
                <a:latin typeface="+mj-lt"/>
              </a:rPr>
              <a:t>bàn</a:t>
            </a:r>
            <a:endParaRPr lang="en-US" sz="2800" dirty="0">
              <a:latin typeface="+mj-lt"/>
            </a:endParaRPr>
          </a:p>
        </p:txBody>
      </p:sp>
      <p:sp>
        <p:nvSpPr>
          <p:cNvPr id="5" name="Hộp Văn bản 4">
            <a:extLst>
              <a:ext uri="{FF2B5EF4-FFF2-40B4-BE49-F238E27FC236}">
                <a16:creationId xmlns="" xmlns:a16="http://schemas.microsoft.com/office/drawing/2014/main" id="{A5D0B421-BA86-EF15-CC44-8A903524251E}"/>
              </a:ext>
            </a:extLst>
          </p:cNvPr>
          <p:cNvSpPr txBox="1"/>
          <p:nvPr/>
        </p:nvSpPr>
        <p:spPr>
          <a:xfrm>
            <a:off x="844550" y="2325797"/>
            <a:ext cx="4514850" cy="523220"/>
          </a:xfrm>
          <a:prstGeom prst="rect">
            <a:avLst/>
          </a:prstGeom>
          <a:noFill/>
        </p:spPr>
        <p:txBody>
          <a:bodyPr wrap="square" rtlCol="0">
            <a:spAutoFit/>
          </a:bodyPr>
          <a:lstStyle/>
          <a:p>
            <a:r>
              <a:rPr lang="vi-VN" sz="2800" dirty="0">
                <a:latin typeface="+mj-lt"/>
              </a:rPr>
              <a:t>B. </a:t>
            </a:r>
            <a:r>
              <a:rPr lang="vi-VN" sz="2800" dirty="0" err="1">
                <a:latin typeface="+mj-lt"/>
              </a:rPr>
              <a:t>Máy</a:t>
            </a:r>
            <a:r>
              <a:rPr lang="vi-VN" sz="2800" dirty="0">
                <a:latin typeface="+mj-lt"/>
              </a:rPr>
              <a:t> tinh </a:t>
            </a:r>
            <a:r>
              <a:rPr lang="vi-VN" sz="2800" dirty="0" err="1">
                <a:latin typeface="+mj-lt"/>
              </a:rPr>
              <a:t>xách</a:t>
            </a:r>
            <a:r>
              <a:rPr lang="vi-VN" sz="2800" dirty="0">
                <a:latin typeface="+mj-lt"/>
              </a:rPr>
              <a:t> tay</a:t>
            </a:r>
            <a:endParaRPr lang="en-US" sz="2800" dirty="0">
              <a:latin typeface="+mj-lt"/>
            </a:endParaRPr>
          </a:p>
        </p:txBody>
      </p:sp>
      <p:sp>
        <p:nvSpPr>
          <p:cNvPr id="6" name="Hộp Văn bản 5">
            <a:extLst>
              <a:ext uri="{FF2B5EF4-FFF2-40B4-BE49-F238E27FC236}">
                <a16:creationId xmlns="" xmlns:a16="http://schemas.microsoft.com/office/drawing/2014/main" id="{4A98EE60-F3C8-D8A6-D298-21D6B8D274A9}"/>
              </a:ext>
            </a:extLst>
          </p:cNvPr>
          <p:cNvSpPr txBox="1"/>
          <p:nvPr/>
        </p:nvSpPr>
        <p:spPr>
          <a:xfrm>
            <a:off x="844550" y="2905780"/>
            <a:ext cx="4514850" cy="523220"/>
          </a:xfrm>
          <a:prstGeom prst="rect">
            <a:avLst/>
          </a:prstGeom>
          <a:noFill/>
        </p:spPr>
        <p:txBody>
          <a:bodyPr wrap="square" rtlCol="0">
            <a:spAutoFit/>
          </a:bodyPr>
          <a:lstStyle/>
          <a:p>
            <a:r>
              <a:rPr lang="vi-VN" sz="2800" dirty="0">
                <a:latin typeface="+mj-lt"/>
              </a:rPr>
              <a:t>C. </a:t>
            </a:r>
            <a:r>
              <a:rPr lang="vi-VN" sz="2800" dirty="0" err="1">
                <a:latin typeface="+mj-lt"/>
              </a:rPr>
              <a:t>Điện</a:t>
            </a:r>
            <a:r>
              <a:rPr lang="vi-VN" sz="2800" dirty="0">
                <a:latin typeface="+mj-lt"/>
              </a:rPr>
              <a:t> </a:t>
            </a:r>
            <a:r>
              <a:rPr lang="vi-VN" sz="2800" dirty="0" err="1">
                <a:latin typeface="+mj-lt"/>
              </a:rPr>
              <a:t>thoại</a:t>
            </a:r>
            <a:r>
              <a:rPr lang="vi-VN" sz="2800" dirty="0">
                <a:latin typeface="+mj-lt"/>
              </a:rPr>
              <a:t> di </a:t>
            </a:r>
            <a:r>
              <a:rPr lang="vi-VN" sz="2800" dirty="0" err="1">
                <a:latin typeface="+mj-lt"/>
              </a:rPr>
              <a:t>động</a:t>
            </a:r>
            <a:endParaRPr lang="en-US" sz="2800" dirty="0">
              <a:latin typeface="+mj-lt"/>
            </a:endParaRPr>
          </a:p>
        </p:txBody>
      </p:sp>
      <p:sp>
        <p:nvSpPr>
          <p:cNvPr id="7" name="Hộp Văn bản 6">
            <a:extLst>
              <a:ext uri="{FF2B5EF4-FFF2-40B4-BE49-F238E27FC236}">
                <a16:creationId xmlns="" xmlns:a16="http://schemas.microsoft.com/office/drawing/2014/main" id="{6A2E336C-4BEE-9CF7-378A-25E3E234EA9E}"/>
              </a:ext>
            </a:extLst>
          </p:cNvPr>
          <p:cNvSpPr txBox="1"/>
          <p:nvPr/>
        </p:nvSpPr>
        <p:spPr>
          <a:xfrm>
            <a:off x="844550" y="3485764"/>
            <a:ext cx="4514850" cy="523220"/>
          </a:xfrm>
          <a:prstGeom prst="rect">
            <a:avLst/>
          </a:prstGeom>
          <a:noFill/>
        </p:spPr>
        <p:txBody>
          <a:bodyPr wrap="square" rtlCol="0">
            <a:spAutoFit/>
          </a:bodyPr>
          <a:lstStyle/>
          <a:p>
            <a:r>
              <a:rPr lang="vi-VN" sz="2800" dirty="0">
                <a:latin typeface="+mj-lt"/>
              </a:rPr>
              <a:t>D. </a:t>
            </a:r>
            <a:r>
              <a:rPr lang="vi-VN" sz="2800" dirty="0" err="1">
                <a:latin typeface="+mj-lt"/>
              </a:rPr>
              <a:t>Bộ</a:t>
            </a:r>
            <a:r>
              <a:rPr lang="vi-VN" sz="2800" dirty="0">
                <a:latin typeface="+mj-lt"/>
              </a:rPr>
              <a:t> </a:t>
            </a:r>
            <a:r>
              <a:rPr lang="vi-VN" sz="2800" dirty="0" err="1">
                <a:latin typeface="+mj-lt"/>
              </a:rPr>
              <a:t>định</a:t>
            </a:r>
            <a:r>
              <a:rPr lang="vi-VN" sz="2800" dirty="0">
                <a:latin typeface="+mj-lt"/>
              </a:rPr>
              <a:t> </a:t>
            </a:r>
            <a:r>
              <a:rPr lang="vi-VN" sz="2800" dirty="0" err="1">
                <a:latin typeface="+mj-lt"/>
              </a:rPr>
              <a:t>tuyến</a:t>
            </a:r>
            <a:endParaRPr lang="en-US" sz="2800" dirty="0">
              <a:latin typeface="+mj-lt"/>
            </a:endParaRPr>
          </a:p>
        </p:txBody>
      </p:sp>
    </p:spTree>
    <p:extLst>
      <p:ext uri="{BB962C8B-B14F-4D97-AF65-F5344CB8AC3E}">
        <p14:creationId xmlns:p14="http://schemas.microsoft.com/office/powerpoint/2010/main" val="2271256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8FFEEAA4-BDFE-D6C5-D1CD-965E635E71F4}"/>
              </a:ext>
            </a:extLst>
          </p:cNvPr>
          <p:cNvSpPr txBox="1"/>
          <p:nvPr/>
        </p:nvSpPr>
        <p:spPr>
          <a:xfrm>
            <a:off x="1058197" y="643486"/>
            <a:ext cx="9272588" cy="523220"/>
          </a:xfrm>
          <a:prstGeom prst="rect">
            <a:avLst/>
          </a:prstGeom>
          <a:noFill/>
        </p:spPr>
        <p:txBody>
          <a:bodyPr wrap="square" rtlCol="0">
            <a:spAutoFit/>
          </a:bodyPr>
          <a:lstStyle/>
          <a:p>
            <a:r>
              <a:rPr lang="vi-VN" sz="2800" dirty="0" err="1">
                <a:latin typeface="+mj-lt"/>
              </a:rPr>
              <a:t>Bài</a:t>
            </a:r>
            <a:r>
              <a:rPr lang="vi-VN" sz="2800" dirty="0">
                <a:latin typeface="+mj-lt"/>
              </a:rPr>
              <a:t> 3: </a:t>
            </a:r>
            <a:r>
              <a:rPr lang="vi-VN" sz="2800" dirty="0" err="1">
                <a:latin typeface="+mj-lt"/>
              </a:rPr>
              <a:t>Nội</a:t>
            </a:r>
            <a:r>
              <a:rPr lang="vi-VN" sz="2800" dirty="0">
                <a:latin typeface="+mj-lt"/>
              </a:rPr>
              <a:t> dung sau </a:t>
            </a:r>
            <a:r>
              <a:rPr lang="vi-VN" sz="2800" dirty="0" err="1">
                <a:latin typeface="+mj-lt"/>
              </a:rPr>
              <a:t>đúng</a:t>
            </a:r>
            <a:r>
              <a:rPr lang="vi-VN" sz="2800" dirty="0">
                <a:latin typeface="+mj-lt"/>
              </a:rPr>
              <a:t> hay sai:</a:t>
            </a:r>
          </a:p>
        </p:txBody>
      </p:sp>
      <p:sp>
        <p:nvSpPr>
          <p:cNvPr id="5" name="Hộp Văn bản 4">
            <a:extLst>
              <a:ext uri="{FF2B5EF4-FFF2-40B4-BE49-F238E27FC236}">
                <a16:creationId xmlns="" xmlns:a16="http://schemas.microsoft.com/office/drawing/2014/main" id="{58356F7F-D3CB-3F87-6F6F-0AE845702A98}"/>
              </a:ext>
            </a:extLst>
          </p:cNvPr>
          <p:cNvSpPr txBox="1"/>
          <p:nvPr/>
        </p:nvSpPr>
        <p:spPr>
          <a:xfrm>
            <a:off x="1058197" y="1344859"/>
            <a:ext cx="9843166" cy="954107"/>
          </a:xfrm>
          <a:prstGeom prst="rect">
            <a:avLst/>
          </a:prstGeom>
          <a:noFill/>
        </p:spPr>
        <p:txBody>
          <a:bodyPr wrap="square" rtlCol="0">
            <a:spAutoFit/>
          </a:bodyPr>
          <a:lstStyle/>
          <a:p>
            <a:r>
              <a:rPr lang="vi-VN" sz="2800" dirty="0">
                <a:latin typeface="+mj-lt"/>
              </a:rPr>
              <a:t>A) </a:t>
            </a:r>
            <a:r>
              <a:rPr lang="vi-VN" sz="2800" dirty="0" err="1">
                <a:latin typeface="+mj-lt"/>
              </a:rPr>
              <a:t>Kết</a:t>
            </a:r>
            <a:r>
              <a:rPr lang="vi-VN" sz="2800" dirty="0">
                <a:latin typeface="+mj-lt"/>
              </a:rPr>
              <a:t> </a:t>
            </a:r>
            <a:r>
              <a:rPr lang="vi-VN" sz="2800" dirty="0" err="1">
                <a:latin typeface="+mj-lt"/>
              </a:rPr>
              <a:t>nối</a:t>
            </a:r>
            <a:r>
              <a:rPr lang="vi-VN" sz="2800" dirty="0">
                <a:latin typeface="+mj-lt"/>
              </a:rPr>
              <a:t> không dây </a:t>
            </a:r>
            <a:r>
              <a:rPr lang="vi-VN" sz="2800" dirty="0" err="1">
                <a:latin typeface="+mj-lt"/>
              </a:rPr>
              <a:t>giúp</a:t>
            </a:r>
            <a:r>
              <a:rPr lang="vi-VN" sz="2800" dirty="0">
                <a:latin typeface="+mj-lt"/>
              </a:rPr>
              <a:t> </a:t>
            </a:r>
            <a:r>
              <a:rPr lang="vi-VN" sz="2800" dirty="0" err="1">
                <a:latin typeface="+mj-lt"/>
              </a:rPr>
              <a:t>người</a:t>
            </a:r>
            <a:r>
              <a:rPr lang="vi-VN" sz="2800" dirty="0">
                <a:latin typeface="+mj-lt"/>
              </a:rPr>
              <a:t> </a:t>
            </a:r>
            <a:r>
              <a:rPr lang="vi-VN" sz="2800" dirty="0" err="1">
                <a:latin typeface="+mj-lt"/>
              </a:rPr>
              <a:t>sử</a:t>
            </a:r>
            <a:r>
              <a:rPr lang="vi-VN" sz="2800" dirty="0">
                <a:latin typeface="+mj-lt"/>
              </a:rPr>
              <a:t> </a:t>
            </a:r>
            <a:r>
              <a:rPr lang="vi-VN" sz="2800" dirty="0" err="1">
                <a:latin typeface="+mj-lt"/>
              </a:rPr>
              <a:t>dụng</a:t>
            </a:r>
            <a:r>
              <a:rPr lang="vi-VN" sz="2800" dirty="0">
                <a:latin typeface="+mj-lt"/>
              </a:rPr>
              <a:t> </a:t>
            </a:r>
            <a:r>
              <a:rPr lang="vi-VN" sz="2800" dirty="0" err="1">
                <a:latin typeface="+mj-lt"/>
              </a:rPr>
              <a:t>có</a:t>
            </a:r>
            <a:r>
              <a:rPr lang="vi-VN" sz="2800" dirty="0">
                <a:latin typeface="+mj-lt"/>
              </a:rPr>
              <a:t> </a:t>
            </a:r>
            <a:r>
              <a:rPr lang="vi-VN" sz="2800" dirty="0" err="1">
                <a:latin typeface="+mj-lt"/>
              </a:rPr>
              <a:t>thể</a:t>
            </a:r>
            <a:r>
              <a:rPr lang="vi-VN" sz="2800" dirty="0">
                <a:latin typeface="+mj-lt"/>
              </a:rPr>
              <a:t> linh </a:t>
            </a:r>
            <a:r>
              <a:rPr lang="vi-VN" sz="2800" dirty="0" err="1">
                <a:latin typeface="+mj-lt"/>
              </a:rPr>
              <a:t>hoạt</a:t>
            </a:r>
            <a:r>
              <a:rPr lang="vi-VN" sz="2800" dirty="0">
                <a:latin typeface="+mj-lt"/>
              </a:rPr>
              <a:t> thay </a:t>
            </a:r>
            <a:r>
              <a:rPr lang="vi-VN" sz="2800" dirty="0" err="1">
                <a:latin typeface="+mj-lt"/>
              </a:rPr>
              <a:t>đổi</a:t>
            </a:r>
            <a:r>
              <a:rPr lang="vi-VN" sz="2800" dirty="0">
                <a:latin typeface="+mj-lt"/>
              </a:rPr>
              <a:t> </a:t>
            </a:r>
            <a:r>
              <a:rPr lang="vi-VN" sz="2800" dirty="0" err="1">
                <a:latin typeface="+mj-lt"/>
              </a:rPr>
              <a:t>vị</a:t>
            </a:r>
            <a:r>
              <a:rPr lang="vi-VN" sz="2800" dirty="0">
                <a:latin typeface="+mj-lt"/>
              </a:rPr>
              <a:t> </a:t>
            </a:r>
            <a:r>
              <a:rPr lang="vi-VN" sz="2800" dirty="0" err="1">
                <a:latin typeface="+mj-lt"/>
              </a:rPr>
              <a:t>trí</a:t>
            </a:r>
            <a:r>
              <a:rPr lang="vi-VN" sz="2800" dirty="0">
                <a:latin typeface="+mj-lt"/>
              </a:rPr>
              <a:t> </a:t>
            </a:r>
            <a:r>
              <a:rPr lang="vi-VN" sz="2800" dirty="0" err="1">
                <a:latin typeface="+mj-lt"/>
              </a:rPr>
              <a:t>mà</a:t>
            </a:r>
            <a:r>
              <a:rPr lang="vi-VN" sz="2800" dirty="0">
                <a:latin typeface="+mj-lt"/>
              </a:rPr>
              <a:t> </a:t>
            </a:r>
            <a:r>
              <a:rPr lang="vi-VN" sz="2800" dirty="0" err="1">
                <a:latin typeface="+mj-lt"/>
              </a:rPr>
              <a:t>vẫn</a:t>
            </a:r>
            <a:r>
              <a:rPr lang="vi-VN" sz="2800" dirty="0">
                <a:latin typeface="+mj-lt"/>
              </a:rPr>
              <a:t> duy </a:t>
            </a:r>
            <a:r>
              <a:rPr lang="vi-VN" sz="2800" dirty="0" err="1">
                <a:latin typeface="+mj-lt"/>
              </a:rPr>
              <a:t>trì</a:t>
            </a:r>
            <a:r>
              <a:rPr lang="vi-VN" sz="2800" dirty="0">
                <a:latin typeface="+mj-lt"/>
              </a:rPr>
              <a:t> </a:t>
            </a:r>
            <a:r>
              <a:rPr lang="vi-VN" sz="2800" dirty="0" err="1">
                <a:latin typeface="+mj-lt"/>
              </a:rPr>
              <a:t>kết</a:t>
            </a:r>
            <a:r>
              <a:rPr lang="vi-VN" sz="2800" dirty="0">
                <a:latin typeface="+mj-lt"/>
              </a:rPr>
              <a:t> </a:t>
            </a:r>
            <a:r>
              <a:rPr lang="vi-VN" sz="2800" dirty="0" err="1">
                <a:latin typeface="+mj-lt"/>
              </a:rPr>
              <a:t>nối</a:t>
            </a:r>
            <a:r>
              <a:rPr lang="vi-VN" sz="2800" dirty="0">
                <a:latin typeface="+mj-lt"/>
              </a:rPr>
              <a:t> </a:t>
            </a:r>
            <a:r>
              <a:rPr lang="vi-VN" sz="2800" dirty="0" err="1">
                <a:latin typeface="+mj-lt"/>
              </a:rPr>
              <a:t>mạng</a:t>
            </a:r>
            <a:endParaRPr lang="vi-VN" sz="2800" dirty="0">
              <a:latin typeface="+mj-lt"/>
            </a:endParaRPr>
          </a:p>
        </p:txBody>
      </p:sp>
      <p:sp>
        <p:nvSpPr>
          <p:cNvPr id="8" name="Hộp Văn bản 7">
            <a:extLst>
              <a:ext uri="{FF2B5EF4-FFF2-40B4-BE49-F238E27FC236}">
                <a16:creationId xmlns="" xmlns:a16="http://schemas.microsoft.com/office/drawing/2014/main" id="{928727F4-5877-23DA-6515-4E366DC319D8}"/>
              </a:ext>
            </a:extLst>
          </p:cNvPr>
          <p:cNvSpPr txBox="1"/>
          <p:nvPr/>
        </p:nvSpPr>
        <p:spPr>
          <a:xfrm>
            <a:off x="1058196" y="2298966"/>
            <a:ext cx="9686003" cy="523220"/>
          </a:xfrm>
          <a:prstGeom prst="rect">
            <a:avLst/>
          </a:prstGeom>
          <a:noFill/>
        </p:spPr>
        <p:txBody>
          <a:bodyPr wrap="square" rtlCol="0">
            <a:spAutoFit/>
          </a:bodyPr>
          <a:lstStyle/>
          <a:p>
            <a:r>
              <a:rPr lang="vi-VN" sz="2800" dirty="0">
                <a:latin typeface="+mj-lt"/>
              </a:rPr>
              <a:t>B) </a:t>
            </a:r>
            <a:r>
              <a:rPr lang="vi-VN" sz="2800" dirty="0" err="1">
                <a:latin typeface="+mj-lt"/>
              </a:rPr>
              <a:t>Đường</a:t>
            </a:r>
            <a:r>
              <a:rPr lang="vi-VN" sz="2800" dirty="0">
                <a:latin typeface="+mj-lt"/>
              </a:rPr>
              <a:t> </a:t>
            </a:r>
            <a:r>
              <a:rPr lang="vi-VN" sz="2800" dirty="0" err="1">
                <a:latin typeface="+mj-lt"/>
              </a:rPr>
              <a:t>truyền</a:t>
            </a:r>
            <a:r>
              <a:rPr lang="vi-VN" sz="2800" dirty="0">
                <a:latin typeface="+mj-lt"/>
              </a:rPr>
              <a:t> </a:t>
            </a:r>
            <a:r>
              <a:rPr lang="vi-VN" sz="2800" dirty="0" err="1">
                <a:latin typeface="+mj-lt"/>
              </a:rPr>
              <a:t>dữ</a:t>
            </a:r>
            <a:r>
              <a:rPr lang="vi-VN" sz="2800" dirty="0">
                <a:latin typeface="+mj-lt"/>
              </a:rPr>
              <a:t> </a:t>
            </a:r>
            <a:r>
              <a:rPr lang="vi-VN" sz="2800" dirty="0" err="1">
                <a:latin typeface="+mj-lt"/>
              </a:rPr>
              <a:t>liệu</a:t>
            </a:r>
            <a:r>
              <a:rPr lang="vi-VN" sz="2800" dirty="0">
                <a:latin typeface="+mj-lt"/>
              </a:rPr>
              <a:t> </a:t>
            </a:r>
            <a:r>
              <a:rPr lang="vi-VN" sz="2800" dirty="0" err="1">
                <a:latin typeface="+mj-lt"/>
              </a:rPr>
              <a:t>có</a:t>
            </a:r>
            <a:r>
              <a:rPr lang="vi-VN" sz="2800" dirty="0">
                <a:latin typeface="+mj-lt"/>
              </a:rPr>
              <a:t> hai </a:t>
            </a:r>
            <a:r>
              <a:rPr lang="vi-VN" sz="2800" dirty="0" err="1">
                <a:latin typeface="+mj-lt"/>
              </a:rPr>
              <a:t>loại</a:t>
            </a:r>
            <a:r>
              <a:rPr lang="vi-VN" sz="2800" dirty="0">
                <a:latin typeface="+mj-lt"/>
              </a:rPr>
              <a:t> </a:t>
            </a:r>
            <a:r>
              <a:rPr lang="vi-VN" sz="2800" dirty="0" err="1">
                <a:latin typeface="+mj-lt"/>
              </a:rPr>
              <a:t>nhìn</a:t>
            </a:r>
            <a:r>
              <a:rPr lang="vi-VN" sz="2800" dirty="0">
                <a:latin typeface="+mj-lt"/>
              </a:rPr>
              <a:t> </a:t>
            </a:r>
            <a:r>
              <a:rPr lang="vi-VN" sz="2800" dirty="0" err="1">
                <a:latin typeface="+mj-lt"/>
              </a:rPr>
              <a:t>thấy</a:t>
            </a:r>
            <a:r>
              <a:rPr lang="vi-VN" sz="2800" dirty="0">
                <a:latin typeface="+mj-lt"/>
              </a:rPr>
              <a:t> </a:t>
            </a:r>
            <a:r>
              <a:rPr lang="vi-VN" sz="2800" dirty="0" err="1">
                <a:latin typeface="+mj-lt"/>
              </a:rPr>
              <a:t>và</a:t>
            </a:r>
            <a:r>
              <a:rPr lang="vi-VN" sz="2800" dirty="0">
                <a:latin typeface="+mj-lt"/>
              </a:rPr>
              <a:t> không </a:t>
            </a:r>
            <a:r>
              <a:rPr lang="vi-VN" sz="2800" dirty="0" err="1">
                <a:latin typeface="+mj-lt"/>
              </a:rPr>
              <a:t>nhìn</a:t>
            </a:r>
            <a:r>
              <a:rPr lang="vi-VN" sz="2800" dirty="0">
                <a:latin typeface="+mj-lt"/>
              </a:rPr>
              <a:t> </a:t>
            </a:r>
            <a:r>
              <a:rPr lang="vi-VN" sz="2800" dirty="0" err="1">
                <a:latin typeface="+mj-lt"/>
              </a:rPr>
              <a:t>thấy</a:t>
            </a:r>
            <a:endParaRPr lang="vi-VN" sz="2800" dirty="0">
              <a:latin typeface="+mj-lt"/>
            </a:endParaRPr>
          </a:p>
        </p:txBody>
      </p:sp>
      <p:sp>
        <p:nvSpPr>
          <p:cNvPr id="11" name="Hộp Văn bản 10">
            <a:extLst>
              <a:ext uri="{FF2B5EF4-FFF2-40B4-BE49-F238E27FC236}">
                <a16:creationId xmlns="" xmlns:a16="http://schemas.microsoft.com/office/drawing/2014/main" id="{28C453CA-9150-475B-CC51-1269E9613FA5}"/>
              </a:ext>
            </a:extLst>
          </p:cNvPr>
          <p:cNvSpPr txBox="1"/>
          <p:nvPr/>
        </p:nvSpPr>
        <p:spPr>
          <a:xfrm>
            <a:off x="1058197" y="2919750"/>
            <a:ext cx="9272588" cy="523220"/>
          </a:xfrm>
          <a:prstGeom prst="rect">
            <a:avLst/>
          </a:prstGeom>
          <a:noFill/>
        </p:spPr>
        <p:txBody>
          <a:bodyPr wrap="square" rtlCol="0">
            <a:spAutoFit/>
          </a:bodyPr>
          <a:lstStyle/>
          <a:p>
            <a:r>
              <a:rPr lang="vi-VN" sz="2800" dirty="0">
                <a:latin typeface="+mj-lt"/>
              </a:rPr>
              <a:t>C) </a:t>
            </a:r>
            <a:r>
              <a:rPr lang="vi-VN" sz="2800" dirty="0" err="1">
                <a:latin typeface="+mj-lt"/>
              </a:rPr>
              <a:t>Đường</a:t>
            </a:r>
            <a:r>
              <a:rPr lang="vi-VN" sz="2800" dirty="0">
                <a:latin typeface="+mj-lt"/>
              </a:rPr>
              <a:t> </a:t>
            </a:r>
            <a:r>
              <a:rPr lang="vi-VN" sz="2800" dirty="0" err="1">
                <a:latin typeface="+mj-lt"/>
              </a:rPr>
              <a:t>truyền</a:t>
            </a:r>
            <a:r>
              <a:rPr lang="vi-VN" sz="2800" dirty="0">
                <a:latin typeface="+mj-lt"/>
              </a:rPr>
              <a:t> không dây </a:t>
            </a:r>
            <a:r>
              <a:rPr lang="vi-VN" sz="2800" dirty="0" err="1">
                <a:latin typeface="+mj-lt"/>
              </a:rPr>
              <a:t>ổn</a:t>
            </a:r>
            <a:r>
              <a:rPr lang="vi-VN" sz="2800" dirty="0">
                <a:latin typeface="+mj-lt"/>
              </a:rPr>
              <a:t> </a:t>
            </a:r>
            <a:r>
              <a:rPr lang="vi-VN" sz="2800" dirty="0" err="1">
                <a:latin typeface="+mj-lt"/>
              </a:rPr>
              <a:t>định</a:t>
            </a:r>
            <a:r>
              <a:rPr lang="vi-VN" sz="2800" dirty="0">
                <a:latin typeface="+mj-lt"/>
              </a:rPr>
              <a:t> hơn </a:t>
            </a:r>
            <a:r>
              <a:rPr lang="vi-VN" sz="2800" dirty="0" err="1">
                <a:latin typeface="+mj-lt"/>
              </a:rPr>
              <a:t>đường</a:t>
            </a:r>
            <a:r>
              <a:rPr lang="vi-VN" sz="2800" dirty="0">
                <a:latin typeface="+mj-lt"/>
              </a:rPr>
              <a:t> </a:t>
            </a:r>
            <a:r>
              <a:rPr lang="vi-VN" sz="2800" dirty="0" err="1">
                <a:latin typeface="+mj-lt"/>
              </a:rPr>
              <a:t>truyền</a:t>
            </a:r>
            <a:r>
              <a:rPr lang="vi-VN" sz="2800" dirty="0">
                <a:latin typeface="+mj-lt"/>
              </a:rPr>
              <a:t> </a:t>
            </a:r>
            <a:r>
              <a:rPr lang="vi-VN" sz="2800" dirty="0" err="1">
                <a:latin typeface="+mj-lt"/>
              </a:rPr>
              <a:t>có</a:t>
            </a:r>
            <a:r>
              <a:rPr lang="vi-VN" sz="2800" dirty="0">
                <a:latin typeface="+mj-lt"/>
              </a:rPr>
              <a:t> dây</a:t>
            </a:r>
          </a:p>
        </p:txBody>
      </p:sp>
      <p:sp>
        <p:nvSpPr>
          <p:cNvPr id="12" name="Hộp Văn bản 11">
            <a:extLst>
              <a:ext uri="{FF2B5EF4-FFF2-40B4-BE49-F238E27FC236}">
                <a16:creationId xmlns="" xmlns:a16="http://schemas.microsoft.com/office/drawing/2014/main" id="{2D98766F-019A-0F68-2B00-49C14D5725DD}"/>
              </a:ext>
            </a:extLst>
          </p:cNvPr>
          <p:cNvSpPr txBox="1"/>
          <p:nvPr/>
        </p:nvSpPr>
        <p:spPr>
          <a:xfrm>
            <a:off x="1058197" y="3651280"/>
            <a:ext cx="9272588" cy="523220"/>
          </a:xfrm>
          <a:prstGeom prst="rect">
            <a:avLst/>
          </a:prstGeom>
          <a:noFill/>
        </p:spPr>
        <p:txBody>
          <a:bodyPr wrap="square" rtlCol="0">
            <a:spAutoFit/>
          </a:bodyPr>
          <a:lstStyle/>
          <a:p>
            <a:r>
              <a:rPr lang="vi-VN" sz="2800" dirty="0">
                <a:latin typeface="+mj-lt"/>
              </a:rPr>
              <a:t>D) </a:t>
            </a:r>
            <a:r>
              <a:rPr lang="vi-VN" sz="2800" dirty="0" err="1">
                <a:latin typeface="+mj-lt"/>
              </a:rPr>
              <a:t>Kết</a:t>
            </a:r>
            <a:r>
              <a:rPr lang="vi-VN" sz="2800" dirty="0">
                <a:latin typeface="+mj-lt"/>
              </a:rPr>
              <a:t> </a:t>
            </a:r>
            <a:r>
              <a:rPr lang="vi-VN" sz="2800" dirty="0" err="1">
                <a:latin typeface="+mj-lt"/>
              </a:rPr>
              <a:t>nối</a:t>
            </a:r>
            <a:r>
              <a:rPr lang="vi-VN" sz="2800" dirty="0">
                <a:latin typeface="+mj-lt"/>
              </a:rPr>
              <a:t> không dây </a:t>
            </a:r>
            <a:r>
              <a:rPr lang="vi-VN" sz="2800" dirty="0" err="1">
                <a:latin typeface="+mj-lt"/>
              </a:rPr>
              <a:t>dễ</a:t>
            </a:r>
            <a:r>
              <a:rPr lang="vi-VN" sz="2800" dirty="0">
                <a:latin typeface="+mj-lt"/>
              </a:rPr>
              <a:t> </a:t>
            </a:r>
            <a:r>
              <a:rPr lang="vi-VN" sz="2800" dirty="0" err="1">
                <a:latin typeface="+mj-lt"/>
              </a:rPr>
              <a:t>dàng</a:t>
            </a:r>
            <a:r>
              <a:rPr lang="vi-VN" sz="2800" dirty="0">
                <a:latin typeface="+mj-lt"/>
              </a:rPr>
              <a:t> </a:t>
            </a:r>
            <a:r>
              <a:rPr lang="vi-VN" sz="2800" dirty="0" err="1">
                <a:latin typeface="+mj-lt"/>
              </a:rPr>
              <a:t>mở</a:t>
            </a:r>
            <a:r>
              <a:rPr lang="vi-VN" sz="2800" dirty="0">
                <a:latin typeface="+mj-lt"/>
              </a:rPr>
              <a:t> </a:t>
            </a:r>
            <a:r>
              <a:rPr lang="vi-VN" sz="2800" dirty="0" err="1">
                <a:latin typeface="+mj-lt"/>
              </a:rPr>
              <a:t>rộng</a:t>
            </a:r>
            <a:r>
              <a:rPr lang="vi-VN" sz="2800" dirty="0">
                <a:latin typeface="+mj-lt"/>
              </a:rPr>
              <a:t> thêm </a:t>
            </a:r>
            <a:r>
              <a:rPr lang="vi-VN" sz="2800" dirty="0" err="1">
                <a:latin typeface="+mj-lt"/>
              </a:rPr>
              <a:t>người</a:t>
            </a:r>
            <a:r>
              <a:rPr lang="vi-VN" sz="2800" dirty="0">
                <a:latin typeface="+mj-lt"/>
              </a:rPr>
              <a:t> </a:t>
            </a:r>
            <a:r>
              <a:rPr lang="vi-VN" sz="2800" dirty="0" err="1">
                <a:latin typeface="+mj-lt"/>
              </a:rPr>
              <a:t>sử</a:t>
            </a:r>
            <a:r>
              <a:rPr lang="vi-VN" sz="2800" dirty="0">
                <a:latin typeface="+mj-lt"/>
              </a:rPr>
              <a:t> </a:t>
            </a:r>
            <a:r>
              <a:rPr lang="vi-VN" sz="2800" dirty="0" err="1">
                <a:latin typeface="+mj-lt"/>
              </a:rPr>
              <a:t>dụng</a:t>
            </a:r>
            <a:endParaRPr lang="vi-VN" sz="2800" dirty="0">
              <a:latin typeface="+mj-lt"/>
            </a:endParaRPr>
          </a:p>
        </p:txBody>
      </p:sp>
    </p:spTree>
    <p:extLst>
      <p:ext uri="{BB962C8B-B14F-4D97-AF65-F5344CB8AC3E}">
        <p14:creationId xmlns:p14="http://schemas.microsoft.com/office/powerpoint/2010/main" val="2966101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3086"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3087"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ạng lưới giao thông.png"/>
          <p:cNvPicPr>
            <a:picLocks noChangeAspect="1"/>
          </p:cNvPicPr>
          <p:nvPr/>
        </p:nvPicPr>
        <p:blipFill>
          <a:blip r:embed="rId2"/>
          <a:stretch>
            <a:fillRect/>
          </a:stretch>
        </p:blipFill>
        <p:spPr>
          <a:xfrm>
            <a:off x="1123407" y="230124"/>
            <a:ext cx="9927770" cy="5916269"/>
          </a:xfrm>
          <a:prstGeom prst="rect">
            <a:avLst/>
          </a:prstGeom>
        </p:spPr>
      </p:pic>
    </p:spTree>
    <p:extLst>
      <p:ext uri="{BB962C8B-B14F-4D97-AF65-F5344CB8AC3E}">
        <p14:creationId xmlns:p14="http://schemas.microsoft.com/office/powerpoint/2010/main" val="1137412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12074" y="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a:t>
            </a:r>
            <a:r>
              <a:rPr lang="en-US" sz="4400" b="1" smtClean="0">
                <a:solidFill>
                  <a:srgbClr val="FF0000"/>
                </a:solidFill>
                <a:latin typeface="Times New Roman" pitchFamily="18" charset="0"/>
                <a:cs typeface="Times New Roman" pitchFamily="18" charset="0"/>
              </a:rPr>
              <a:t>NHÓM (4ph)</a:t>
            </a: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816564" y="1956300"/>
            <a:ext cx="10260739" cy="2062103"/>
          </a:xfrm>
          <a:prstGeom prst="rect">
            <a:avLst/>
          </a:prstGeom>
          <a:noFill/>
        </p:spPr>
        <p:txBody>
          <a:bodyPr wrap="square">
            <a:spAutoFit/>
          </a:bodyPr>
          <a:lstStyle/>
          <a:p>
            <a:pPr marL="514350" indent="-514350" algn="just" fontAlgn="auto">
              <a:spcBef>
                <a:spcPts val="0"/>
              </a:spcBef>
              <a:spcAft>
                <a:spcPts val="0"/>
              </a:spcAft>
              <a:buAutoNum type="arabicPeriod"/>
              <a:defRPr/>
            </a:pPr>
            <a:r>
              <a:rPr lang="en-US" sz="3200" b="1" smtClean="0">
                <a:latin typeface="Times New Roman" panose="02020603050405020304" pitchFamily="18" charset="0"/>
                <a:cs typeface="Times New Roman" panose="02020603050405020304" pitchFamily="18" charset="0"/>
              </a:rPr>
              <a:t>Hãy kể ra một số mạng lưới giống như mạng giao thông đường bộ?</a:t>
            </a:r>
          </a:p>
          <a:p>
            <a:pPr marL="514350" indent="-514350" algn="just" fontAlgn="auto">
              <a:spcBef>
                <a:spcPts val="0"/>
              </a:spcBef>
              <a:spcAft>
                <a:spcPts val="0"/>
              </a:spcAft>
              <a:defRPr/>
            </a:pPr>
            <a:r>
              <a:rPr lang="en-US" sz="3200" b="1" smtClean="0">
                <a:latin typeface="Times New Roman" panose="02020603050405020304" pitchFamily="18" charset="0"/>
                <a:cs typeface="Times New Roman" panose="02020603050405020304" pitchFamily="18" charset="0"/>
              </a:rPr>
              <a:t>2. Những gì được vận chuyển trên mạng lưới đó?</a:t>
            </a:r>
            <a:endParaRPr lang="en-US" sz="32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006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ạng điện.png"/>
          <p:cNvPicPr>
            <a:picLocks noChangeAspect="1"/>
          </p:cNvPicPr>
          <p:nvPr/>
        </p:nvPicPr>
        <p:blipFill>
          <a:blip r:embed="rId2"/>
          <a:stretch>
            <a:fillRect/>
          </a:stretch>
        </p:blipFill>
        <p:spPr>
          <a:xfrm>
            <a:off x="1607127" y="346363"/>
            <a:ext cx="9365673" cy="5985989"/>
          </a:xfrm>
          <a:prstGeom prst="rect">
            <a:avLst/>
          </a:prstGeom>
        </p:spPr>
      </p:pic>
    </p:spTree>
    <p:extLst>
      <p:ext uri="{BB962C8B-B14F-4D97-AF65-F5344CB8AC3E}">
        <p14:creationId xmlns:p14="http://schemas.microsoft.com/office/powerpoint/2010/main" val="1798641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ạngcáp viễn thông.png"/>
          <p:cNvPicPr>
            <a:picLocks noChangeAspect="1"/>
          </p:cNvPicPr>
          <p:nvPr/>
        </p:nvPicPr>
        <p:blipFill>
          <a:blip r:embed="rId2"/>
          <a:stretch>
            <a:fillRect/>
          </a:stretch>
        </p:blipFill>
        <p:spPr>
          <a:xfrm>
            <a:off x="1528354" y="248195"/>
            <a:ext cx="9238447" cy="6152606"/>
          </a:xfrm>
          <a:prstGeom prst="rect">
            <a:avLst/>
          </a:prstGeom>
        </p:spPr>
      </p:pic>
    </p:spTree>
    <p:extLst>
      <p:ext uri="{BB962C8B-B14F-4D97-AF65-F5344CB8AC3E}">
        <p14:creationId xmlns:p14="http://schemas.microsoft.com/office/powerpoint/2010/main" val="2020280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đường sắt.jpg"/>
          <p:cNvPicPr>
            <a:picLocks noChangeAspect="1"/>
          </p:cNvPicPr>
          <p:nvPr/>
        </p:nvPicPr>
        <p:blipFill>
          <a:blip r:embed="rId2"/>
          <a:stretch>
            <a:fillRect/>
          </a:stretch>
        </p:blipFill>
        <p:spPr>
          <a:xfrm>
            <a:off x="966652" y="0"/>
            <a:ext cx="10267406" cy="6549798"/>
          </a:xfrm>
          <a:prstGeom prst="rect">
            <a:avLst/>
          </a:prstGeom>
        </p:spPr>
      </p:pic>
    </p:spTree>
    <p:extLst>
      <p:ext uri="{BB962C8B-B14F-4D97-AF65-F5344CB8AC3E}">
        <p14:creationId xmlns:p14="http://schemas.microsoft.com/office/powerpoint/2010/main" val="1786116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7137"/>
            <a:ext cx="2390503" cy="24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631" y="234702"/>
            <a:ext cx="3056317" cy="260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flipV="1">
            <a:off x="2714670" y="1018903"/>
            <a:ext cx="6520769" cy="75272"/>
          </a:xfrm>
          <a:prstGeom prst="line">
            <a:avLst/>
          </a:prstGeom>
          <a:ln>
            <a:solidFill>
              <a:srgbClr val="FF0000"/>
            </a:solidFill>
            <a:headEnd type="triangle" w="med" len="med"/>
            <a:tailEnd type="triangle" w="med" len="med"/>
          </a:ln>
          <a:extLst>
            <a:ext uri="{909E8E84-426E-40DD-AFC4-6F175D3DCCD1}">
              <a14:hiddenFill xmlns:a14="http://schemas.microsoft.com/office/drawing/2010/main">
                <a:noFill/>
              </a14:hiddenFill>
            </a:ext>
          </a:extLst>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66562" name="AutoShape 2" descr="Sách giáo khoa mới lớp 6 Tin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Sách giáo khoa mới lớp 6 Tin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Tin-hoc-ket-noi.png"/>
          <p:cNvPicPr>
            <a:picLocks noChangeAspect="1"/>
          </p:cNvPicPr>
          <p:nvPr/>
        </p:nvPicPr>
        <p:blipFill>
          <a:blip r:embed="rId4" cstate="print"/>
          <a:stretch>
            <a:fillRect/>
          </a:stretch>
        </p:blipFill>
        <p:spPr>
          <a:xfrm>
            <a:off x="535577" y="478543"/>
            <a:ext cx="516556" cy="705394"/>
          </a:xfrm>
          <a:prstGeom prst="rect">
            <a:avLst/>
          </a:prstGeom>
        </p:spPr>
      </p:pic>
      <p:pic>
        <p:nvPicPr>
          <p:cNvPr id="11" name="Picture 10" descr="nhac.jpg"/>
          <p:cNvPicPr>
            <a:picLocks noChangeAspect="1"/>
          </p:cNvPicPr>
          <p:nvPr/>
        </p:nvPicPr>
        <p:blipFill>
          <a:blip r:embed="rId5"/>
          <a:stretch>
            <a:fillRect/>
          </a:stretch>
        </p:blipFill>
        <p:spPr>
          <a:xfrm>
            <a:off x="10829494" y="1080508"/>
            <a:ext cx="614362" cy="1053059"/>
          </a:xfrm>
          <a:prstGeom prst="rect">
            <a:avLst/>
          </a:prstGeom>
        </p:spPr>
      </p:pic>
      <p:pic>
        <p:nvPicPr>
          <p:cNvPr id="12"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 y="3435530"/>
            <a:ext cx="2560320" cy="26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015" y="3537658"/>
            <a:ext cx="3012995" cy="251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ownload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4984" y="5107577"/>
            <a:ext cx="1818868" cy="157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23"/>
          <p:cNvSpPr>
            <a:spLocks noChangeShapeType="1"/>
          </p:cNvSpPr>
          <p:nvPr/>
        </p:nvSpPr>
        <p:spPr bwMode="auto">
          <a:xfrm flipV="1">
            <a:off x="2717074" y="4270626"/>
            <a:ext cx="6527075" cy="53179"/>
          </a:xfrm>
          <a:prstGeom prst="line">
            <a:avLst/>
          </a:prstGeom>
          <a:ln>
            <a:solidFill>
              <a:srgbClr val="FF0000"/>
            </a:solidFill>
            <a:headEnd type="triangle" w="med" len="med"/>
            <a:tailEnd type="triangle" w="med" len="med"/>
          </a:ln>
          <a:extLst>
            <a:ext uri="{909E8E84-426E-40DD-AFC4-6F175D3DCCD1}">
              <a14:hiddenFill xmlns:a14="http://schemas.microsoft.com/office/drawing/2010/main">
                <a:noFill/>
              </a14:hiddenFill>
            </a:ext>
          </a:extLst>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18" name="Line 23"/>
          <p:cNvSpPr>
            <a:spLocks noChangeShapeType="1"/>
          </p:cNvSpPr>
          <p:nvPr/>
        </p:nvSpPr>
        <p:spPr bwMode="auto">
          <a:xfrm flipH="1" flipV="1">
            <a:off x="1593438" y="2325189"/>
            <a:ext cx="45719" cy="1332410"/>
          </a:xfrm>
          <a:prstGeom prst="line">
            <a:avLst/>
          </a:prstGeom>
          <a:ln>
            <a:solidFill>
              <a:srgbClr val="FF0000"/>
            </a:solidFill>
            <a:headEnd type="triangle" w="med" len="med"/>
            <a:tailEnd type="triangle" w="med" len="med"/>
          </a:ln>
          <a:extLst>
            <a:ext uri="{909E8E84-426E-40DD-AFC4-6F175D3DCCD1}">
              <a14:hiddenFill xmlns:a14="http://schemas.microsoft.com/office/drawing/2010/main">
                <a:noFill/>
              </a14:hiddenFill>
            </a:ext>
          </a:extLst>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19" name="Line 23"/>
          <p:cNvSpPr>
            <a:spLocks noChangeShapeType="1"/>
          </p:cNvSpPr>
          <p:nvPr/>
        </p:nvSpPr>
        <p:spPr bwMode="auto">
          <a:xfrm flipH="1" flipV="1">
            <a:off x="10215154" y="2677886"/>
            <a:ext cx="65315" cy="1005839"/>
          </a:xfrm>
          <a:prstGeom prst="line">
            <a:avLst/>
          </a:prstGeom>
          <a:ln>
            <a:solidFill>
              <a:srgbClr val="FF0000"/>
            </a:solidFill>
            <a:headEnd type="triangle" w="med" len="med"/>
            <a:tailEnd type="triangle" w="med" len="med"/>
          </a:ln>
          <a:extLst>
            <a:ext uri="{909E8E84-426E-40DD-AFC4-6F175D3DCCD1}">
              <a14:hiddenFill xmlns:a14="http://schemas.microsoft.com/office/drawing/2010/main">
                <a:noFill/>
              </a14:hiddenFill>
            </a:ext>
          </a:extLst>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20" name="Line 23"/>
          <p:cNvSpPr>
            <a:spLocks noChangeShapeType="1"/>
          </p:cNvSpPr>
          <p:nvPr/>
        </p:nvSpPr>
        <p:spPr bwMode="auto">
          <a:xfrm flipH="1" flipV="1">
            <a:off x="935940" y="4894218"/>
            <a:ext cx="3074356" cy="997131"/>
          </a:xfrm>
          <a:prstGeom prst="line">
            <a:avLst/>
          </a:prstGeom>
          <a:ln>
            <a:solidFill>
              <a:srgbClr val="FF0000"/>
            </a:solidFill>
            <a:headEnd type="triangle" w="med" len="med"/>
            <a:tailEnd type="triangle" w="med" len="med"/>
          </a:ln>
          <a:extLst>
            <a:ext uri="{909E8E84-426E-40DD-AFC4-6F175D3DCCD1}">
              <a14:hiddenFill xmlns:a14="http://schemas.microsoft.com/office/drawing/2010/main">
                <a:noFill/>
              </a14:hiddenFill>
            </a:ext>
          </a:extLst>
        </p:spPr>
        <p:style>
          <a:lnRef idx="2">
            <a:schemeClr val="accent2"/>
          </a:lnRef>
          <a:fillRef idx="0">
            <a:schemeClr val="accent2"/>
          </a:fillRef>
          <a:effectRef idx="1">
            <a:schemeClr val="accent2"/>
          </a:effectRef>
          <a:fontRef idx="minor">
            <a:schemeClr val="tx1"/>
          </a:fontRef>
        </p:style>
        <p:txBody>
          <a:bodyPr/>
          <a:lstStyle/>
          <a:p>
            <a:endParaRPr lang="en-US"/>
          </a:p>
        </p:txBody>
      </p:sp>
      <p:pic>
        <p:nvPicPr>
          <p:cNvPr id="21" name="Picture 20" descr="van ban.jpg"/>
          <p:cNvPicPr>
            <a:picLocks noChangeAspect="1"/>
          </p:cNvPicPr>
          <p:nvPr/>
        </p:nvPicPr>
        <p:blipFill>
          <a:blip r:embed="rId7" cstate="print"/>
          <a:stretch>
            <a:fillRect/>
          </a:stretch>
        </p:blipFill>
        <p:spPr>
          <a:xfrm flipH="1">
            <a:off x="599309" y="0"/>
            <a:ext cx="661849" cy="943790"/>
          </a:xfrm>
          <a:prstGeom prst="rect">
            <a:avLst/>
          </a:prstGeom>
        </p:spPr>
      </p:pic>
      <p:pic>
        <p:nvPicPr>
          <p:cNvPr id="22" name="Picture 21" descr="van ban.jpg"/>
          <p:cNvPicPr>
            <a:picLocks noChangeAspect="1"/>
          </p:cNvPicPr>
          <p:nvPr/>
        </p:nvPicPr>
        <p:blipFill>
          <a:blip r:embed="rId7" cstate="print"/>
          <a:stretch>
            <a:fillRect/>
          </a:stretch>
        </p:blipFill>
        <p:spPr>
          <a:xfrm flipH="1">
            <a:off x="433054" y="3629099"/>
            <a:ext cx="661849" cy="943790"/>
          </a:xfrm>
          <a:prstGeom prst="rect">
            <a:avLst/>
          </a:prstGeom>
        </p:spPr>
      </p:pic>
      <p:sp>
        <p:nvSpPr>
          <p:cNvPr id="23" name="Right Arrow 22">
            <a:hlinkClick r:id="rId8" action="ppaction://hlinkfile"/>
          </p:cNvPr>
          <p:cNvSpPr/>
          <p:nvPr/>
        </p:nvSpPr>
        <p:spPr>
          <a:xfrm>
            <a:off x="11471564" y="6331527"/>
            <a:ext cx="720436" cy="526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288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4.16667E-6 3.33333E-6 L 0.85339 0.08472 " pathEditMode="relative" rAng="0" ptsTypes="AA">
                                      <p:cBhvr>
                                        <p:cTn id="16" dur="5000" fill="hold"/>
                                        <p:tgtEl>
                                          <p:spTgt spid="10"/>
                                        </p:tgtEl>
                                        <p:attrNameLst>
                                          <p:attrName>ppt_x</p:attrName>
                                          <p:attrName>ppt_y</p:attrName>
                                        </p:attrNameLst>
                                      </p:cBhvr>
                                      <p:rCtr x="42700" y="4200"/>
                                    </p:animMotion>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4.16667E-7 5.55112E-17 L -0.85573 -0.0625 " pathEditMode="relative" rAng="0" ptsTypes="AA">
                                      <p:cBhvr>
                                        <p:cTn id="28" dur="2000" fill="hold"/>
                                        <p:tgtEl>
                                          <p:spTgt spid="11"/>
                                        </p:tgtEl>
                                        <p:attrNameLst>
                                          <p:attrName>ppt_x</p:attrName>
                                          <p:attrName>ppt_y</p:attrName>
                                        </p:attrNameLst>
                                      </p:cBhvr>
                                      <p:rCtr x="-42800" y="-3100"/>
                                    </p:animMotion>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4"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par>
                                <p:cTn id="37" presetID="4"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ox(in)">
                                      <p:cBhvr>
                                        <p:cTn id="44" dur="500"/>
                                        <p:tgtEl>
                                          <p:spTgt spid="19"/>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ox(in)">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ox(i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ox(in)">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0069 -0.06065 L -0.01601 0.53125 " pathEditMode="relative" rAng="0" ptsTypes="AA">
                                      <p:cBhvr>
                                        <p:cTn id="69" dur="500" fill="hold"/>
                                        <p:tgtEl>
                                          <p:spTgt spid="21"/>
                                        </p:tgtEl>
                                        <p:attrNameLst>
                                          <p:attrName>ppt_x</p:attrName>
                                          <p:attrName>ppt_y</p:attrName>
                                        </p:attrNameLst>
                                      </p:cBhvr>
                                      <p:rCtr x="-500" y="29600"/>
                                    </p:animMotion>
                                  </p:childTnLst>
                                </p:cTn>
                              </p:par>
                            </p:childTnLst>
                          </p:cTn>
                        </p:par>
                      </p:childTnLst>
                    </p:cTn>
                  </p:par>
                  <p:par>
                    <p:cTn id="70" fill="hold">
                      <p:stCondLst>
                        <p:cond delay="indefinite"/>
                      </p:stCondLst>
                      <p:childTnLst>
                        <p:par>
                          <p:cTn id="71" fill="hold">
                            <p:stCondLst>
                              <p:cond delay="0"/>
                            </p:stCondLst>
                            <p:childTnLst>
                              <p:par>
                                <p:cTn id="72" presetID="4" presetClass="exit" presetSubtype="16" fill="hold" nodeType="clickEffect">
                                  <p:stCondLst>
                                    <p:cond delay="0"/>
                                  </p:stCondLst>
                                  <p:childTnLst>
                                    <p:animEffect transition="out" filter="box(in)">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4" presetClass="entr" presetSubtype="16"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ox(in)">
                                      <p:cBhvr>
                                        <p:cTn id="77" dur="500"/>
                                        <p:tgtEl>
                                          <p:spTgt spid="22"/>
                                        </p:tgtEl>
                                      </p:cBhvr>
                                    </p:animEffect>
                                  </p:childTnLst>
                                </p:cTn>
                              </p:par>
                              <p:par>
                                <p:cTn id="78" presetID="63" presetClass="path" presetSubtype="0" accel="50000" decel="50000" fill="hold" nodeType="withEffect">
                                  <p:stCondLst>
                                    <p:cond delay="0"/>
                                  </p:stCondLst>
                                  <p:childTnLst>
                                    <p:animMotion origin="layout" path="M 3.54167E-6 1.11022E-16 L 0.27838 0.26273 " pathEditMode="relative" rAng="0" ptsTypes="AA">
                                      <p:cBhvr>
                                        <p:cTn id="79" dur="2000" fill="hold"/>
                                        <p:tgtEl>
                                          <p:spTgt spid="22"/>
                                        </p:tgtEl>
                                        <p:attrNameLst>
                                          <p:attrName>ppt_x</p:attrName>
                                          <p:attrName>ppt_y</p:attrName>
                                        </p:attrNameLst>
                                      </p:cBhvr>
                                      <p:rCtr x="13900" y="1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srcRect/>
          <a:stretch>
            <a:fillRect/>
          </a:stretch>
        </p:blipFill>
        <p:spPr bwMode="auto">
          <a:xfrm>
            <a:off x="5918200" y="3685785"/>
            <a:ext cx="6273800" cy="1857130"/>
          </a:xfrm>
          <a:prstGeom prst="rect">
            <a:avLst/>
          </a:prstGeom>
          <a:noFill/>
        </p:spPr>
      </p:pic>
      <p:pic>
        <p:nvPicPr>
          <p:cNvPr id="21513" name="Picture 9" descr="Cover"/>
          <p:cNvPicPr>
            <a:picLocks noChangeAspect="1" noChangeArrowheads="1"/>
          </p:cNvPicPr>
          <p:nvPr/>
        </p:nvPicPr>
        <p:blipFill>
          <a:blip r:embed="rId3"/>
          <a:srcRect/>
          <a:stretch>
            <a:fillRect/>
          </a:stretch>
        </p:blipFill>
        <p:spPr bwMode="auto">
          <a:xfrm>
            <a:off x="5951403" y="3294876"/>
            <a:ext cx="3515783" cy="797473"/>
          </a:xfrm>
          <a:prstGeom prst="rect">
            <a:avLst/>
          </a:prstGeom>
          <a:noFill/>
        </p:spPr>
      </p:pic>
      <p:pic>
        <p:nvPicPr>
          <p:cNvPr id="21512" name="Picture 8" descr="Cover"/>
          <p:cNvPicPr>
            <a:picLocks noChangeAspect="1" noChangeArrowheads="1"/>
          </p:cNvPicPr>
          <p:nvPr/>
        </p:nvPicPr>
        <p:blipFill>
          <a:blip r:embed="rId4"/>
          <a:srcRect/>
          <a:stretch>
            <a:fillRect/>
          </a:stretch>
        </p:blipFill>
        <p:spPr bwMode="auto">
          <a:xfrm>
            <a:off x="5867401" y="2225431"/>
            <a:ext cx="4042833" cy="1687803"/>
          </a:xfrm>
          <a:prstGeom prst="rect">
            <a:avLst/>
          </a:prstGeom>
          <a:noFill/>
        </p:spPr>
      </p:pic>
      <p:pic>
        <p:nvPicPr>
          <p:cNvPr id="21511" name="Picture 7" descr="Cover"/>
          <p:cNvPicPr>
            <a:picLocks noChangeAspect="1" noChangeArrowheads="1"/>
          </p:cNvPicPr>
          <p:nvPr/>
        </p:nvPicPr>
        <p:blipFill>
          <a:blip r:embed="rId5"/>
          <a:srcRect/>
          <a:stretch>
            <a:fillRect/>
          </a:stretch>
        </p:blipFill>
        <p:spPr bwMode="auto">
          <a:xfrm>
            <a:off x="1744133" y="2333277"/>
            <a:ext cx="4438651" cy="1960911"/>
          </a:xfrm>
          <a:prstGeom prst="rect">
            <a:avLst/>
          </a:prstGeom>
          <a:noFill/>
        </p:spPr>
      </p:pic>
      <p:pic>
        <p:nvPicPr>
          <p:cNvPr id="21510" name="Picture 6" descr="Cover"/>
          <p:cNvPicPr>
            <a:picLocks noChangeAspect="1" noChangeArrowheads="1"/>
          </p:cNvPicPr>
          <p:nvPr/>
        </p:nvPicPr>
        <p:blipFill>
          <a:blip r:embed="rId6"/>
          <a:srcRect/>
          <a:stretch>
            <a:fillRect/>
          </a:stretch>
        </p:blipFill>
        <p:spPr bwMode="auto">
          <a:xfrm>
            <a:off x="6044898" y="39189"/>
            <a:ext cx="4114800" cy="2119313"/>
          </a:xfrm>
          <a:prstGeom prst="rect">
            <a:avLst/>
          </a:prstGeom>
          <a:noFill/>
        </p:spPr>
      </p:pic>
      <p:pic>
        <p:nvPicPr>
          <p:cNvPr id="21509" name="Picture 5" descr="Cover"/>
          <p:cNvPicPr>
            <a:picLocks noChangeAspect="1" noChangeArrowheads="1"/>
          </p:cNvPicPr>
          <p:nvPr/>
        </p:nvPicPr>
        <p:blipFill>
          <a:blip r:embed="rId7"/>
          <a:srcRect/>
          <a:stretch>
            <a:fillRect/>
          </a:stretch>
        </p:blipFill>
        <p:spPr bwMode="auto">
          <a:xfrm>
            <a:off x="1783322" y="1014007"/>
            <a:ext cx="4601633" cy="2143894"/>
          </a:xfrm>
          <a:prstGeom prst="rect">
            <a:avLst/>
          </a:prstGeom>
          <a:noFill/>
        </p:spPr>
      </p:pic>
      <p:pic>
        <p:nvPicPr>
          <p:cNvPr id="21508" name="Picture 4" descr="Cover"/>
          <p:cNvPicPr>
            <a:picLocks noChangeAspect="1" noChangeArrowheads="1"/>
          </p:cNvPicPr>
          <p:nvPr/>
        </p:nvPicPr>
        <p:blipFill>
          <a:blip r:embed="rId8"/>
          <a:srcRect/>
          <a:stretch>
            <a:fillRect/>
          </a:stretch>
        </p:blipFill>
        <p:spPr bwMode="auto">
          <a:xfrm>
            <a:off x="-261257" y="1218231"/>
            <a:ext cx="4183441" cy="3314579"/>
          </a:xfrm>
          <a:prstGeom prst="rect">
            <a:avLst/>
          </a:prstGeom>
          <a:noFill/>
        </p:spPr>
      </p:pic>
    </p:spTree>
    <p:extLst>
      <p:ext uri="{BB962C8B-B14F-4D97-AF65-F5344CB8AC3E}">
        <p14:creationId xmlns:p14="http://schemas.microsoft.com/office/powerpoint/2010/main" val="2260880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45027560"/>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true,&quot;HasMinimizeMode&quot;:false,&quot;TimerValue&quot;:&quot;02:00&quot;,&quot;HasAutoStart&quot;:false,&quot;HasCorrectAnswers&quot;:false,&quot;McqAnswers&quot;:[],&quot;ActivityId&quot;:&quot;&quot;,&quot;IaMcqCompetition&quot;:false,&quot;IsAnonymous&quot;:true,&quot;AutoAdvance&quot;:false,&quot;IsCompetitionMode&quot;: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D8C592D-A40D-42FA-9ADE-0C87663C9B1A}">
  <we:reference id="8bc018e3-f345-40d4-8f1d-97951765d531" version="1.5.0.0" store="EXCatalog" storeType="EXCatalog"/>
  <we:alternateReferences>
    <we:reference id="WA104380862" version="1.5.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1475</TotalTime>
  <Words>1145</Words>
  <Application>Microsoft Office PowerPoint</Application>
  <PresentationFormat>Custom</PresentationFormat>
  <Paragraphs>103</Paragraphs>
  <Slides>26</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26</vt:i4>
      </vt:variant>
    </vt:vector>
  </HeadingPairs>
  <TitlesOfParts>
    <vt:vector size="31" baseType="lpstr">
      <vt:lpstr>Office Theme</vt:lpstr>
      <vt:lpstr>1_Office Theme</vt:lpstr>
      <vt:lpstr>2_Office Theme</vt:lpstr>
      <vt:lpstr>Ảnh Bitmap</vt:lpstr>
      <vt:lpstr>Bitmap Image</vt:lpstr>
      <vt:lpstr>CHỦ ĐỀ 2. MẠNG MÁY TÍNH VÀ INTERNET TIẾT 8. BÀI 4: MẠNG MÁY TÍNH</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DELL</cp:lastModifiedBy>
  <cp:revision>75</cp:revision>
  <dcterms:created xsi:type="dcterms:W3CDTF">2021-07-10T14:44:17Z</dcterms:created>
  <dcterms:modified xsi:type="dcterms:W3CDTF">2024-10-30T03:47:07Z</dcterms:modified>
</cp:coreProperties>
</file>