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95" r:id="rId2"/>
    <p:sldId id="296" r:id="rId3"/>
    <p:sldId id="286" r:id="rId4"/>
    <p:sldId id="266" r:id="rId5"/>
    <p:sldId id="257" r:id="rId6"/>
    <p:sldId id="258" r:id="rId7"/>
    <p:sldId id="294" r:id="rId8"/>
    <p:sldId id="289" r:id="rId9"/>
    <p:sldId id="288" r:id="rId10"/>
    <p:sldId id="290" r:id="rId11"/>
    <p:sldId id="291" r:id="rId12"/>
    <p:sldId id="293" r:id="rId13"/>
    <p:sldId id="298" r:id="rId14"/>
    <p:sldId id="280" r:id="rId15"/>
    <p:sldId id="263" r:id="rId16"/>
    <p:sldId id="393" r:id="rId17"/>
    <p:sldId id="29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C6FA6-0CFF-4B44-9967-926E391C8A7B}" v="3407" dt="2024-03-03T09:06:09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hành Kiên" userId="4003860e-cafa-482e-9892-8a93963390a6" providerId="ADAL" clId="{611C6FA6-0CFF-4B44-9967-926E391C8A7B}"/>
    <pc:docChg chg="undo custSel addSld delSld modSld sldOrd modMainMaster">
      <pc:chgData name="Nguyễn Thành Kiên" userId="4003860e-cafa-482e-9892-8a93963390a6" providerId="ADAL" clId="{611C6FA6-0CFF-4B44-9967-926E391C8A7B}" dt="2024-03-03T09:06:09.428" v="8594"/>
      <pc:docMkLst>
        <pc:docMk/>
      </pc:docMkLst>
      <pc:sldChg chg="addSp delSp modSp new mod setBg">
        <pc:chgData name="Nguyễn Thành Kiên" userId="4003860e-cafa-482e-9892-8a93963390a6" providerId="ADAL" clId="{611C6FA6-0CFF-4B44-9967-926E391C8A7B}" dt="2024-02-25T09:18:35.921" v="607"/>
        <pc:sldMkLst>
          <pc:docMk/>
          <pc:sldMk cId="2782900575" sldId="256"/>
        </pc:sldMkLst>
        <pc:spChg chg="del">
          <ac:chgData name="Nguyễn Thành Kiên" userId="4003860e-cafa-482e-9892-8a93963390a6" providerId="ADAL" clId="{611C6FA6-0CFF-4B44-9967-926E391C8A7B}" dt="2024-02-25T08:55:37.510" v="119" actId="478"/>
          <ac:spMkLst>
            <pc:docMk/>
            <pc:sldMk cId="2782900575" sldId="256"/>
            <ac:spMk id="2" creationId="{447EFF2A-2D6F-FA01-5149-47E5BA4D43A8}"/>
          </ac:spMkLst>
        </pc:spChg>
        <pc:spChg chg="del">
          <ac:chgData name="Nguyễn Thành Kiên" userId="4003860e-cafa-482e-9892-8a93963390a6" providerId="ADAL" clId="{611C6FA6-0CFF-4B44-9967-926E391C8A7B}" dt="2024-02-25T08:55:38.782" v="120" actId="478"/>
          <ac:spMkLst>
            <pc:docMk/>
            <pc:sldMk cId="2782900575" sldId="256"/>
            <ac:spMk id="3" creationId="{AA7B3ABE-2A5B-61FC-2F7A-75312FDCCE2A}"/>
          </ac:spMkLst>
        </pc:spChg>
        <pc:spChg chg="add mod">
          <ac:chgData name="Nguyễn Thành Kiên" userId="4003860e-cafa-482e-9892-8a93963390a6" providerId="ADAL" clId="{611C6FA6-0CFF-4B44-9967-926E391C8A7B}" dt="2024-02-25T09:01:53.857" v="597" actId="1037"/>
          <ac:spMkLst>
            <pc:docMk/>
            <pc:sldMk cId="2782900575" sldId="256"/>
            <ac:spMk id="4" creationId="{8B97BD3A-CB4D-1BBF-B446-7CAB153241B1}"/>
          </ac:spMkLst>
        </pc:spChg>
      </pc:sldChg>
      <pc:sldChg chg="addSp delSp del mod setBg">
        <pc:chgData name="Nguyễn Thành Kiên" userId="4003860e-cafa-482e-9892-8a93963390a6" providerId="ADAL" clId="{611C6FA6-0CFF-4B44-9967-926E391C8A7B}" dt="2024-02-25T08:54:26.167" v="55" actId="47"/>
        <pc:sldMkLst>
          <pc:docMk/>
          <pc:sldMk cId="3801905866" sldId="256"/>
        </pc:sldMkLst>
        <pc:spChg chg="del">
          <ac:chgData name="Nguyễn Thành Kiên" userId="4003860e-cafa-482e-9892-8a93963390a6" providerId="ADAL" clId="{611C6FA6-0CFF-4B44-9967-926E391C8A7B}" dt="2024-02-25T08:51:49.944" v="0" actId="478"/>
          <ac:spMkLst>
            <pc:docMk/>
            <pc:sldMk cId="3801905866" sldId="256"/>
            <ac:spMk id="2" creationId="{3ED20FEB-35A5-8B91-FEC3-0357632AE884}"/>
          </ac:spMkLst>
        </pc:spChg>
        <pc:spChg chg="del">
          <ac:chgData name="Nguyễn Thành Kiên" userId="4003860e-cafa-482e-9892-8a93963390a6" providerId="ADAL" clId="{611C6FA6-0CFF-4B44-9967-926E391C8A7B}" dt="2024-02-25T08:51:49.944" v="0" actId="478"/>
          <ac:spMkLst>
            <pc:docMk/>
            <pc:sldMk cId="3801905866" sldId="256"/>
            <ac:spMk id="3" creationId="{CC8767BA-2B98-2054-CDAB-FB4F898066DA}"/>
          </ac:spMkLst>
        </pc:spChg>
        <pc:spChg chg="add">
          <ac:chgData name="Nguyễn Thành Kiên" userId="4003860e-cafa-482e-9892-8a93963390a6" providerId="ADAL" clId="{611C6FA6-0CFF-4B44-9967-926E391C8A7B}" dt="2024-02-25T08:54:07.502" v="53" actId="26606"/>
          <ac:spMkLst>
            <pc:docMk/>
            <pc:sldMk cId="3801905866" sldId="256"/>
            <ac:spMk id="11" creationId="{5BECDBB2-914C-44DE-B171-6F7946196F54}"/>
          </ac:spMkLst>
        </pc:spChg>
        <pc:picChg chg="add">
          <ac:chgData name="Nguyễn Thành Kiên" userId="4003860e-cafa-482e-9892-8a93963390a6" providerId="ADAL" clId="{611C6FA6-0CFF-4B44-9967-926E391C8A7B}" dt="2024-02-25T08:54:07.502" v="53" actId="26606"/>
          <ac:picMkLst>
            <pc:docMk/>
            <pc:sldMk cId="3801905866" sldId="256"/>
            <ac:picMk id="4" creationId="{5C565BFE-95C9-9FB5-89B8-9082B3FEAEA3}"/>
          </ac:picMkLst>
        </pc:picChg>
        <pc:picChg chg="add">
          <ac:chgData name="Nguyễn Thành Kiên" userId="4003860e-cafa-482e-9892-8a93963390a6" providerId="ADAL" clId="{611C6FA6-0CFF-4B44-9967-926E391C8A7B}" dt="2024-02-25T08:54:07.502" v="53" actId="26606"/>
          <ac:picMkLst>
            <pc:docMk/>
            <pc:sldMk cId="3801905866" sldId="256"/>
            <ac:picMk id="7" creationId="{93274B0C-1CB3-4AA4-A183-20B7FE5DB1D2}"/>
          </ac:picMkLst>
        </pc:picChg>
        <pc:picChg chg="add">
          <ac:chgData name="Nguyễn Thành Kiên" userId="4003860e-cafa-482e-9892-8a93963390a6" providerId="ADAL" clId="{611C6FA6-0CFF-4B44-9967-926E391C8A7B}" dt="2024-02-25T08:54:07.502" v="53" actId="26606"/>
          <ac:picMkLst>
            <pc:docMk/>
            <pc:sldMk cId="3801905866" sldId="256"/>
            <ac:picMk id="9" creationId="{2E640319-3BB6-49BF-BAF4-D63FEC73E146}"/>
          </ac:picMkLst>
        </pc:picChg>
        <pc:picChg chg="add">
          <ac:chgData name="Nguyễn Thành Kiên" userId="4003860e-cafa-482e-9892-8a93963390a6" providerId="ADAL" clId="{611C6FA6-0CFF-4B44-9967-926E391C8A7B}" dt="2024-02-25T08:54:07.502" v="53" actId="26606"/>
          <ac:picMkLst>
            <pc:docMk/>
            <pc:sldMk cId="3801905866" sldId="256"/>
            <ac:picMk id="13" creationId="{1D5C6008-3DE6-42B7-AED2-68544F325BC6}"/>
          </ac:picMkLst>
        </pc:picChg>
        <pc:picChg chg="add">
          <ac:chgData name="Nguyễn Thành Kiên" userId="4003860e-cafa-482e-9892-8a93963390a6" providerId="ADAL" clId="{611C6FA6-0CFF-4B44-9967-926E391C8A7B}" dt="2024-02-25T08:54:07.502" v="53" actId="26606"/>
          <ac:picMkLst>
            <pc:docMk/>
            <pc:sldMk cId="3801905866" sldId="256"/>
            <ac:picMk id="15" creationId="{5D09915C-7FC3-45EF-BDD0-6393ACE446E7}"/>
          </ac:picMkLst>
        </pc:picChg>
      </pc:sldChg>
      <pc:sldChg chg="new del">
        <pc:chgData name="Nguyễn Thành Kiên" userId="4003860e-cafa-482e-9892-8a93963390a6" providerId="ADAL" clId="{611C6FA6-0CFF-4B44-9967-926E391C8A7B}" dt="2024-02-25T08:53:14.222" v="39" actId="680"/>
        <pc:sldMkLst>
          <pc:docMk/>
          <pc:sldMk cId="98818632" sldId="257"/>
        </pc:sldMkLst>
      </pc:sldChg>
      <pc:sldChg chg="addSp delSp modSp new mod setBg modAnim">
        <pc:chgData name="Nguyễn Thành Kiên" userId="4003860e-cafa-482e-9892-8a93963390a6" providerId="ADAL" clId="{611C6FA6-0CFF-4B44-9967-926E391C8A7B}" dt="2024-02-28T15:59:45.408" v="2559"/>
        <pc:sldMkLst>
          <pc:docMk/>
          <pc:sldMk cId="4075400580" sldId="257"/>
        </pc:sldMkLst>
        <pc:spChg chg="add del mod">
          <ac:chgData name="Nguyễn Thành Kiên" userId="4003860e-cafa-482e-9892-8a93963390a6" providerId="ADAL" clId="{611C6FA6-0CFF-4B44-9967-926E391C8A7B}" dt="2024-02-27T16:02:41.406" v="694" actId="478"/>
          <ac:spMkLst>
            <pc:docMk/>
            <pc:sldMk cId="4075400580" sldId="257"/>
            <ac:spMk id="2" creationId="{07BCBB68-D11D-2379-5088-93D3D86B7239}"/>
          </ac:spMkLst>
        </pc:spChg>
        <pc:spChg chg="add mod">
          <ac:chgData name="Nguyễn Thành Kiên" userId="4003860e-cafa-482e-9892-8a93963390a6" providerId="ADAL" clId="{611C6FA6-0CFF-4B44-9967-926E391C8A7B}" dt="2024-02-28T15:55:59.375" v="2401" actId="1076"/>
          <ac:spMkLst>
            <pc:docMk/>
            <pc:sldMk cId="4075400580" sldId="257"/>
            <ac:spMk id="2" creationId="{D780A80F-3336-96D4-395E-AED7D760E231}"/>
          </ac:spMkLst>
        </pc:spChg>
        <pc:spChg chg="del mod">
          <ac:chgData name="Nguyễn Thành Kiên" userId="4003860e-cafa-482e-9892-8a93963390a6" providerId="ADAL" clId="{611C6FA6-0CFF-4B44-9967-926E391C8A7B}" dt="2024-02-25T09:18:47.121" v="608" actId="478"/>
          <ac:spMkLst>
            <pc:docMk/>
            <pc:sldMk cId="4075400580" sldId="257"/>
            <ac:spMk id="2" creationId="{E90A7AD3-2C5A-2CCE-27A6-232026AFFD82}"/>
          </ac:spMkLst>
        </pc:spChg>
        <pc:spChg chg="del mod">
          <ac:chgData name="Nguyễn Thành Kiên" userId="4003860e-cafa-482e-9892-8a93963390a6" providerId="ADAL" clId="{611C6FA6-0CFF-4B44-9967-926E391C8A7B}" dt="2024-02-25T09:18:47.121" v="608" actId="478"/>
          <ac:spMkLst>
            <pc:docMk/>
            <pc:sldMk cId="4075400580" sldId="257"/>
            <ac:spMk id="3" creationId="{6FFDF578-EF0A-2C7B-8105-6AB62A093AA0}"/>
          </ac:spMkLst>
        </pc:spChg>
        <pc:spChg chg="add del mod">
          <ac:chgData name="Nguyễn Thành Kiên" userId="4003860e-cafa-482e-9892-8a93963390a6" providerId="ADAL" clId="{611C6FA6-0CFF-4B44-9967-926E391C8A7B}" dt="2024-02-28T15:50:53.074" v="2396" actId="478"/>
          <ac:spMkLst>
            <pc:docMk/>
            <pc:sldMk cId="4075400580" sldId="257"/>
            <ac:spMk id="3" creationId="{B80771D5-B119-9A77-FDE0-1AD0EFA3CC06}"/>
          </ac:spMkLst>
        </pc:spChg>
        <pc:spChg chg="add mod">
          <ac:chgData name="Nguyễn Thành Kiên" userId="4003860e-cafa-482e-9892-8a93963390a6" providerId="ADAL" clId="{611C6FA6-0CFF-4B44-9967-926E391C8A7B}" dt="2024-02-28T15:56:40.940" v="2443" actId="14100"/>
          <ac:spMkLst>
            <pc:docMk/>
            <pc:sldMk cId="4075400580" sldId="257"/>
            <ac:spMk id="4" creationId="{2BD7000F-5069-7E6D-478D-EEF1C536F7EC}"/>
          </ac:spMkLst>
        </pc:spChg>
        <pc:spChg chg="add mod">
          <ac:chgData name="Nguyễn Thành Kiên" userId="4003860e-cafa-482e-9892-8a93963390a6" providerId="ADAL" clId="{611C6FA6-0CFF-4B44-9967-926E391C8A7B}" dt="2024-02-28T15:50:53.799" v="2397"/>
          <ac:spMkLst>
            <pc:docMk/>
            <pc:sldMk cId="4075400580" sldId="257"/>
            <ac:spMk id="6" creationId="{13142606-58B0-F62C-9BBB-6EE6BAE7463F}"/>
          </ac:spMkLst>
        </pc:spChg>
        <pc:spChg chg="add mod">
          <ac:chgData name="Nguyễn Thành Kiên" userId="4003860e-cafa-482e-9892-8a93963390a6" providerId="ADAL" clId="{611C6FA6-0CFF-4B44-9967-926E391C8A7B}" dt="2024-02-28T15:57:47.434" v="2532" actId="207"/>
          <ac:spMkLst>
            <pc:docMk/>
            <pc:sldMk cId="4075400580" sldId="257"/>
            <ac:spMk id="7" creationId="{A7BDB0FE-2A4E-97FA-8084-E6563E3E73A2}"/>
          </ac:spMkLst>
        </pc:spChg>
        <pc:graphicFrameChg chg="add mod modGraphic">
          <ac:chgData name="Nguyễn Thành Kiên" userId="4003860e-cafa-482e-9892-8a93963390a6" providerId="ADAL" clId="{611C6FA6-0CFF-4B44-9967-926E391C8A7B}" dt="2024-02-28T15:57:51.748" v="2533" actId="1076"/>
          <ac:graphicFrameMkLst>
            <pc:docMk/>
            <pc:sldMk cId="4075400580" sldId="257"/>
            <ac:graphicFrameMk id="5" creationId="{D80C740F-FBB7-31F3-4A1E-C2625E52F821}"/>
          </ac:graphicFrameMkLst>
        </pc:graphicFrameChg>
      </pc:sldChg>
      <pc:sldChg chg="addSp delSp modSp new del mod setBg delDesignElem">
        <pc:chgData name="Nguyễn Thành Kiên" userId="4003860e-cafa-482e-9892-8a93963390a6" providerId="ADAL" clId="{611C6FA6-0CFF-4B44-9967-926E391C8A7B}" dt="2024-02-25T08:55:30.362" v="116" actId="47"/>
        <pc:sldMkLst>
          <pc:docMk/>
          <pc:sldMk cId="4086131483" sldId="257"/>
        </pc:sldMkLst>
        <pc:spChg chg="add del">
          <ac:chgData name="Nguyễn Thành Kiên" userId="4003860e-cafa-482e-9892-8a93963390a6" providerId="ADAL" clId="{611C6FA6-0CFF-4B44-9967-926E391C8A7B}" dt="2024-02-25T08:54:47.682" v="61"/>
          <ac:spMkLst>
            <pc:docMk/>
            <pc:sldMk cId="4086131483" sldId="257"/>
            <ac:spMk id="18" creationId="{5BECDBB2-914C-44DE-B171-6F7946196F54}"/>
          </ac:spMkLst>
        </pc:spChg>
        <pc:picChg chg="add mod">
          <ac:chgData name="Nguyễn Thành Kiên" userId="4003860e-cafa-482e-9892-8a93963390a6" providerId="ADAL" clId="{611C6FA6-0CFF-4B44-9967-926E391C8A7B}" dt="2024-02-25T08:54:34.548" v="58" actId="1076"/>
          <ac:picMkLst>
            <pc:docMk/>
            <pc:sldMk cId="4086131483" sldId="257"/>
            <ac:picMk id="3" creationId="{B1C0E952-4C37-EFAA-5FAE-F0F7CB435B6F}"/>
          </ac:picMkLst>
        </pc:picChg>
        <pc:picChg chg="add del">
          <ac:chgData name="Nguyễn Thành Kiên" userId="4003860e-cafa-482e-9892-8a93963390a6" providerId="ADAL" clId="{611C6FA6-0CFF-4B44-9967-926E391C8A7B}" dt="2024-02-25T08:54:28.587" v="56" actId="26606"/>
          <ac:picMkLst>
            <pc:docMk/>
            <pc:sldMk cId="4086131483" sldId="257"/>
            <ac:picMk id="7" creationId="{93274B0C-1CB3-4AA4-A183-20B7FE5DB1D2}"/>
          </ac:picMkLst>
        </pc:picChg>
        <pc:picChg chg="add del">
          <ac:chgData name="Nguyễn Thành Kiên" userId="4003860e-cafa-482e-9892-8a93963390a6" providerId="ADAL" clId="{611C6FA6-0CFF-4B44-9967-926E391C8A7B}" dt="2024-02-25T08:54:28.587" v="56" actId="26606"/>
          <ac:picMkLst>
            <pc:docMk/>
            <pc:sldMk cId="4086131483" sldId="257"/>
            <ac:picMk id="9" creationId="{2E640319-3BB6-49BF-BAF4-D63FEC73E146}"/>
          </ac:picMkLst>
        </pc:picChg>
        <pc:picChg chg="add del">
          <ac:chgData name="Nguyễn Thành Kiên" userId="4003860e-cafa-482e-9892-8a93963390a6" providerId="ADAL" clId="{611C6FA6-0CFF-4B44-9967-926E391C8A7B}" dt="2024-02-25T08:54:47.682" v="61"/>
          <ac:picMkLst>
            <pc:docMk/>
            <pc:sldMk cId="4086131483" sldId="257"/>
            <ac:picMk id="14" creationId="{93274B0C-1CB3-4AA4-A183-20B7FE5DB1D2}"/>
          </ac:picMkLst>
        </pc:picChg>
        <pc:picChg chg="add del">
          <ac:chgData name="Nguyễn Thành Kiên" userId="4003860e-cafa-482e-9892-8a93963390a6" providerId="ADAL" clId="{611C6FA6-0CFF-4B44-9967-926E391C8A7B}" dt="2024-02-25T08:54:47.682" v="61"/>
          <ac:picMkLst>
            <pc:docMk/>
            <pc:sldMk cId="4086131483" sldId="257"/>
            <ac:picMk id="16" creationId="{2E640319-3BB6-49BF-BAF4-D63FEC73E146}"/>
          </ac:picMkLst>
        </pc:picChg>
        <pc:picChg chg="add del">
          <ac:chgData name="Nguyễn Thành Kiên" userId="4003860e-cafa-482e-9892-8a93963390a6" providerId="ADAL" clId="{611C6FA6-0CFF-4B44-9967-926E391C8A7B}" dt="2024-02-25T08:54:47.682" v="61"/>
          <ac:picMkLst>
            <pc:docMk/>
            <pc:sldMk cId="4086131483" sldId="257"/>
            <ac:picMk id="20" creationId="{1D5C6008-3DE6-42B7-AED2-68544F325BC6}"/>
          </ac:picMkLst>
        </pc:picChg>
        <pc:picChg chg="add del">
          <ac:chgData name="Nguyễn Thành Kiên" userId="4003860e-cafa-482e-9892-8a93963390a6" providerId="ADAL" clId="{611C6FA6-0CFF-4B44-9967-926E391C8A7B}" dt="2024-02-25T08:54:47.682" v="61"/>
          <ac:picMkLst>
            <pc:docMk/>
            <pc:sldMk cId="4086131483" sldId="257"/>
            <ac:picMk id="22" creationId="{5D09915C-7FC3-45EF-BDD0-6393ACE446E7}"/>
          </ac:picMkLst>
        </pc:picChg>
      </pc:sldChg>
      <pc:sldChg chg="new del setBg">
        <pc:chgData name="Nguyễn Thành Kiên" userId="4003860e-cafa-482e-9892-8a93963390a6" providerId="ADAL" clId="{611C6FA6-0CFF-4B44-9967-926E391C8A7B}" dt="2024-02-25T08:55:31.302" v="117" actId="47"/>
        <pc:sldMkLst>
          <pc:docMk/>
          <pc:sldMk cId="1169185744" sldId="258"/>
        </pc:sldMkLst>
      </pc:sldChg>
      <pc:sldChg chg="addSp delSp modSp add mod modAnim">
        <pc:chgData name="Nguyễn Thành Kiên" userId="4003860e-cafa-482e-9892-8a93963390a6" providerId="ADAL" clId="{611C6FA6-0CFF-4B44-9967-926E391C8A7B}" dt="2024-02-28T16:13:43.074" v="2560"/>
        <pc:sldMkLst>
          <pc:docMk/>
          <pc:sldMk cId="3455835294" sldId="258"/>
        </pc:sldMkLst>
        <pc:spChg chg="mod">
          <ac:chgData name="Nguyễn Thành Kiên" userId="4003860e-cafa-482e-9892-8a93963390a6" providerId="ADAL" clId="{611C6FA6-0CFF-4B44-9967-926E391C8A7B}" dt="2024-02-28T15:34:44.107" v="1896" actId="20577"/>
          <ac:spMkLst>
            <pc:docMk/>
            <pc:sldMk cId="3455835294" sldId="258"/>
            <ac:spMk id="2" creationId="{A85C4928-61E8-E37D-DC67-80A75D07E2A0}"/>
          </ac:spMkLst>
        </pc:spChg>
        <pc:spChg chg="del">
          <ac:chgData name="Nguyễn Thành Kiên" userId="4003860e-cafa-482e-9892-8a93963390a6" providerId="ADAL" clId="{611C6FA6-0CFF-4B44-9967-926E391C8A7B}" dt="2024-02-28T15:50:56.670" v="2398" actId="478"/>
          <ac:spMkLst>
            <pc:docMk/>
            <pc:sldMk cId="3455835294" sldId="258"/>
            <ac:spMk id="3" creationId="{EE32F1D8-D9AE-CBD6-578F-BA1AAB446923}"/>
          </ac:spMkLst>
        </pc:spChg>
        <pc:spChg chg="del">
          <ac:chgData name="Nguyễn Thành Kiên" userId="4003860e-cafa-482e-9892-8a93963390a6" providerId="ADAL" clId="{611C6FA6-0CFF-4B44-9967-926E391C8A7B}" dt="2024-02-28T15:58:01.140" v="2534" actId="478"/>
          <ac:spMkLst>
            <pc:docMk/>
            <pc:sldMk cId="3455835294" sldId="258"/>
            <ac:spMk id="4" creationId="{B5C6819C-6E7D-F3BC-BFE8-262C005CBE69}"/>
          </ac:spMkLst>
        </pc:spChg>
        <pc:spChg chg="add mod">
          <ac:chgData name="Nguyễn Thành Kiên" userId="4003860e-cafa-482e-9892-8a93963390a6" providerId="ADAL" clId="{611C6FA6-0CFF-4B44-9967-926E391C8A7B}" dt="2024-02-28T15:50:57.259" v="2399"/>
          <ac:spMkLst>
            <pc:docMk/>
            <pc:sldMk cId="3455835294" sldId="258"/>
            <ac:spMk id="6" creationId="{FC93C0E2-3688-3AD1-181D-F59DAEB15DC6}"/>
          </ac:spMkLst>
        </pc:spChg>
        <pc:spChg chg="add mod">
          <ac:chgData name="Nguyễn Thành Kiên" userId="4003860e-cafa-482e-9892-8a93963390a6" providerId="ADAL" clId="{611C6FA6-0CFF-4B44-9967-926E391C8A7B}" dt="2024-02-28T15:58:01.801" v="2535"/>
          <ac:spMkLst>
            <pc:docMk/>
            <pc:sldMk cId="3455835294" sldId="258"/>
            <ac:spMk id="7" creationId="{BD799E6F-066E-9718-0A05-5A446A2BCC1D}"/>
          </ac:spMkLst>
        </pc:spChg>
        <pc:graphicFrameChg chg="mod">
          <ac:chgData name="Nguyễn Thành Kiên" userId="4003860e-cafa-482e-9892-8a93963390a6" providerId="ADAL" clId="{611C6FA6-0CFF-4B44-9967-926E391C8A7B}" dt="2024-02-28T15:58:04.004" v="2536" actId="1076"/>
          <ac:graphicFrameMkLst>
            <pc:docMk/>
            <pc:sldMk cId="3455835294" sldId="258"/>
            <ac:graphicFrameMk id="5" creationId="{E44DC71E-2A8C-6DBD-7729-2B50F30F7576}"/>
          </ac:graphicFrameMkLst>
        </pc:graphicFrameChg>
      </pc:sldChg>
      <pc:sldChg chg="addSp delSp modSp add mod modAnim">
        <pc:chgData name="Nguyễn Thành Kiên" userId="4003860e-cafa-482e-9892-8a93963390a6" providerId="ADAL" clId="{611C6FA6-0CFF-4B44-9967-926E391C8A7B}" dt="2024-02-28T16:13:48.778" v="2561"/>
        <pc:sldMkLst>
          <pc:docMk/>
          <pc:sldMk cId="2692242105" sldId="259"/>
        </pc:sldMkLst>
        <pc:spChg chg="mod">
          <ac:chgData name="Nguyễn Thành Kiên" userId="4003860e-cafa-482e-9892-8a93963390a6" providerId="ADAL" clId="{611C6FA6-0CFF-4B44-9967-926E391C8A7B}" dt="2024-02-28T15:46:28.119" v="2356"/>
          <ac:spMkLst>
            <pc:docMk/>
            <pc:sldMk cId="2692242105" sldId="259"/>
            <ac:spMk id="2" creationId="{7F6B8EA3-BA40-F6CC-F693-161CB229FC18}"/>
          </ac:spMkLst>
        </pc:spChg>
        <pc:spChg chg="mod">
          <ac:chgData name="Nguyễn Thành Kiên" userId="4003860e-cafa-482e-9892-8a93963390a6" providerId="ADAL" clId="{611C6FA6-0CFF-4B44-9967-926E391C8A7B}" dt="2024-02-28T15:50:34.823" v="2395" actId="14100"/>
          <ac:spMkLst>
            <pc:docMk/>
            <pc:sldMk cId="2692242105" sldId="259"/>
            <ac:spMk id="3" creationId="{32EF026D-6690-7C7A-9C37-9B9087939572}"/>
          </ac:spMkLst>
        </pc:spChg>
        <pc:spChg chg="del mod">
          <ac:chgData name="Nguyễn Thành Kiên" userId="4003860e-cafa-482e-9892-8a93963390a6" providerId="ADAL" clId="{611C6FA6-0CFF-4B44-9967-926E391C8A7B}" dt="2024-02-28T15:58:10.357" v="2537" actId="478"/>
          <ac:spMkLst>
            <pc:docMk/>
            <pc:sldMk cId="2692242105" sldId="259"/>
            <ac:spMk id="4" creationId="{A8837030-793E-7268-FF1B-019D47556D1A}"/>
          </ac:spMkLst>
        </pc:spChg>
        <pc:spChg chg="add mod">
          <ac:chgData name="Nguyễn Thành Kiên" userId="4003860e-cafa-482e-9892-8a93963390a6" providerId="ADAL" clId="{611C6FA6-0CFF-4B44-9967-926E391C8A7B}" dt="2024-02-28T15:58:25.117" v="2554" actId="20577"/>
          <ac:spMkLst>
            <pc:docMk/>
            <pc:sldMk cId="2692242105" sldId="259"/>
            <ac:spMk id="6" creationId="{3C302B2B-E6AA-8C48-B993-CE8F4F308412}"/>
          </ac:spMkLst>
        </pc:spChg>
        <pc:graphicFrameChg chg="mod">
          <ac:chgData name="Nguyễn Thành Kiên" userId="4003860e-cafa-482e-9892-8a93963390a6" providerId="ADAL" clId="{611C6FA6-0CFF-4B44-9967-926E391C8A7B}" dt="2024-02-28T15:41:49.150" v="2215" actId="1076"/>
          <ac:graphicFrameMkLst>
            <pc:docMk/>
            <pc:sldMk cId="2692242105" sldId="259"/>
            <ac:graphicFrameMk id="5" creationId="{6F65BD38-D582-4534-9E30-1F65FB6FC3F8}"/>
          </ac:graphicFrameMkLst>
        </pc:graphicFrameChg>
      </pc:sldChg>
      <pc:sldChg chg="addSp delSp modSp add mod addAnim delAnim modAnim">
        <pc:chgData name="Nguyễn Thành Kiên" userId="4003860e-cafa-482e-9892-8a93963390a6" providerId="ADAL" clId="{611C6FA6-0CFF-4B44-9967-926E391C8A7B}" dt="2024-02-29T12:52:39.764" v="5759" actId="20577"/>
        <pc:sldMkLst>
          <pc:docMk/>
          <pc:sldMk cId="2375130450" sldId="260"/>
        </pc:sldMkLst>
        <pc:spChg chg="add del mod">
          <ac:chgData name="Nguyễn Thành Kiên" userId="4003860e-cafa-482e-9892-8a93963390a6" providerId="ADAL" clId="{611C6FA6-0CFF-4B44-9967-926E391C8A7B}" dt="2024-02-29T03:04:49.799" v="4180" actId="20577"/>
          <ac:spMkLst>
            <pc:docMk/>
            <pc:sldMk cId="2375130450" sldId="260"/>
            <ac:spMk id="2" creationId="{DE969E8E-B26E-5B5E-B929-F8D879D74E51}"/>
          </ac:spMkLst>
        </pc:spChg>
        <pc:spChg chg="mod">
          <ac:chgData name="Nguyễn Thành Kiên" userId="4003860e-cafa-482e-9892-8a93963390a6" providerId="ADAL" clId="{611C6FA6-0CFF-4B44-9967-926E391C8A7B}" dt="2024-02-29T12:52:39.764" v="5759" actId="20577"/>
          <ac:spMkLst>
            <pc:docMk/>
            <pc:sldMk cId="2375130450" sldId="260"/>
            <ac:spMk id="6" creationId="{E4CB5D85-F47D-A37A-E57C-887A991E1D3C}"/>
          </ac:spMkLst>
        </pc:spChg>
        <pc:graphicFrameChg chg="del">
          <ac:chgData name="Nguyễn Thành Kiên" userId="4003860e-cafa-482e-9892-8a93963390a6" providerId="ADAL" clId="{611C6FA6-0CFF-4B44-9967-926E391C8A7B}" dt="2024-02-28T16:14:58.249" v="2612" actId="478"/>
          <ac:graphicFrameMkLst>
            <pc:docMk/>
            <pc:sldMk cId="2375130450" sldId="260"/>
            <ac:graphicFrameMk id="5" creationId="{26131908-CBF1-28A2-C674-69D855410FD9}"/>
          </ac:graphicFrameMkLst>
        </pc:graphicFrameChg>
      </pc:sldChg>
      <pc:sldChg chg="addSp delSp modSp add mod setBg delAnim modAnim">
        <pc:chgData name="Nguyễn Thành Kiên" userId="4003860e-cafa-482e-9892-8a93963390a6" providerId="ADAL" clId="{611C6FA6-0CFF-4B44-9967-926E391C8A7B}" dt="2024-02-29T03:02:06.281" v="3989" actId="1076"/>
        <pc:sldMkLst>
          <pc:docMk/>
          <pc:sldMk cId="549940085" sldId="261"/>
        </pc:sldMkLst>
        <pc:spChg chg="mod">
          <ac:chgData name="Nguyễn Thành Kiên" userId="4003860e-cafa-482e-9892-8a93963390a6" providerId="ADAL" clId="{611C6FA6-0CFF-4B44-9967-926E391C8A7B}" dt="2024-02-29T01:57:01.872" v="3506" actId="1076"/>
          <ac:spMkLst>
            <pc:docMk/>
            <pc:sldMk cId="549940085" sldId="261"/>
            <ac:spMk id="2" creationId="{4C77F973-E514-C804-6CFF-6B7244D95783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4" creationId="{B6F1EDDC-6AFF-8901-29B6-D73B352FF957}"/>
          </ac:spMkLst>
        </pc:spChg>
        <pc:spChg chg="mod">
          <ac:chgData name="Nguyễn Thành Kiên" userId="4003860e-cafa-482e-9892-8a93963390a6" providerId="ADAL" clId="{611C6FA6-0CFF-4B44-9967-926E391C8A7B}" dt="2024-02-29T01:39:04.856" v="2945" actId="20577"/>
          <ac:spMkLst>
            <pc:docMk/>
            <pc:sldMk cId="549940085" sldId="261"/>
            <ac:spMk id="6" creationId="{8FE8C730-5EB8-1B47-DA76-C520C421BA4B}"/>
          </ac:spMkLst>
        </pc:spChg>
        <pc:spChg chg="add del mod">
          <ac:chgData name="Nguyễn Thành Kiên" userId="4003860e-cafa-482e-9892-8a93963390a6" providerId="ADAL" clId="{611C6FA6-0CFF-4B44-9967-926E391C8A7B}" dt="2024-02-29T01:55:18.364" v="3463" actId="11529"/>
          <ac:spMkLst>
            <pc:docMk/>
            <pc:sldMk cId="549940085" sldId="261"/>
            <ac:spMk id="7" creationId="{D8579F13-B82E-7D70-F574-00FE089763BB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8" creationId="{7F0C4164-5E01-CFAC-BCB9-8BF625A4C01C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9" creationId="{C3F37FB1-20BB-07AE-74EC-7373A6880A2A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0" creationId="{2F864AB0-0166-DA5B-5DB7-E3854E408967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1" creationId="{F50234F7-9140-C63A-9B51-81520BBC4A73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2" creationId="{57025C9F-2465-3F36-53B8-010027F23F1E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3" creationId="{837F3832-633B-383D-5048-E9432E9A3FC3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4" creationId="{5DAF3D61-F31E-0624-8EF3-055CFD568C3C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5" creationId="{4648845C-8B29-4AAE-8579-63025CAB77D8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6" creationId="{AB9B2264-B09E-E4C1-461F-BA6DCE868D9C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7" creationId="{E250A27C-D59F-C4DF-731B-5BDC00E5974C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8" creationId="{38381B9A-F344-3893-31FB-D8EDD35FD60C}"/>
          </ac:spMkLst>
        </pc:spChg>
        <pc:spChg chg="add del mod">
          <ac:chgData name="Nguyễn Thành Kiên" userId="4003860e-cafa-482e-9892-8a93963390a6" providerId="ADAL" clId="{611C6FA6-0CFF-4B44-9967-926E391C8A7B}" dt="2024-02-29T02:55:00.356" v="3838" actId="478"/>
          <ac:spMkLst>
            <pc:docMk/>
            <pc:sldMk cId="549940085" sldId="261"/>
            <ac:spMk id="19" creationId="{8A3722BC-3173-D5A9-4223-0C61777A903C}"/>
          </ac:spMkLst>
        </pc:spChg>
        <pc:spChg chg="add mod">
          <ac:chgData name="Nguyễn Thành Kiên" userId="4003860e-cafa-482e-9892-8a93963390a6" providerId="ADAL" clId="{611C6FA6-0CFF-4B44-9967-926E391C8A7B}" dt="2024-02-29T03:02:06.281" v="3989" actId="1076"/>
          <ac:spMkLst>
            <pc:docMk/>
            <pc:sldMk cId="549940085" sldId="261"/>
            <ac:spMk id="20" creationId="{14AA525B-6682-3D84-65DE-280567FB1AEF}"/>
          </ac:spMkLst>
        </pc:spChg>
        <pc:graphicFrameChg chg="modGraphic">
          <ac:chgData name="Nguyễn Thành Kiên" userId="4003860e-cafa-482e-9892-8a93963390a6" providerId="ADAL" clId="{611C6FA6-0CFF-4B44-9967-926E391C8A7B}" dt="2024-02-29T01:56:58.175" v="3505" actId="948"/>
          <ac:graphicFrameMkLst>
            <pc:docMk/>
            <pc:sldMk cId="549940085" sldId="261"/>
            <ac:graphicFrameMk id="5" creationId="{C8883349-6741-A7CC-783B-0BFDEE2F78EA}"/>
          </ac:graphicFrameMkLst>
        </pc:graphicFrameChg>
      </pc:sldChg>
      <pc:sldChg chg="modSp add mod modAnim">
        <pc:chgData name="Nguyễn Thành Kiên" userId="4003860e-cafa-482e-9892-8a93963390a6" providerId="ADAL" clId="{611C6FA6-0CFF-4B44-9967-926E391C8A7B}" dt="2024-02-29T02:54:00.476" v="3836"/>
        <pc:sldMkLst>
          <pc:docMk/>
          <pc:sldMk cId="2568110133" sldId="262"/>
        </pc:sldMkLst>
        <pc:spChg chg="mod">
          <ac:chgData name="Nguyễn Thành Kiên" userId="4003860e-cafa-482e-9892-8a93963390a6" providerId="ADAL" clId="{611C6FA6-0CFF-4B44-9967-926E391C8A7B}" dt="2024-02-29T02:04:21.475" v="3651" actId="20577"/>
          <ac:spMkLst>
            <pc:docMk/>
            <pc:sldMk cId="2568110133" sldId="262"/>
            <ac:spMk id="4" creationId="{0BFA6BE9-2731-D17D-15A2-335121F266E4}"/>
          </ac:spMkLst>
        </pc:spChg>
        <pc:spChg chg="mod">
          <ac:chgData name="Nguyễn Thành Kiên" userId="4003860e-cafa-482e-9892-8a93963390a6" providerId="ADAL" clId="{611C6FA6-0CFF-4B44-9967-926E391C8A7B}" dt="2024-02-29T02:05:03.475" v="3664"/>
          <ac:spMkLst>
            <pc:docMk/>
            <pc:sldMk cId="2568110133" sldId="262"/>
            <ac:spMk id="8" creationId="{621CAE60-CA69-A8D3-B58E-0817EC8B541E}"/>
          </ac:spMkLst>
        </pc:spChg>
        <pc:spChg chg="mod">
          <ac:chgData name="Nguyễn Thành Kiên" userId="4003860e-cafa-482e-9892-8a93963390a6" providerId="ADAL" clId="{611C6FA6-0CFF-4B44-9967-926E391C8A7B}" dt="2024-02-29T02:04:56.376" v="3663" actId="14100"/>
          <ac:spMkLst>
            <pc:docMk/>
            <pc:sldMk cId="2568110133" sldId="262"/>
            <ac:spMk id="9" creationId="{C3239C45-49DA-F0AD-6760-F583411CDBC5}"/>
          </ac:spMkLst>
        </pc:spChg>
        <pc:spChg chg="mod">
          <ac:chgData name="Nguyễn Thành Kiên" userId="4003860e-cafa-482e-9892-8a93963390a6" providerId="ADAL" clId="{611C6FA6-0CFF-4B44-9967-926E391C8A7B}" dt="2024-02-29T02:17:12.066" v="3757"/>
          <ac:spMkLst>
            <pc:docMk/>
            <pc:sldMk cId="2568110133" sldId="262"/>
            <ac:spMk id="10" creationId="{138841BA-AB2E-AD2A-EDC1-599E8EF38815}"/>
          </ac:spMkLst>
        </pc:spChg>
        <pc:spChg chg="mod">
          <ac:chgData name="Nguyễn Thành Kiên" userId="4003860e-cafa-482e-9892-8a93963390a6" providerId="ADAL" clId="{611C6FA6-0CFF-4B44-9967-926E391C8A7B}" dt="2024-02-29T02:16:25.317" v="3709" actId="1038"/>
          <ac:spMkLst>
            <pc:docMk/>
            <pc:sldMk cId="2568110133" sldId="262"/>
            <ac:spMk id="11" creationId="{D1C854CB-5700-93FB-7FF3-E89FA5F4E615}"/>
          </ac:spMkLst>
        </pc:spChg>
        <pc:spChg chg="mod">
          <ac:chgData name="Nguyễn Thành Kiên" userId="4003860e-cafa-482e-9892-8a93963390a6" providerId="ADAL" clId="{611C6FA6-0CFF-4B44-9967-926E391C8A7B}" dt="2024-02-29T02:16:25.317" v="3709" actId="1038"/>
          <ac:spMkLst>
            <pc:docMk/>
            <pc:sldMk cId="2568110133" sldId="262"/>
            <ac:spMk id="12" creationId="{75611510-D6A2-D2AF-253C-52921674645D}"/>
          </ac:spMkLst>
        </pc:spChg>
        <pc:spChg chg="mod">
          <ac:chgData name="Nguyễn Thành Kiên" userId="4003860e-cafa-482e-9892-8a93963390a6" providerId="ADAL" clId="{611C6FA6-0CFF-4B44-9967-926E391C8A7B}" dt="2024-02-29T02:16:25.317" v="3709" actId="1038"/>
          <ac:spMkLst>
            <pc:docMk/>
            <pc:sldMk cId="2568110133" sldId="262"/>
            <ac:spMk id="13" creationId="{D78BE4C4-6093-955E-DA88-E16A13451FE7}"/>
          </ac:spMkLst>
        </pc:spChg>
        <pc:spChg chg="mod">
          <ac:chgData name="Nguyễn Thành Kiên" userId="4003860e-cafa-482e-9892-8a93963390a6" providerId="ADAL" clId="{611C6FA6-0CFF-4B44-9967-926E391C8A7B}" dt="2024-02-29T02:16:18.121" v="3690" actId="20577"/>
          <ac:spMkLst>
            <pc:docMk/>
            <pc:sldMk cId="2568110133" sldId="262"/>
            <ac:spMk id="14" creationId="{FC07F653-6221-6801-C3AE-2E90F042B1F5}"/>
          </ac:spMkLst>
        </pc:spChg>
        <pc:spChg chg="mod">
          <ac:chgData name="Nguyễn Thành Kiên" userId="4003860e-cafa-482e-9892-8a93963390a6" providerId="ADAL" clId="{611C6FA6-0CFF-4B44-9967-926E391C8A7B}" dt="2024-02-29T02:16:46.483" v="3727" actId="20577"/>
          <ac:spMkLst>
            <pc:docMk/>
            <pc:sldMk cId="2568110133" sldId="262"/>
            <ac:spMk id="15" creationId="{CF559B7F-7804-2952-2E23-B4B229C2DEAD}"/>
          </ac:spMkLst>
        </pc:spChg>
        <pc:spChg chg="mod">
          <ac:chgData name="Nguyễn Thành Kiên" userId="4003860e-cafa-482e-9892-8a93963390a6" providerId="ADAL" clId="{611C6FA6-0CFF-4B44-9967-926E391C8A7B}" dt="2024-02-29T02:17:05.684" v="3756" actId="20577"/>
          <ac:spMkLst>
            <pc:docMk/>
            <pc:sldMk cId="2568110133" sldId="262"/>
            <ac:spMk id="16" creationId="{29198A9A-9C42-2DF6-4077-F0D618779D16}"/>
          </ac:spMkLst>
        </pc:spChg>
        <pc:spChg chg="mod">
          <ac:chgData name="Nguyễn Thành Kiên" userId="4003860e-cafa-482e-9892-8a93963390a6" providerId="ADAL" clId="{611C6FA6-0CFF-4B44-9967-926E391C8A7B}" dt="2024-02-29T02:23:28.648" v="3797" actId="20577"/>
          <ac:spMkLst>
            <pc:docMk/>
            <pc:sldMk cId="2568110133" sldId="262"/>
            <ac:spMk id="17" creationId="{B990120C-4078-CDB9-B2CA-FCCAEFA45CAD}"/>
          </ac:spMkLst>
        </pc:spChg>
        <pc:spChg chg="mod">
          <ac:chgData name="Nguyễn Thành Kiên" userId="4003860e-cafa-482e-9892-8a93963390a6" providerId="ADAL" clId="{611C6FA6-0CFF-4B44-9967-926E391C8A7B}" dt="2024-02-29T02:23:38" v="3817" actId="20577"/>
          <ac:spMkLst>
            <pc:docMk/>
            <pc:sldMk cId="2568110133" sldId="262"/>
            <ac:spMk id="18" creationId="{0E4119D5-1D5A-9887-A694-CEE2C66D623A}"/>
          </ac:spMkLst>
        </pc:spChg>
        <pc:spChg chg="mod">
          <ac:chgData name="Nguyễn Thành Kiên" userId="4003860e-cafa-482e-9892-8a93963390a6" providerId="ADAL" clId="{611C6FA6-0CFF-4B44-9967-926E391C8A7B}" dt="2024-02-29T02:23:47.681" v="3835" actId="20577"/>
          <ac:spMkLst>
            <pc:docMk/>
            <pc:sldMk cId="2568110133" sldId="262"/>
            <ac:spMk id="19" creationId="{823F8136-8DE8-D492-D68F-4476087485F1}"/>
          </ac:spMkLst>
        </pc:spChg>
      </pc:sldChg>
      <pc:sldChg chg="add modAnim">
        <pc:chgData name="Nguyễn Thành Kiên" userId="4003860e-cafa-482e-9892-8a93963390a6" providerId="ADAL" clId="{611C6FA6-0CFF-4B44-9967-926E391C8A7B}" dt="2024-02-29T03:02:28.409" v="3990"/>
        <pc:sldMkLst>
          <pc:docMk/>
          <pc:sldMk cId="1107231902" sldId="263"/>
        </pc:sldMkLst>
      </pc:sldChg>
      <pc:sldChg chg="addSp delSp modSp add mod delAnim modAnim">
        <pc:chgData name="Nguyễn Thành Kiên" userId="4003860e-cafa-482e-9892-8a93963390a6" providerId="ADAL" clId="{611C6FA6-0CFF-4B44-9967-926E391C8A7B}" dt="2024-02-29T13:47:00.550" v="6051"/>
        <pc:sldMkLst>
          <pc:docMk/>
          <pc:sldMk cId="2231932332" sldId="264"/>
        </pc:sldMkLst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2" creationId="{AC82426E-7B2B-0C9A-BD4D-EC62276FE073}"/>
          </ac:spMkLst>
        </pc:spChg>
        <pc:spChg chg="mod">
          <ac:chgData name="Nguyễn Thành Kiên" userId="4003860e-cafa-482e-9892-8a93963390a6" providerId="ADAL" clId="{611C6FA6-0CFF-4B44-9967-926E391C8A7B}" dt="2024-02-29T03:15:13.870" v="4223" actId="207"/>
          <ac:spMkLst>
            <pc:docMk/>
            <pc:sldMk cId="2231932332" sldId="264"/>
            <ac:spMk id="3" creationId="{5E3C0562-7661-26AE-D02D-E5D0AF990D25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4" creationId="{C880278A-097E-ACA8-35AC-8E1F3D357D1C}"/>
          </ac:spMkLst>
        </pc:spChg>
        <pc:spChg chg="add mod">
          <ac:chgData name="Nguyễn Thành Kiên" userId="4003860e-cafa-482e-9892-8a93963390a6" providerId="ADAL" clId="{611C6FA6-0CFF-4B44-9967-926E391C8A7B}" dt="2024-02-29T09:38:21.912" v="4461" actId="1076"/>
          <ac:spMkLst>
            <pc:docMk/>
            <pc:sldMk cId="2231932332" sldId="264"/>
            <ac:spMk id="5" creationId="{04ADA410-A80B-D35F-4E21-8B22BC54EEBD}"/>
          </ac:spMkLst>
        </pc:spChg>
        <pc:spChg chg="del mod">
          <ac:chgData name="Nguyễn Thành Kiên" userId="4003860e-cafa-482e-9892-8a93963390a6" providerId="ADAL" clId="{611C6FA6-0CFF-4B44-9967-926E391C8A7B}" dt="2024-02-29T13:46:59.898" v="6050" actId="478"/>
          <ac:spMkLst>
            <pc:docMk/>
            <pc:sldMk cId="2231932332" sldId="264"/>
            <ac:spMk id="6" creationId="{7C3A8B5C-7C85-1A40-1E92-430502F86042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8" creationId="{010D9535-3AE6-E1FA-ED09-7605F18FF237}"/>
          </ac:spMkLst>
        </pc:spChg>
        <pc:spChg chg="add del mod">
          <ac:chgData name="Nguyễn Thành Kiên" userId="4003860e-cafa-482e-9892-8a93963390a6" providerId="ADAL" clId="{611C6FA6-0CFF-4B44-9967-926E391C8A7B}" dt="2024-02-29T09:36:04.339" v="4452" actId="478"/>
          <ac:spMkLst>
            <pc:docMk/>
            <pc:sldMk cId="2231932332" sldId="264"/>
            <ac:spMk id="8" creationId="{1D25D01C-69CD-E4D3-45ED-DC0E9CF60C19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9" creationId="{838DDD4C-BA62-81CD-61E7-605EBBDC3F92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0" creationId="{08C512CD-F9AD-0EDA-B9BF-C996E88F8F3F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1" creationId="{300EFFF1-DA5C-871C-AB36-CD0FC91064EA}"/>
          </ac:spMkLst>
        </pc:spChg>
        <pc:spChg chg="add mod">
          <ac:chgData name="Nguyễn Thành Kiên" userId="4003860e-cafa-482e-9892-8a93963390a6" providerId="ADAL" clId="{611C6FA6-0CFF-4B44-9967-926E391C8A7B}" dt="2024-02-29T13:47:00.550" v="6051"/>
          <ac:spMkLst>
            <pc:docMk/>
            <pc:sldMk cId="2231932332" sldId="264"/>
            <ac:spMk id="11" creationId="{9D1E5469-E415-57DC-3F28-3378AC0170E8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2" creationId="{F8CA739F-158A-7ED1-952A-D5B0CC1F5C90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3" creationId="{04A72299-0A5D-83A7-0488-228A9A0D0454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4" creationId="{FD05EA69-0A83-61EB-6B51-DA0BD813DC5B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5" creationId="{19EB0CE4-BCD6-DAE0-DC78-4A8475FC09FF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6" creationId="{3BC4E949-6E3A-E156-81BA-E1AB4176BCAB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7" creationId="{5AE5ED58-AB05-1AA2-4FA8-ACCE6879DA67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8" creationId="{0DA8CE0A-3C36-EF9C-1586-59E167C98F42}"/>
          </ac:spMkLst>
        </pc:spChg>
        <pc:spChg chg="del">
          <ac:chgData name="Nguyễn Thành Kiên" userId="4003860e-cafa-482e-9892-8a93963390a6" providerId="ADAL" clId="{611C6FA6-0CFF-4B44-9967-926E391C8A7B}" dt="2024-02-29T03:15:35.151" v="4230" actId="478"/>
          <ac:spMkLst>
            <pc:docMk/>
            <pc:sldMk cId="2231932332" sldId="264"/>
            <ac:spMk id="19" creationId="{C6546D7B-4C0E-5FE1-D986-01CFF25AC980}"/>
          </ac:spMkLst>
        </pc:spChg>
        <pc:graphicFrameChg chg="del">
          <ac:chgData name="Nguyễn Thành Kiên" userId="4003860e-cafa-482e-9892-8a93963390a6" providerId="ADAL" clId="{611C6FA6-0CFF-4B44-9967-926E391C8A7B}" dt="2024-02-29T03:15:39.887" v="4231" actId="478"/>
          <ac:graphicFrameMkLst>
            <pc:docMk/>
            <pc:sldMk cId="2231932332" sldId="264"/>
            <ac:graphicFrameMk id="5" creationId="{ED68F0CE-3A1C-6469-DD82-B22D08D5CB16}"/>
          </ac:graphicFrameMkLst>
        </pc:graphicFrameChg>
        <pc:graphicFrameChg chg="add del mod">
          <ac:chgData name="Nguyễn Thành Kiên" userId="4003860e-cafa-482e-9892-8a93963390a6" providerId="ADAL" clId="{611C6FA6-0CFF-4B44-9967-926E391C8A7B}" dt="2024-02-29T09:38:09.410" v="4455"/>
          <ac:graphicFrameMkLst>
            <pc:docMk/>
            <pc:sldMk cId="2231932332" sldId="264"/>
            <ac:graphicFrameMk id="9" creationId="{B4D98F90-8A5B-4755-65C3-55380F0E786E}"/>
          </ac:graphicFrameMkLst>
        </pc:graphicFrameChg>
        <pc:picChg chg="add mod">
          <ac:chgData name="Nguyễn Thành Kiên" userId="4003860e-cafa-482e-9892-8a93963390a6" providerId="ADAL" clId="{611C6FA6-0CFF-4B44-9967-926E391C8A7B}" dt="2024-02-29T09:38:29.739" v="4464" actId="14100"/>
          <ac:picMkLst>
            <pc:docMk/>
            <pc:sldMk cId="2231932332" sldId="264"/>
            <ac:picMk id="10" creationId="{68C045D2-3EC9-D0A1-AFAC-A8F1244DF61C}"/>
          </ac:picMkLst>
        </pc:picChg>
        <pc:cxnChg chg="add del">
          <ac:chgData name="Nguyễn Thành Kiên" userId="4003860e-cafa-482e-9892-8a93963390a6" providerId="ADAL" clId="{611C6FA6-0CFF-4B44-9967-926E391C8A7B}" dt="2024-02-29T09:15:10.042" v="4249" actId="11529"/>
          <ac:cxnSpMkLst>
            <pc:docMk/>
            <pc:sldMk cId="2231932332" sldId="264"/>
            <ac:cxnSpMk id="4" creationId="{2FD88977-385F-FD49-8B38-4C1EAB5F81E6}"/>
          </ac:cxnSpMkLst>
        </pc:cxnChg>
      </pc:sldChg>
      <pc:sldChg chg="modSp add mod ord modAnim">
        <pc:chgData name="Nguyễn Thành Kiên" userId="4003860e-cafa-482e-9892-8a93963390a6" providerId="ADAL" clId="{611C6FA6-0CFF-4B44-9967-926E391C8A7B}" dt="2024-02-29T13:45:44.181" v="6047" actId="20577"/>
        <pc:sldMkLst>
          <pc:docMk/>
          <pc:sldMk cId="2808672396" sldId="265"/>
        </pc:sldMkLst>
        <pc:spChg chg="mod">
          <ac:chgData name="Nguyễn Thành Kiên" userId="4003860e-cafa-482e-9892-8a93963390a6" providerId="ADAL" clId="{611C6FA6-0CFF-4B44-9967-926E391C8A7B}" dt="2024-02-29T12:54:07.340" v="5762" actId="1076"/>
          <ac:spMkLst>
            <pc:docMk/>
            <pc:sldMk cId="2808672396" sldId="265"/>
            <ac:spMk id="5" creationId="{7384E341-6A24-901E-FED5-63A70A15EA4C}"/>
          </ac:spMkLst>
        </pc:spChg>
        <pc:spChg chg="mod">
          <ac:chgData name="Nguyễn Thành Kiên" userId="4003860e-cafa-482e-9892-8a93963390a6" providerId="ADAL" clId="{611C6FA6-0CFF-4B44-9967-926E391C8A7B}" dt="2024-02-29T13:45:44.181" v="6047" actId="20577"/>
          <ac:spMkLst>
            <pc:docMk/>
            <pc:sldMk cId="2808672396" sldId="265"/>
            <ac:spMk id="6" creationId="{E208A555-2B61-B59D-0EA1-F041C2D3836D}"/>
          </ac:spMkLst>
        </pc:spChg>
        <pc:spChg chg="mod">
          <ac:chgData name="Nguyễn Thành Kiên" userId="4003860e-cafa-482e-9892-8a93963390a6" providerId="ADAL" clId="{611C6FA6-0CFF-4B44-9967-926E391C8A7B}" dt="2024-02-29T12:55:01.987" v="5811" actId="20577"/>
          <ac:spMkLst>
            <pc:docMk/>
            <pc:sldMk cId="2808672396" sldId="265"/>
            <ac:spMk id="8" creationId="{CA063695-FB5A-C04C-D7FF-8036A99C24A3}"/>
          </ac:spMkLst>
        </pc:spChg>
      </pc:sldChg>
      <pc:sldChg chg="modSp add mod modAnim">
        <pc:chgData name="Nguyễn Thành Kiên" userId="4003860e-cafa-482e-9892-8a93963390a6" providerId="ADAL" clId="{611C6FA6-0CFF-4B44-9967-926E391C8A7B}" dt="2024-02-29T13:45:16.103" v="5989" actId="20577"/>
        <pc:sldMkLst>
          <pc:docMk/>
          <pc:sldMk cId="3063873721" sldId="266"/>
        </pc:sldMkLst>
        <pc:spChg chg="mod">
          <ac:chgData name="Nguyễn Thành Kiên" userId="4003860e-cafa-482e-9892-8a93963390a6" providerId="ADAL" clId="{611C6FA6-0CFF-4B44-9967-926E391C8A7B}" dt="2024-02-29T09:53:49.417" v="5428" actId="1076"/>
          <ac:spMkLst>
            <pc:docMk/>
            <pc:sldMk cId="3063873721" sldId="266"/>
            <ac:spMk id="5" creationId="{7E3E5A74-FADC-E83F-3212-84C610F956D8}"/>
          </ac:spMkLst>
        </pc:spChg>
        <pc:spChg chg="mod">
          <ac:chgData name="Nguyễn Thành Kiên" userId="4003860e-cafa-482e-9892-8a93963390a6" providerId="ADAL" clId="{611C6FA6-0CFF-4B44-9967-926E391C8A7B}" dt="2024-02-29T13:45:16.103" v="5989" actId="20577"/>
          <ac:spMkLst>
            <pc:docMk/>
            <pc:sldMk cId="3063873721" sldId="266"/>
            <ac:spMk id="6" creationId="{A4B59DAF-FF0F-CA1B-5C0C-D9F1881D7EBA}"/>
          </ac:spMkLst>
        </pc:spChg>
        <pc:spChg chg="mod">
          <ac:chgData name="Nguyễn Thành Kiên" userId="4003860e-cafa-482e-9892-8a93963390a6" providerId="ADAL" clId="{611C6FA6-0CFF-4B44-9967-926E391C8A7B}" dt="2024-02-29T12:59:54.477" v="5819" actId="20577"/>
          <ac:spMkLst>
            <pc:docMk/>
            <pc:sldMk cId="3063873721" sldId="266"/>
            <ac:spMk id="8" creationId="{1B045D2D-7377-DF3C-E8F3-3F094AC19009}"/>
          </ac:spMkLst>
        </pc:spChg>
      </pc:sldChg>
      <pc:sldChg chg="addSp delSp modSp add mod modAnim">
        <pc:chgData name="Nguyễn Thành Kiên" userId="4003860e-cafa-482e-9892-8a93963390a6" providerId="ADAL" clId="{611C6FA6-0CFF-4B44-9967-926E391C8A7B}" dt="2024-02-29T14:12:01.930" v="6693" actId="20577"/>
        <pc:sldMkLst>
          <pc:docMk/>
          <pc:sldMk cId="1956141177" sldId="267"/>
        </pc:sldMkLst>
        <pc:spChg chg="add mod">
          <ac:chgData name="Nguyễn Thành Kiên" userId="4003860e-cafa-482e-9892-8a93963390a6" providerId="ADAL" clId="{611C6FA6-0CFF-4B44-9967-926E391C8A7B}" dt="2024-02-29T13:18:17.272" v="5847" actId="1035"/>
          <ac:spMkLst>
            <pc:docMk/>
            <pc:sldMk cId="1956141177" sldId="267"/>
            <ac:spMk id="4" creationId="{9C5C7637-1140-1C56-D9D3-3974E4FD4B5D}"/>
          </ac:spMkLst>
        </pc:spChg>
        <pc:spChg chg="mod">
          <ac:chgData name="Nguyễn Thành Kiên" userId="4003860e-cafa-482e-9892-8a93963390a6" providerId="ADAL" clId="{611C6FA6-0CFF-4B44-9967-926E391C8A7B}" dt="2024-02-29T14:12:01.930" v="6693" actId="20577"/>
          <ac:spMkLst>
            <pc:docMk/>
            <pc:sldMk cId="1956141177" sldId="267"/>
            <ac:spMk id="5" creationId="{60675449-51F0-98DA-606F-C323EE0A81C4}"/>
          </ac:spMkLst>
        </pc:spChg>
        <pc:spChg chg="del">
          <ac:chgData name="Nguyễn Thành Kiên" userId="4003860e-cafa-482e-9892-8a93963390a6" providerId="ADAL" clId="{611C6FA6-0CFF-4B44-9967-926E391C8A7B}" dt="2024-02-29T13:46:53.123" v="6048" actId="478"/>
          <ac:spMkLst>
            <pc:docMk/>
            <pc:sldMk cId="1956141177" sldId="267"/>
            <ac:spMk id="6" creationId="{3F29AA84-6B71-B03E-C516-A29329A0F7A0}"/>
          </ac:spMkLst>
        </pc:spChg>
        <pc:spChg chg="add mod">
          <ac:chgData name="Nguyễn Thành Kiên" userId="4003860e-cafa-482e-9892-8a93963390a6" providerId="ADAL" clId="{611C6FA6-0CFF-4B44-9967-926E391C8A7B}" dt="2024-02-29T13:46:53.767" v="6049"/>
          <ac:spMkLst>
            <pc:docMk/>
            <pc:sldMk cId="1956141177" sldId="267"/>
            <ac:spMk id="7" creationId="{A5250D1D-0DB2-554D-6E92-E6E618B64C04}"/>
          </ac:spMkLst>
        </pc:spChg>
        <pc:spChg chg="del">
          <ac:chgData name="Nguyễn Thành Kiên" userId="4003860e-cafa-482e-9892-8a93963390a6" providerId="ADAL" clId="{611C6FA6-0CFF-4B44-9967-926E391C8A7B}" dt="2024-02-29T09:54:29.528" v="5430" actId="478"/>
          <ac:spMkLst>
            <pc:docMk/>
            <pc:sldMk cId="1956141177" sldId="267"/>
            <ac:spMk id="8" creationId="{F5D49804-2977-1C60-9F26-E6FD071C560A}"/>
          </ac:spMkLst>
        </pc:spChg>
      </pc:sldChg>
      <pc:sldChg chg="addSp delSp modSp add mod delAnim modAnim">
        <pc:chgData name="Nguyễn Thành Kiên" userId="4003860e-cafa-482e-9892-8a93963390a6" providerId="ADAL" clId="{611C6FA6-0CFF-4B44-9967-926E391C8A7B}" dt="2024-02-29T14:09:57.280" v="6679" actId="114"/>
        <pc:sldMkLst>
          <pc:docMk/>
          <pc:sldMk cId="4120003432" sldId="268"/>
        </pc:sldMkLst>
        <pc:spChg chg="del">
          <ac:chgData name="Nguyễn Thành Kiên" userId="4003860e-cafa-482e-9892-8a93963390a6" providerId="ADAL" clId="{611C6FA6-0CFF-4B44-9967-926E391C8A7B}" dt="2024-02-29T13:47:58.494" v="6143" actId="478"/>
          <ac:spMkLst>
            <pc:docMk/>
            <pc:sldMk cId="4120003432" sldId="268"/>
            <ac:spMk id="4" creationId="{066A9500-0168-B0C3-218E-2D9C620C2450}"/>
          </ac:spMkLst>
        </pc:spChg>
        <pc:spChg chg="mod">
          <ac:chgData name="Nguyễn Thành Kiên" userId="4003860e-cafa-482e-9892-8a93963390a6" providerId="ADAL" clId="{611C6FA6-0CFF-4B44-9967-926E391C8A7B}" dt="2024-02-29T13:48:33.514" v="6145" actId="947"/>
          <ac:spMkLst>
            <pc:docMk/>
            <pc:sldMk cId="4120003432" sldId="268"/>
            <ac:spMk id="5" creationId="{296EC9D1-DC9A-5199-F84E-12FA96E664DF}"/>
          </ac:spMkLst>
        </pc:spChg>
        <pc:spChg chg="mod">
          <ac:chgData name="Nguyễn Thành Kiên" userId="4003860e-cafa-482e-9892-8a93963390a6" providerId="ADAL" clId="{611C6FA6-0CFF-4B44-9967-926E391C8A7B}" dt="2024-02-29T13:44:31.575" v="5922" actId="20577"/>
          <ac:spMkLst>
            <pc:docMk/>
            <pc:sldMk cId="4120003432" sldId="268"/>
            <ac:spMk id="6" creationId="{AAF5C240-72EC-2C95-6E09-FE9B766E9F35}"/>
          </ac:spMkLst>
        </pc:spChg>
        <pc:spChg chg="add mod">
          <ac:chgData name="Nguyễn Thành Kiên" userId="4003860e-cafa-482e-9892-8a93963390a6" providerId="ADAL" clId="{611C6FA6-0CFF-4B44-9967-926E391C8A7B}" dt="2024-02-29T14:09:57.280" v="6679" actId="114"/>
          <ac:spMkLst>
            <pc:docMk/>
            <pc:sldMk cId="4120003432" sldId="268"/>
            <ac:spMk id="9" creationId="{F6460D0E-4CDB-1048-AD88-F37D726E0884}"/>
          </ac:spMkLst>
        </pc:spChg>
        <pc:graphicFrameChg chg="add del mod">
          <ac:chgData name="Nguyễn Thành Kiên" userId="4003860e-cafa-482e-9892-8a93963390a6" providerId="ADAL" clId="{611C6FA6-0CFF-4B44-9967-926E391C8A7B}" dt="2024-02-29T13:58:31.831" v="6418"/>
          <ac:graphicFrameMkLst>
            <pc:docMk/>
            <pc:sldMk cId="4120003432" sldId="268"/>
            <ac:graphicFrameMk id="2" creationId="{804E37E5-387F-4662-9585-C5375FD7810B}"/>
          </ac:graphicFrameMkLst>
        </pc:graphicFrameChg>
        <pc:picChg chg="add del mod">
          <ac:chgData name="Nguyễn Thành Kiên" userId="4003860e-cafa-482e-9892-8a93963390a6" providerId="ADAL" clId="{611C6FA6-0CFF-4B44-9967-926E391C8A7B}" dt="2024-02-29T13:59:14.606" v="6424" actId="478"/>
          <ac:picMkLst>
            <pc:docMk/>
            <pc:sldMk cId="4120003432" sldId="268"/>
            <ac:picMk id="7" creationId="{5A9970A0-4D11-F99F-DE4B-C9661110A0CD}"/>
          </ac:picMkLst>
        </pc:picChg>
        <pc:picChg chg="add del mod">
          <ac:chgData name="Nguyễn Thành Kiên" userId="4003860e-cafa-482e-9892-8a93963390a6" providerId="ADAL" clId="{611C6FA6-0CFF-4B44-9967-926E391C8A7B}" dt="2024-02-29T14:03:20.085" v="6473" actId="478"/>
          <ac:picMkLst>
            <pc:docMk/>
            <pc:sldMk cId="4120003432" sldId="268"/>
            <ac:picMk id="10" creationId="{EDBE7CD5-D81B-D38B-5C65-326C7F98DBE7}"/>
          </ac:picMkLst>
        </pc:picChg>
        <pc:picChg chg="add del mod">
          <ac:chgData name="Nguyễn Thành Kiên" userId="4003860e-cafa-482e-9892-8a93963390a6" providerId="ADAL" clId="{611C6FA6-0CFF-4B44-9967-926E391C8A7B}" dt="2024-02-29T14:03:20.085" v="6473" actId="478"/>
          <ac:picMkLst>
            <pc:docMk/>
            <pc:sldMk cId="4120003432" sldId="268"/>
            <ac:picMk id="11" creationId="{3C3A3DD8-003A-AACE-4420-56EFF9B614A3}"/>
          </ac:picMkLst>
        </pc:picChg>
        <pc:picChg chg="add mod">
          <ac:chgData name="Nguyễn Thành Kiên" userId="4003860e-cafa-482e-9892-8a93963390a6" providerId="ADAL" clId="{611C6FA6-0CFF-4B44-9967-926E391C8A7B}" dt="2024-02-29T14:09:17.158" v="6676" actId="14100"/>
          <ac:picMkLst>
            <pc:docMk/>
            <pc:sldMk cId="4120003432" sldId="268"/>
            <ac:picMk id="12" creationId="{0150D7EF-441C-FABA-5987-D421B190B376}"/>
          </ac:picMkLst>
        </pc:picChg>
      </pc:sldChg>
      <pc:sldChg chg="addSp delSp modSp add mod modAnim">
        <pc:chgData name="Nguyễn Thành Kiên" userId="4003860e-cafa-482e-9892-8a93963390a6" providerId="ADAL" clId="{611C6FA6-0CFF-4B44-9967-926E391C8A7B}" dt="2024-02-29T14:34:21.573" v="6939" actId="478"/>
        <pc:sldMkLst>
          <pc:docMk/>
          <pc:sldMk cId="396272203" sldId="269"/>
        </pc:sldMkLst>
        <pc:spChg chg="add del mod">
          <ac:chgData name="Nguyễn Thành Kiên" userId="4003860e-cafa-482e-9892-8a93963390a6" providerId="ADAL" clId="{611C6FA6-0CFF-4B44-9967-926E391C8A7B}" dt="2024-02-29T13:58:30.517" v="6415"/>
          <ac:spMkLst>
            <pc:docMk/>
            <pc:sldMk cId="396272203" sldId="269"/>
            <ac:spMk id="2" creationId="{30968818-7F29-4EC7-22A1-3E03EF7DD62A}"/>
          </ac:spMkLst>
        </pc:spChg>
        <pc:spChg chg="add mod">
          <ac:chgData name="Nguyễn Thành Kiên" userId="4003860e-cafa-482e-9892-8a93963390a6" providerId="ADAL" clId="{611C6FA6-0CFF-4B44-9967-926E391C8A7B}" dt="2024-02-29T14:12:49.331" v="6848" actId="20577"/>
          <ac:spMkLst>
            <pc:docMk/>
            <pc:sldMk cId="396272203" sldId="269"/>
            <ac:spMk id="4" creationId="{39281F9C-DD63-A635-4A2E-99350CC3B1A9}"/>
          </ac:spMkLst>
        </pc:spChg>
        <pc:spChg chg="del mod">
          <ac:chgData name="Nguyễn Thành Kiên" userId="4003860e-cafa-482e-9892-8a93963390a6" providerId="ADAL" clId="{611C6FA6-0CFF-4B44-9967-926E391C8A7B}" dt="2024-02-29T14:06:05.528" v="6623" actId="478"/>
          <ac:spMkLst>
            <pc:docMk/>
            <pc:sldMk cId="396272203" sldId="269"/>
            <ac:spMk id="5" creationId="{A2161428-E26F-E02A-472A-B8F47CC667D2}"/>
          </ac:spMkLst>
        </pc:spChg>
        <pc:spChg chg="add del mod">
          <ac:chgData name="Nguyễn Thành Kiên" userId="4003860e-cafa-482e-9892-8a93963390a6" providerId="ADAL" clId="{611C6FA6-0CFF-4B44-9967-926E391C8A7B}" dt="2024-02-29T14:34:21.573" v="6939" actId="478"/>
          <ac:spMkLst>
            <pc:docMk/>
            <pc:sldMk cId="396272203" sldId="269"/>
            <ac:spMk id="7" creationId="{73C3EC08-D8AF-1D69-E71B-494DC3AAF71E}"/>
          </ac:spMkLst>
        </pc:spChg>
      </pc:sldChg>
      <pc:sldChg chg="add">
        <pc:chgData name="Nguyễn Thành Kiên" userId="4003860e-cafa-482e-9892-8a93963390a6" providerId="ADAL" clId="{611C6FA6-0CFF-4B44-9967-926E391C8A7B}" dt="2024-02-29T13:59:12.455" v="6423"/>
        <pc:sldMkLst>
          <pc:docMk/>
          <pc:sldMk cId="3979264147" sldId="270"/>
        </pc:sldMkLst>
      </pc:sldChg>
      <pc:sldChg chg="addSp delSp modSp add mod delAnim modAnim">
        <pc:chgData name="Nguyễn Thành Kiên" userId="4003860e-cafa-482e-9892-8a93963390a6" providerId="ADAL" clId="{611C6FA6-0CFF-4B44-9967-926E391C8A7B}" dt="2024-02-29T14:44:38.019" v="7174"/>
        <pc:sldMkLst>
          <pc:docMk/>
          <pc:sldMk cId="1312952815" sldId="271"/>
        </pc:sldMkLst>
        <pc:spChg chg="add mod">
          <ac:chgData name="Nguyễn Thành Kiên" userId="4003860e-cafa-482e-9892-8a93963390a6" providerId="ADAL" clId="{611C6FA6-0CFF-4B44-9967-926E391C8A7B}" dt="2024-02-29T14:42:39.843" v="7169" actId="207"/>
          <ac:spMkLst>
            <pc:docMk/>
            <pc:sldMk cId="1312952815" sldId="271"/>
            <ac:spMk id="2" creationId="{E3F6F609-C7E3-84AE-96F0-C04817E1EB34}"/>
          </ac:spMkLst>
        </pc:spChg>
        <pc:spChg chg="del">
          <ac:chgData name="Nguyễn Thành Kiên" userId="4003860e-cafa-482e-9892-8a93963390a6" providerId="ADAL" clId="{611C6FA6-0CFF-4B44-9967-926E391C8A7B}" dt="2024-02-29T14:33:54.244" v="6936" actId="478"/>
          <ac:spMkLst>
            <pc:docMk/>
            <pc:sldMk cId="1312952815" sldId="271"/>
            <ac:spMk id="4" creationId="{C6B79898-DA73-FE52-9DF0-0DD831D71DA4}"/>
          </ac:spMkLst>
        </pc:spChg>
        <pc:spChg chg="mod">
          <ac:chgData name="Nguyễn Thành Kiên" userId="4003860e-cafa-482e-9892-8a93963390a6" providerId="ADAL" clId="{611C6FA6-0CFF-4B44-9967-926E391C8A7B}" dt="2024-02-29T14:43:31.382" v="7173" actId="207"/>
          <ac:spMkLst>
            <pc:docMk/>
            <pc:sldMk cId="1312952815" sldId="271"/>
            <ac:spMk id="7" creationId="{AC2594FA-1AB5-60A7-2D78-F7BE173F318B}"/>
          </ac:spMkLst>
        </pc:spChg>
        <pc:spChg chg="add mod">
          <ac:chgData name="Nguyễn Thành Kiên" userId="4003860e-cafa-482e-9892-8a93963390a6" providerId="ADAL" clId="{611C6FA6-0CFF-4B44-9967-926E391C8A7B}" dt="2024-02-29T14:42:29.130" v="7165" actId="1076"/>
          <ac:spMkLst>
            <pc:docMk/>
            <pc:sldMk cId="1312952815" sldId="271"/>
            <ac:spMk id="8" creationId="{F3F0268E-9F3E-C645-E8AA-D39B39C86FB7}"/>
          </ac:spMkLst>
        </pc:spChg>
        <pc:spChg chg="add mod">
          <ac:chgData name="Nguyễn Thành Kiên" userId="4003860e-cafa-482e-9892-8a93963390a6" providerId="ADAL" clId="{611C6FA6-0CFF-4B44-9967-926E391C8A7B}" dt="2024-02-29T14:42:24.517" v="7164" actId="1076"/>
          <ac:spMkLst>
            <pc:docMk/>
            <pc:sldMk cId="1312952815" sldId="271"/>
            <ac:spMk id="9" creationId="{F363F025-AB8D-3E2C-D630-2A832BAA1CB6}"/>
          </ac:spMkLst>
        </pc:spChg>
      </pc:sldChg>
      <pc:sldChg chg="addSp delSp modSp add mod delAnim modAnim">
        <pc:chgData name="Nguyễn Thành Kiên" userId="4003860e-cafa-482e-9892-8a93963390a6" providerId="ADAL" clId="{611C6FA6-0CFF-4B44-9967-926E391C8A7B}" dt="2024-02-29T15:03:11.748" v="7666"/>
        <pc:sldMkLst>
          <pc:docMk/>
          <pc:sldMk cId="1520653614" sldId="272"/>
        </pc:sldMkLst>
        <pc:spChg chg="del">
          <ac:chgData name="Nguyễn Thành Kiên" userId="4003860e-cafa-482e-9892-8a93963390a6" providerId="ADAL" clId="{611C6FA6-0CFF-4B44-9967-926E391C8A7B}" dt="2024-02-29T14:54:57.394" v="7177" actId="478"/>
          <ac:spMkLst>
            <pc:docMk/>
            <pc:sldMk cId="1520653614" sldId="272"/>
            <ac:spMk id="2" creationId="{B8A28F45-2C55-B9D7-D637-DA2358F7AF6C}"/>
          </ac:spMkLst>
        </pc:spChg>
        <pc:spChg chg="add mod">
          <ac:chgData name="Nguyễn Thành Kiên" userId="4003860e-cafa-482e-9892-8a93963390a6" providerId="ADAL" clId="{611C6FA6-0CFF-4B44-9967-926E391C8A7B}" dt="2024-02-29T15:02:41.720" v="7659" actId="1076"/>
          <ac:spMkLst>
            <pc:docMk/>
            <pc:sldMk cId="1520653614" sldId="272"/>
            <ac:spMk id="4" creationId="{C390655A-ACCF-8DE2-49BA-88A6AF048E5E}"/>
          </ac:spMkLst>
        </pc:spChg>
        <pc:spChg chg="add mod">
          <ac:chgData name="Nguyễn Thành Kiên" userId="4003860e-cafa-482e-9892-8a93963390a6" providerId="ADAL" clId="{611C6FA6-0CFF-4B44-9967-926E391C8A7B}" dt="2024-02-29T15:02:57.231" v="7663" actId="207"/>
          <ac:spMkLst>
            <pc:docMk/>
            <pc:sldMk cId="1520653614" sldId="272"/>
            <ac:spMk id="5" creationId="{7FC38D5E-E714-B30E-384B-F5D3C0AB6166}"/>
          </ac:spMkLst>
        </pc:spChg>
        <pc:spChg chg="mod">
          <ac:chgData name="Nguyễn Thành Kiên" userId="4003860e-cafa-482e-9892-8a93963390a6" providerId="ADAL" clId="{611C6FA6-0CFF-4B44-9967-926E391C8A7B}" dt="2024-02-29T15:02:15.377" v="7655" actId="14100"/>
          <ac:spMkLst>
            <pc:docMk/>
            <pc:sldMk cId="1520653614" sldId="272"/>
            <ac:spMk id="6" creationId="{C7E7C34D-A70B-9B4A-6C15-54E25EA2AC8A}"/>
          </ac:spMkLst>
        </pc:spChg>
        <pc:spChg chg="mod">
          <ac:chgData name="Nguyễn Thành Kiên" userId="4003860e-cafa-482e-9892-8a93963390a6" providerId="ADAL" clId="{611C6FA6-0CFF-4B44-9967-926E391C8A7B}" dt="2024-02-29T15:02:51.323" v="7662" actId="207"/>
          <ac:spMkLst>
            <pc:docMk/>
            <pc:sldMk cId="1520653614" sldId="272"/>
            <ac:spMk id="7" creationId="{01C8980E-A87D-4314-14FF-E3D516721AA4}"/>
          </ac:spMkLst>
        </pc:spChg>
        <pc:spChg chg="del">
          <ac:chgData name="Nguyễn Thành Kiên" userId="4003860e-cafa-482e-9892-8a93963390a6" providerId="ADAL" clId="{611C6FA6-0CFF-4B44-9967-926E391C8A7B}" dt="2024-02-29T14:54:57.394" v="7177" actId="478"/>
          <ac:spMkLst>
            <pc:docMk/>
            <pc:sldMk cId="1520653614" sldId="272"/>
            <ac:spMk id="8" creationId="{81E9F9A1-69EA-346F-16BE-9B9C1A16628A}"/>
          </ac:spMkLst>
        </pc:spChg>
        <pc:spChg chg="del">
          <ac:chgData name="Nguyễn Thành Kiên" userId="4003860e-cafa-482e-9892-8a93963390a6" providerId="ADAL" clId="{611C6FA6-0CFF-4B44-9967-926E391C8A7B}" dt="2024-02-29T14:54:57.394" v="7177" actId="478"/>
          <ac:spMkLst>
            <pc:docMk/>
            <pc:sldMk cId="1520653614" sldId="272"/>
            <ac:spMk id="9" creationId="{7CF78126-60AE-AC6A-4204-9E979864551A}"/>
          </ac:spMkLst>
        </pc:spChg>
      </pc:sldChg>
      <pc:sldChg chg="addSp delSp modSp add mod setBg delAnim modAnim setClrOvrMap">
        <pc:chgData name="Nguyễn Thành Kiên" userId="4003860e-cafa-482e-9892-8a93963390a6" providerId="ADAL" clId="{611C6FA6-0CFF-4B44-9967-926E391C8A7B}" dt="2024-03-03T08:28:55.705" v="7854" actId="1076"/>
        <pc:sldMkLst>
          <pc:docMk/>
          <pc:sldMk cId="3536728687" sldId="273"/>
        </pc:sldMkLst>
        <pc:spChg chg="mod">
          <ac:chgData name="Nguyễn Thành Kiên" userId="4003860e-cafa-482e-9892-8a93963390a6" providerId="ADAL" clId="{611C6FA6-0CFF-4B44-9967-926E391C8A7B}" dt="2024-02-29T15:37:50.300" v="7794" actId="1076"/>
          <ac:spMkLst>
            <pc:docMk/>
            <pc:sldMk cId="3536728687" sldId="273"/>
            <ac:spMk id="3" creationId="{7D9F33B2-4C99-F134-55D7-A2570CB2A398}"/>
          </ac:spMkLst>
        </pc:spChg>
        <pc:spChg chg="del">
          <ac:chgData name="Nguyễn Thành Kiên" userId="4003860e-cafa-482e-9892-8a93963390a6" providerId="ADAL" clId="{611C6FA6-0CFF-4B44-9967-926E391C8A7B}" dt="2024-02-29T15:07:26.329" v="7708" actId="478"/>
          <ac:spMkLst>
            <pc:docMk/>
            <pc:sldMk cId="3536728687" sldId="273"/>
            <ac:spMk id="4" creationId="{BCF40635-2B20-AD93-A93A-536914B93B2E}"/>
          </ac:spMkLst>
        </pc:spChg>
        <pc:spChg chg="del">
          <ac:chgData name="Nguyễn Thành Kiên" userId="4003860e-cafa-482e-9892-8a93963390a6" providerId="ADAL" clId="{611C6FA6-0CFF-4B44-9967-926E391C8A7B}" dt="2024-02-29T15:07:26.329" v="7708" actId="478"/>
          <ac:spMkLst>
            <pc:docMk/>
            <pc:sldMk cId="3536728687" sldId="273"/>
            <ac:spMk id="5" creationId="{809AA1D9-AE61-F52F-D101-E7B6BF8ED427}"/>
          </ac:spMkLst>
        </pc:spChg>
        <pc:spChg chg="del">
          <ac:chgData name="Nguyễn Thành Kiên" userId="4003860e-cafa-482e-9892-8a93963390a6" providerId="ADAL" clId="{611C6FA6-0CFF-4B44-9967-926E391C8A7B}" dt="2024-02-29T15:07:26.329" v="7708" actId="478"/>
          <ac:spMkLst>
            <pc:docMk/>
            <pc:sldMk cId="3536728687" sldId="273"/>
            <ac:spMk id="6" creationId="{197786C7-ED62-D7C7-6490-9EE2B7663684}"/>
          </ac:spMkLst>
        </pc:spChg>
        <pc:spChg chg="del">
          <ac:chgData name="Nguyễn Thành Kiên" userId="4003860e-cafa-482e-9892-8a93963390a6" providerId="ADAL" clId="{611C6FA6-0CFF-4B44-9967-926E391C8A7B}" dt="2024-02-29T15:07:26.329" v="7708" actId="478"/>
          <ac:spMkLst>
            <pc:docMk/>
            <pc:sldMk cId="3536728687" sldId="273"/>
            <ac:spMk id="7" creationId="{ECD4BF76-7BA0-6532-45EC-DCC83630FE96}"/>
          </ac:spMkLst>
        </pc:spChg>
        <pc:spChg chg="add mod">
          <ac:chgData name="Nguyễn Thành Kiên" userId="4003860e-cafa-482e-9892-8a93963390a6" providerId="ADAL" clId="{611C6FA6-0CFF-4B44-9967-926E391C8A7B}" dt="2024-02-29T15:39:30.873" v="7813" actId="1076"/>
          <ac:spMkLst>
            <pc:docMk/>
            <pc:sldMk cId="3536728687" sldId="273"/>
            <ac:spMk id="8" creationId="{EB4187E5-97ED-C87E-F9C4-773DC25117D7}"/>
          </ac:spMkLst>
        </pc:spChg>
        <pc:spChg chg="add del">
          <ac:chgData name="Nguyễn Thành Kiên" userId="4003860e-cafa-482e-9892-8a93963390a6" providerId="ADAL" clId="{611C6FA6-0CFF-4B44-9967-926E391C8A7B}" dt="2024-02-29T15:09:50.071" v="7741" actId="478"/>
          <ac:spMkLst>
            <pc:docMk/>
            <pc:sldMk cId="3536728687" sldId="273"/>
            <ac:spMk id="10" creationId="{2D0E809E-4A25-C8D1-C40A-F07D6EF09B5A}"/>
          </ac:spMkLst>
        </pc:spChg>
        <pc:spChg chg="add">
          <ac:chgData name="Nguyễn Thành Kiên" userId="4003860e-cafa-482e-9892-8a93963390a6" providerId="ADAL" clId="{611C6FA6-0CFF-4B44-9967-926E391C8A7B}" dt="2024-02-29T15:37:02.819" v="7782" actId="26606"/>
          <ac:spMkLst>
            <pc:docMk/>
            <pc:sldMk cId="3536728687" sldId="273"/>
            <ac:spMk id="29" creationId="{DE91395A-2D18-4AF6-A0AC-AAA7189FED11}"/>
          </ac:spMkLst>
        </pc:spChg>
        <pc:spChg chg="add">
          <ac:chgData name="Nguyễn Thành Kiên" userId="4003860e-cafa-482e-9892-8a93963390a6" providerId="ADAL" clId="{611C6FA6-0CFF-4B44-9967-926E391C8A7B}" dt="2024-02-29T15:37:02.819" v="7782" actId="26606"/>
          <ac:spMkLst>
            <pc:docMk/>
            <pc:sldMk cId="3536728687" sldId="273"/>
            <ac:spMk id="43" creationId="{A57352BE-A213-4040-BE8E-D4A925AD9DF8}"/>
          </ac:spMkLst>
        </pc:spChg>
        <pc:spChg chg="add del">
          <ac:chgData name="Nguyễn Thành Kiên" userId="4003860e-cafa-482e-9892-8a93963390a6" providerId="ADAL" clId="{611C6FA6-0CFF-4B44-9967-926E391C8A7B}" dt="2024-02-29T15:10:12.229" v="7747" actId="26606"/>
          <ac:spMkLst>
            <pc:docMk/>
            <pc:sldMk cId="3536728687" sldId="273"/>
            <ac:spMk id="44" creationId="{DE91395A-2D18-4AF6-A0AC-AAA7189FED11}"/>
          </ac:spMkLst>
        </pc:spChg>
        <pc:spChg chg="add">
          <ac:chgData name="Nguyễn Thành Kiên" userId="4003860e-cafa-482e-9892-8a93963390a6" providerId="ADAL" clId="{611C6FA6-0CFF-4B44-9967-926E391C8A7B}" dt="2024-02-29T15:37:02.819" v="7782" actId="26606"/>
          <ac:spMkLst>
            <pc:docMk/>
            <pc:sldMk cId="3536728687" sldId="273"/>
            <ac:spMk id="45" creationId="{35879851-1A1D-4246-AAA1-C484E858337D}"/>
          </ac:spMkLst>
        </pc:spChg>
        <pc:spChg chg="add del">
          <ac:chgData name="Nguyễn Thành Kiên" userId="4003860e-cafa-482e-9892-8a93963390a6" providerId="ADAL" clId="{611C6FA6-0CFF-4B44-9967-926E391C8A7B}" dt="2024-02-29T15:10:12.229" v="7747" actId="26606"/>
          <ac:spMkLst>
            <pc:docMk/>
            <pc:sldMk cId="3536728687" sldId="273"/>
            <ac:spMk id="46" creationId="{A57352BE-A213-4040-BE8E-D4A925AD9DF8}"/>
          </ac:spMkLst>
        </pc:spChg>
        <pc:spChg chg="add del">
          <ac:chgData name="Nguyễn Thành Kiên" userId="4003860e-cafa-482e-9892-8a93963390a6" providerId="ADAL" clId="{611C6FA6-0CFF-4B44-9967-926E391C8A7B}" dt="2024-02-29T15:10:12.229" v="7747" actId="26606"/>
          <ac:spMkLst>
            <pc:docMk/>
            <pc:sldMk cId="3536728687" sldId="273"/>
            <ac:spMk id="48" creationId="{2B258D2B-6AC3-4B3A-A87C-FD7E6517826E}"/>
          </ac:spMkLst>
        </pc:spChg>
        <pc:spChg chg="add del">
          <ac:chgData name="Nguyễn Thành Kiên" userId="4003860e-cafa-482e-9892-8a93963390a6" providerId="ADAL" clId="{611C6FA6-0CFF-4B44-9967-926E391C8A7B}" dt="2024-02-29T15:10:12.229" v="7747" actId="26606"/>
          <ac:spMkLst>
            <pc:docMk/>
            <pc:sldMk cId="3536728687" sldId="273"/>
            <ac:spMk id="50" creationId="{8D55DD8B-9BF9-4B91-A22D-2D3F2AEFF189}"/>
          </ac:spMkLst>
        </pc:spChg>
        <pc:spChg chg="add del">
          <ac:chgData name="Nguyễn Thành Kiên" userId="4003860e-cafa-482e-9892-8a93963390a6" providerId="ADAL" clId="{611C6FA6-0CFF-4B44-9967-926E391C8A7B}" dt="2024-02-29T15:10:21.935" v="7749" actId="26606"/>
          <ac:spMkLst>
            <pc:docMk/>
            <pc:sldMk cId="3536728687" sldId="273"/>
            <ac:spMk id="52" creationId="{7DE3414B-B032-4710-A468-D3285E38C5FF}"/>
          </ac:spMkLst>
        </pc:spChg>
        <pc:spChg chg="add del">
          <ac:chgData name="Nguyễn Thành Kiên" userId="4003860e-cafa-482e-9892-8a93963390a6" providerId="ADAL" clId="{611C6FA6-0CFF-4B44-9967-926E391C8A7B}" dt="2024-02-29T15:10:21.935" v="7749" actId="26606"/>
          <ac:spMkLst>
            <pc:docMk/>
            <pc:sldMk cId="3536728687" sldId="273"/>
            <ac:spMk id="70" creationId="{1996130F-9AB5-4DE9-8574-3AF891C5C172}"/>
          </ac:spMkLst>
        </pc:spChg>
        <pc:spChg chg="add del">
          <ac:chgData name="Nguyễn Thành Kiên" userId="4003860e-cafa-482e-9892-8a93963390a6" providerId="ADAL" clId="{611C6FA6-0CFF-4B44-9967-926E391C8A7B}" dt="2024-02-29T15:10:21.935" v="7749" actId="26606"/>
          <ac:spMkLst>
            <pc:docMk/>
            <pc:sldMk cId="3536728687" sldId="273"/>
            <ac:spMk id="71" creationId="{7326F4E6-9131-42DA-97B2-0BA8D1E258AD}"/>
          </ac:spMkLst>
        </pc:spChg>
        <pc:spChg chg="add del">
          <ac:chgData name="Nguyễn Thành Kiên" userId="4003860e-cafa-482e-9892-8a93963390a6" providerId="ADAL" clId="{611C6FA6-0CFF-4B44-9967-926E391C8A7B}" dt="2024-02-29T15:10:21.935" v="7749" actId="26606"/>
          <ac:spMkLst>
            <pc:docMk/>
            <pc:sldMk cId="3536728687" sldId="273"/>
            <ac:spMk id="72" creationId="{3F4C104D-5F30-4811-9376-566B26E4719A}"/>
          </ac:spMkLst>
        </pc:spChg>
        <pc:spChg chg="add del">
          <ac:chgData name="Nguyễn Thành Kiên" userId="4003860e-cafa-482e-9892-8a93963390a6" providerId="ADAL" clId="{611C6FA6-0CFF-4B44-9967-926E391C8A7B}" dt="2024-02-29T15:10:21.935" v="7749" actId="26606"/>
          <ac:spMkLst>
            <pc:docMk/>
            <pc:sldMk cId="3536728687" sldId="273"/>
            <ac:spMk id="73" creationId="{0815E34B-5D02-4E01-A936-E8E1C0AB6F12}"/>
          </ac:spMkLst>
        </pc:spChg>
        <pc:spChg chg="add del">
          <ac:chgData name="Nguyễn Thành Kiên" userId="4003860e-cafa-482e-9892-8a93963390a6" providerId="ADAL" clId="{611C6FA6-0CFF-4B44-9967-926E391C8A7B}" dt="2024-02-29T15:10:28.824" v="7751" actId="26606"/>
          <ac:spMkLst>
            <pc:docMk/>
            <pc:sldMk cId="3536728687" sldId="273"/>
            <ac:spMk id="76" creationId="{DE91395A-2D18-4AF6-A0AC-AAA7189FED11}"/>
          </ac:spMkLst>
        </pc:spChg>
        <pc:spChg chg="add del">
          <ac:chgData name="Nguyễn Thành Kiên" userId="4003860e-cafa-482e-9892-8a93963390a6" providerId="ADAL" clId="{611C6FA6-0CFF-4B44-9967-926E391C8A7B}" dt="2024-02-29T15:10:28.824" v="7751" actId="26606"/>
          <ac:spMkLst>
            <pc:docMk/>
            <pc:sldMk cId="3536728687" sldId="273"/>
            <ac:spMk id="77" creationId="{A57352BE-A213-4040-BE8E-D4A925AD9DF8}"/>
          </ac:spMkLst>
        </pc:spChg>
        <pc:spChg chg="add del">
          <ac:chgData name="Nguyễn Thành Kiên" userId="4003860e-cafa-482e-9892-8a93963390a6" providerId="ADAL" clId="{611C6FA6-0CFF-4B44-9967-926E391C8A7B}" dt="2024-02-29T15:10:28.824" v="7751" actId="26606"/>
          <ac:spMkLst>
            <pc:docMk/>
            <pc:sldMk cId="3536728687" sldId="273"/>
            <ac:spMk id="78" creationId="{23C7736A-5A08-4021-9AB6-390DFF506AA8}"/>
          </ac:spMkLst>
        </pc:spChg>
        <pc:spChg chg="add del">
          <ac:chgData name="Nguyễn Thành Kiên" userId="4003860e-cafa-482e-9892-8a93963390a6" providerId="ADAL" clId="{611C6FA6-0CFF-4B44-9967-926E391C8A7B}" dt="2024-02-29T15:10:28.824" v="7751" actId="26606"/>
          <ac:spMkLst>
            <pc:docMk/>
            <pc:sldMk cId="3536728687" sldId="273"/>
            <ac:spMk id="79" creationId="{433DF4D3-8A35-461A-ABE0-F56B78A1371F}"/>
          </ac:spMkLst>
        </pc:spChg>
        <pc:grpChg chg="add del">
          <ac:chgData name="Nguyễn Thành Kiên" userId="4003860e-cafa-482e-9892-8a93963390a6" providerId="ADAL" clId="{611C6FA6-0CFF-4B44-9967-926E391C8A7B}" dt="2024-02-29T15:10:21.935" v="7749" actId="26606"/>
          <ac:grpSpMkLst>
            <pc:docMk/>
            <pc:sldMk cId="3536728687" sldId="273"/>
            <ac:grpSpMk id="13" creationId="{166BF9EE-F7AC-4FA5-AC7E-001B3A642F75}"/>
          </ac:grpSpMkLst>
        </pc:grpChg>
        <pc:grpChg chg="add">
          <ac:chgData name="Nguyễn Thành Kiên" userId="4003860e-cafa-482e-9892-8a93963390a6" providerId="ADAL" clId="{611C6FA6-0CFF-4B44-9967-926E391C8A7B}" dt="2024-02-29T15:37:02.819" v="7782" actId="26606"/>
          <ac:grpSpMkLst>
            <pc:docMk/>
            <pc:sldMk cId="3536728687" sldId="273"/>
            <ac:grpSpMk id="14" creationId="{7398C59F-5A18-487B-91D6-B955AACF2E50}"/>
          </ac:grpSpMkLst>
        </pc:grpChg>
        <pc:grpChg chg="add">
          <ac:chgData name="Nguyễn Thành Kiên" userId="4003860e-cafa-482e-9892-8a93963390a6" providerId="ADAL" clId="{611C6FA6-0CFF-4B44-9967-926E391C8A7B}" dt="2024-02-29T15:37:02.819" v="7782" actId="26606"/>
          <ac:grpSpMkLst>
            <pc:docMk/>
            <pc:sldMk cId="3536728687" sldId="273"/>
            <ac:grpSpMk id="15" creationId="{520234FB-542E-4550-9C2F-1B56FD41A1CA}"/>
          </ac:grpSpMkLst>
        </pc:grpChg>
        <pc:grpChg chg="add del">
          <ac:chgData name="Nguyễn Thành Kiên" userId="4003860e-cafa-482e-9892-8a93963390a6" providerId="ADAL" clId="{611C6FA6-0CFF-4B44-9967-926E391C8A7B}" dt="2024-02-29T15:10:12.229" v="7747" actId="26606"/>
          <ac:grpSpMkLst>
            <pc:docMk/>
            <pc:sldMk cId="3536728687" sldId="273"/>
            <ac:grpSpMk id="16" creationId="{7398C59F-5A18-487B-91D6-B955AACF2E50}"/>
          </ac:grpSpMkLst>
        </pc:grpChg>
        <pc:grpChg chg="add del">
          <ac:chgData name="Nguyễn Thành Kiên" userId="4003860e-cafa-482e-9892-8a93963390a6" providerId="ADAL" clId="{611C6FA6-0CFF-4B44-9967-926E391C8A7B}" dt="2024-02-29T15:10:12.229" v="7747" actId="26606"/>
          <ac:grpSpMkLst>
            <pc:docMk/>
            <pc:sldMk cId="3536728687" sldId="273"/>
            <ac:grpSpMk id="30" creationId="{520234FB-542E-4550-9C2F-1B56FD41A1CA}"/>
          </ac:grpSpMkLst>
        </pc:grpChg>
        <pc:grpChg chg="add del">
          <ac:chgData name="Nguyễn Thành Kiên" userId="4003860e-cafa-482e-9892-8a93963390a6" providerId="ADAL" clId="{611C6FA6-0CFF-4B44-9967-926E391C8A7B}" dt="2024-02-29T15:10:21.935" v="7749" actId="26606"/>
          <ac:grpSpMkLst>
            <pc:docMk/>
            <pc:sldMk cId="3536728687" sldId="273"/>
            <ac:grpSpMk id="57" creationId="{E312DBA5-56D8-42B2-BA94-28168C2A6703}"/>
          </ac:grpSpMkLst>
        </pc:grpChg>
        <pc:grpChg chg="add del">
          <ac:chgData name="Nguyễn Thành Kiên" userId="4003860e-cafa-482e-9892-8a93963390a6" providerId="ADAL" clId="{611C6FA6-0CFF-4B44-9967-926E391C8A7B}" dt="2024-02-29T15:10:28.824" v="7751" actId="26606"/>
          <ac:grpSpMkLst>
            <pc:docMk/>
            <pc:sldMk cId="3536728687" sldId="273"/>
            <ac:grpSpMk id="74" creationId="{7398C59F-5A18-487B-91D6-B955AACF2E50}"/>
          </ac:grpSpMkLst>
        </pc:grpChg>
        <pc:grpChg chg="add del">
          <ac:chgData name="Nguyễn Thành Kiên" userId="4003860e-cafa-482e-9892-8a93963390a6" providerId="ADAL" clId="{611C6FA6-0CFF-4B44-9967-926E391C8A7B}" dt="2024-02-29T15:10:28.824" v="7751" actId="26606"/>
          <ac:grpSpMkLst>
            <pc:docMk/>
            <pc:sldMk cId="3536728687" sldId="273"/>
            <ac:grpSpMk id="75" creationId="{520234FB-542E-4550-9C2F-1B56FD41A1CA}"/>
          </ac:grpSpMkLst>
        </pc:grpChg>
        <pc:picChg chg="add mod ord">
          <ac:chgData name="Nguyễn Thành Kiên" userId="4003860e-cafa-482e-9892-8a93963390a6" providerId="ADAL" clId="{611C6FA6-0CFF-4B44-9967-926E391C8A7B}" dt="2024-03-03T08:28:55.705" v="7854" actId="1076"/>
          <ac:picMkLst>
            <pc:docMk/>
            <pc:sldMk cId="3536728687" sldId="273"/>
            <ac:picMk id="11" creationId="{72749821-BAE5-B655-A830-3D929BA68AAD}"/>
          </ac:picMkLst>
        </pc:picChg>
      </pc:sldChg>
      <pc:sldChg chg="addSp modSp add del mod ord modAnim">
        <pc:chgData name="Nguyễn Thành Kiên" userId="4003860e-cafa-482e-9892-8a93963390a6" providerId="ADAL" clId="{611C6FA6-0CFF-4B44-9967-926E391C8A7B}" dt="2024-03-03T09:05:52.030" v="8591"/>
        <pc:sldMkLst>
          <pc:docMk/>
          <pc:sldMk cId="2769327700" sldId="274"/>
        </pc:sldMkLst>
        <pc:spChg chg="mod">
          <ac:chgData name="Nguyễn Thành Kiên" userId="4003860e-cafa-482e-9892-8a93963390a6" providerId="ADAL" clId="{611C6FA6-0CFF-4B44-9967-926E391C8A7B}" dt="2024-02-29T15:46:40.630" v="7822" actId="14100"/>
          <ac:spMkLst>
            <pc:docMk/>
            <pc:sldMk cId="2769327700" sldId="274"/>
            <ac:spMk id="3" creationId="{B0A97AA4-29BD-A787-9A77-2E59FCE580ED}"/>
          </ac:spMkLst>
        </pc:spChg>
        <pc:spChg chg="add mod">
          <ac:chgData name="Nguyễn Thành Kiên" userId="4003860e-cafa-482e-9892-8a93963390a6" providerId="ADAL" clId="{611C6FA6-0CFF-4B44-9967-926E391C8A7B}" dt="2024-03-03T09:05:45.719" v="8590" actId="207"/>
          <ac:spMkLst>
            <pc:docMk/>
            <pc:sldMk cId="2769327700" sldId="274"/>
            <ac:spMk id="4" creationId="{E3E50E48-711C-278F-6CDC-21FBEF28DC08}"/>
          </ac:spMkLst>
        </pc:spChg>
        <pc:spChg chg="add mod">
          <ac:chgData name="Nguyễn Thành Kiên" userId="4003860e-cafa-482e-9892-8a93963390a6" providerId="ADAL" clId="{611C6FA6-0CFF-4B44-9967-926E391C8A7B}" dt="2024-03-03T08:53:51.437" v="8269" actId="14100"/>
          <ac:spMkLst>
            <pc:docMk/>
            <pc:sldMk cId="2769327700" sldId="274"/>
            <ac:spMk id="5" creationId="{2DF5D8F5-3DC1-E49F-EBCC-10539DB21C66}"/>
          </ac:spMkLst>
        </pc:spChg>
        <pc:spChg chg="add mod">
          <ac:chgData name="Nguyễn Thành Kiên" userId="4003860e-cafa-482e-9892-8a93963390a6" providerId="ADAL" clId="{611C6FA6-0CFF-4B44-9967-926E391C8A7B}" dt="2024-03-03T08:50:02.357" v="8156" actId="947"/>
          <ac:spMkLst>
            <pc:docMk/>
            <pc:sldMk cId="2769327700" sldId="274"/>
            <ac:spMk id="7" creationId="{8BDB8987-BE84-E1D0-3127-D7CBDF0E1A81}"/>
          </ac:spMkLst>
        </pc:spChg>
        <pc:spChg chg="add mod">
          <ac:chgData name="Nguyễn Thành Kiên" userId="4003860e-cafa-482e-9892-8a93963390a6" providerId="ADAL" clId="{611C6FA6-0CFF-4B44-9967-926E391C8A7B}" dt="2024-03-03T08:54:04.895" v="8291" actId="14100"/>
          <ac:spMkLst>
            <pc:docMk/>
            <pc:sldMk cId="2769327700" sldId="274"/>
            <ac:spMk id="8" creationId="{96A03252-1B3B-CF60-B46A-F75CDF7FB756}"/>
          </ac:spMkLst>
        </pc:spChg>
        <pc:spChg chg="add mod">
          <ac:chgData name="Nguyễn Thành Kiên" userId="4003860e-cafa-482e-9892-8a93963390a6" providerId="ADAL" clId="{611C6FA6-0CFF-4B44-9967-926E391C8A7B}" dt="2024-03-03T08:53:08.982" v="8239" actId="947"/>
          <ac:spMkLst>
            <pc:docMk/>
            <pc:sldMk cId="2769327700" sldId="274"/>
            <ac:spMk id="9" creationId="{9F24AA16-E46B-11FB-9F56-4477AC8A09C8}"/>
          </ac:spMkLst>
        </pc:spChg>
        <pc:spChg chg="add mod">
          <ac:chgData name="Nguyễn Thành Kiên" userId="4003860e-cafa-482e-9892-8a93963390a6" providerId="ADAL" clId="{611C6FA6-0CFF-4B44-9967-926E391C8A7B}" dt="2024-03-03T08:54:29.374" v="8332" actId="20577"/>
          <ac:spMkLst>
            <pc:docMk/>
            <pc:sldMk cId="2769327700" sldId="274"/>
            <ac:spMk id="10" creationId="{C291D579-D253-0383-9189-A09025921DEF}"/>
          </ac:spMkLst>
        </pc:spChg>
      </pc:sldChg>
      <pc:sldChg chg="addSp modSp add mod setBg">
        <pc:chgData name="Nguyễn Thành Kiên" userId="4003860e-cafa-482e-9892-8a93963390a6" providerId="ADAL" clId="{611C6FA6-0CFF-4B44-9967-926E391C8A7B}" dt="2024-02-29T15:40:27.184" v="7819" actId="14100"/>
        <pc:sldMkLst>
          <pc:docMk/>
          <pc:sldMk cId="374626965" sldId="275"/>
        </pc:sldMkLst>
        <pc:spChg chg="mod">
          <ac:chgData name="Nguyễn Thành Kiên" userId="4003860e-cafa-482e-9892-8a93963390a6" providerId="ADAL" clId="{611C6FA6-0CFF-4B44-9967-926E391C8A7B}" dt="2024-02-29T15:39:52.701" v="7814" actId="207"/>
          <ac:spMkLst>
            <pc:docMk/>
            <pc:sldMk cId="374626965" sldId="275"/>
            <ac:spMk id="3" creationId="{D2F14D92-D972-FA2B-0A75-738F29C6AE6A}"/>
          </ac:spMkLst>
        </pc:spChg>
        <pc:spChg chg="mod">
          <ac:chgData name="Nguyễn Thành Kiên" userId="4003860e-cafa-482e-9892-8a93963390a6" providerId="ADAL" clId="{611C6FA6-0CFF-4B44-9967-926E391C8A7B}" dt="2024-02-29T15:40:27.184" v="7819" actId="14100"/>
          <ac:spMkLst>
            <pc:docMk/>
            <pc:sldMk cId="374626965" sldId="275"/>
            <ac:spMk id="8" creationId="{A9F4237C-CEF1-E9B7-9499-9E619D55C4E6}"/>
          </ac:spMkLst>
        </pc:spChg>
        <pc:spChg chg="add">
          <ac:chgData name="Nguyễn Thành Kiên" userId="4003860e-cafa-482e-9892-8a93963390a6" providerId="ADAL" clId="{611C6FA6-0CFF-4B44-9967-926E391C8A7B}" dt="2024-02-29T15:36:20.965" v="7774" actId="26606"/>
          <ac:spMkLst>
            <pc:docMk/>
            <pc:sldMk cId="374626965" sldId="275"/>
            <ac:spMk id="41" creationId="{1996130F-9AB5-4DE9-8574-3AF891C5C172}"/>
          </ac:spMkLst>
        </pc:spChg>
        <pc:spChg chg="add">
          <ac:chgData name="Nguyễn Thành Kiên" userId="4003860e-cafa-482e-9892-8a93963390a6" providerId="ADAL" clId="{611C6FA6-0CFF-4B44-9967-926E391C8A7B}" dt="2024-02-29T15:36:20.965" v="7774" actId="26606"/>
          <ac:spMkLst>
            <pc:docMk/>
            <pc:sldMk cId="374626965" sldId="275"/>
            <ac:spMk id="43" creationId="{7326F4E6-9131-42DA-97B2-0BA8D1E258AD}"/>
          </ac:spMkLst>
        </pc:spChg>
        <pc:spChg chg="add">
          <ac:chgData name="Nguyễn Thành Kiên" userId="4003860e-cafa-482e-9892-8a93963390a6" providerId="ADAL" clId="{611C6FA6-0CFF-4B44-9967-926E391C8A7B}" dt="2024-02-29T15:36:20.965" v="7774" actId="26606"/>
          <ac:spMkLst>
            <pc:docMk/>
            <pc:sldMk cId="374626965" sldId="275"/>
            <ac:spMk id="45" creationId="{3F4C104D-5F30-4811-9376-566B26E4719A}"/>
          </ac:spMkLst>
        </pc:spChg>
        <pc:spChg chg="add">
          <ac:chgData name="Nguyễn Thành Kiên" userId="4003860e-cafa-482e-9892-8a93963390a6" providerId="ADAL" clId="{611C6FA6-0CFF-4B44-9967-926E391C8A7B}" dt="2024-02-29T15:36:20.965" v="7774" actId="26606"/>
          <ac:spMkLst>
            <pc:docMk/>
            <pc:sldMk cId="374626965" sldId="275"/>
            <ac:spMk id="47" creationId="{0815E34B-5D02-4E01-A936-E8E1C0AB6F12}"/>
          </ac:spMkLst>
        </pc:spChg>
        <pc:spChg chg="add">
          <ac:chgData name="Nguyễn Thành Kiên" userId="4003860e-cafa-482e-9892-8a93963390a6" providerId="ADAL" clId="{611C6FA6-0CFF-4B44-9967-926E391C8A7B}" dt="2024-02-29T15:36:20.965" v="7774" actId="26606"/>
          <ac:spMkLst>
            <pc:docMk/>
            <pc:sldMk cId="374626965" sldId="275"/>
            <ac:spMk id="49" creationId="{7DE3414B-B032-4710-A468-D3285E38C5FF}"/>
          </ac:spMkLst>
        </pc:spChg>
        <pc:grpChg chg="add">
          <ac:chgData name="Nguyễn Thành Kiên" userId="4003860e-cafa-482e-9892-8a93963390a6" providerId="ADAL" clId="{611C6FA6-0CFF-4B44-9967-926E391C8A7B}" dt="2024-02-29T15:36:20.965" v="7774" actId="26606"/>
          <ac:grpSpMkLst>
            <pc:docMk/>
            <pc:sldMk cId="374626965" sldId="275"/>
            <ac:grpSpMk id="13" creationId="{166BF9EE-F7AC-4FA5-AC7E-001B3A642F75}"/>
          </ac:grpSpMkLst>
        </pc:grpChg>
        <pc:grpChg chg="add">
          <ac:chgData name="Nguyễn Thành Kiên" userId="4003860e-cafa-482e-9892-8a93963390a6" providerId="ADAL" clId="{611C6FA6-0CFF-4B44-9967-926E391C8A7B}" dt="2024-02-29T15:36:20.965" v="7774" actId="26606"/>
          <ac:grpSpMkLst>
            <pc:docMk/>
            <pc:sldMk cId="374626965" sldId="275"/>
            <ac:grpSpMk id="27" creationId="{E312DBA5-56D8-42B2-BA94-28168C2A6703}"/>
          </ac:grpSpMkLst>
        </pc:grpChg>
        <pc:picChg chg="add mod">
          <ac:chgData name="Nguyễn Thành Kiên" userId="4003860e-cafa-482e-9892-8a93963390a6" providerId="ADAL" clId="{611C6FA6-0CFF-4B44-9967-926E391C8A7B}" dt="2024-02-29T15:40:23.622" v="7818" actId="1076"/>
          <ac:picMkLst>
            <pc:docMk/>
            <pc:sldMk cId="374626965" sldId="275"/>
            <ac:picMk id="2" creationId="{13756D8F-3B1F-F147-4B5D-0D0D403AD748}"/>
          </ac:picMkLst>
        </pc:picChg>
      </pc:sldChg>
      <pc:sldChg chg="addSp delSp modSp add mod modAnim">
        <pc:chgData name="Nguyễn Thành Kiên" userId="4003860e-cafa-482e-9892-8a93963390a6" providerId="ADAL" clId="{611C6FA6-0CFF-4B44-9967-926E391C8A7B}" dt="2024-03-03T09:05:22.065" v="8588" actId="20577"/>
        <pc:sldMkLst>
          <pc:docMk/>
          <pc:sldMk cId="3853194896" sldId="276"/>
        </pc:sldMkLst>
        <pc:spChg chg="add mod">
          <ac:chgData name="Nguyễn Thành Kiên" userId="4003860e-cafa-482e-9892-8a93963390a6" providerId="ADAL" clId="{611C6FA6-0CFF-4B44-9967-926E391C8A7B}" dt="2024-03-03T09:02:20.886" v="8505" actId="1037"/>
          <ac:spMkLst>
            <pc:docMk/>
            <pc:sldMk cId="3853194896" sldId="276"/>
            <ac:spMk id="2" creationId="{EE02D122-B8A4-AC93-A134-072392DA7B43}"/>
          </ac:spMkLst>
        </pc:spChg>
        <pc:spChg chg="mod">
          <ac:chgData name="Nguyễn Thành Kiên" userId="4003860e-cafa-482e-9892-8a93963390a6" providerId="ADAL" clId="{611C6FA6-0CFF-4B44-9967-926E391C8A7B}" dt="2024-03-03T09:05:22.065" v="8588" actId="20577"/>
          <ac:spMkLst>
            <pc:docMk/>
            <pc:sldMk cId="3853194896" sldId="276"/>
            <ac:spMk id="4" creationId="{1556F6A6-F36F-F7F9-A043-DC79B3F09D1C}"/>
          </ac:spMkLst>
        </pc:spChg>
        <pc:spChg chg="add del mod">
          <ac:chgData name="Nguyễn Thành Kiên" userId="4003860e-cafa-482e-9892-8a93963390a6" providerId="ADAL" clId="{611C6FA6-0CFF-4B44-9967-926E391C8A7B}" dt="2024-03-03T09:02:11.882" v="8499" actId="478"/>
          <ac:spMkLst>
            <pc:docMk/>
            <pc:sldMk cId="3853194896" sldId="276"/>
            <ac:spMk id="5" creationId="{8392883E-6CD2-8C75-8A1B-CE63C2E1F7C3}"/>
          </ac:spMkLst>
        </pc:spChg>
        <pc:spChg chg="add mod">
          <ac:chgData name="Nguyễn Thành Kiên" userId="4003860e-cafa-482e-9892-8a93963390a6" providerId="ADAL" clId="{611C6FA6-0CFF-4B44-9967-926E391C8A7B}" dt="2024-03-03T09:02:44.191" v="8528" actId="1038"/>
          <ac:spMkLst>
            <pc:docMk/>
            <pc:sldMk cId="3853194896" sldId="276"/>
            <ac:spMk id="6" creationId="{BB1960D4-6277-0A8D-9839-2CB8D2A076DF}"/>
          </ac:spMkLst>
        </pc:spChg>
      </pc:sldChg>
      <pc:sldChg chg="modSp add del mod">
        <pc:chgData name="Nguyễn Thành Kiên" userId="4003860e-cafa-482e-9892-8a93963390a6" providerId="ADAL" clId="{611C6FA6-0CFF-4B44-9967-926E391C8A7B}" dt="2024-03-03T09:01:52.257" v="8492" actId="47"/>
        <pc:sldMkLst>
          <pc:docMk/>
          <pc:sldMk cId="1500603714" sldId="277"/>
        </pc:sldMkLst>
        <pc:spChg chg="mod">
          <ac:chgData name="Nguyễn Thành Kiên" userId="4003860e-cafa-482e-9892-8a93963390a6" providerId="ADAL" clId="{611C6FA6-0CFF-4B44-9967-926E391C8A7B}" dt="2024-03-03T08:58:25.306" v="8410" actId="20577"/>
          <ac:spMkLst>
            <pc:docMk/>
            <pc:sldMk cId="1500603714" sldId="277"/>
            <ac:spMk id="4" creationId="{FBCB6C24-1BC8-2371-161B-191CF91E7FFA}"/>
          </ac:spMkLst>
        </pc:spChg>
      </pc:sldChg>
      <pc:sldChg chg="delSp modSp add del mod">
        <pc:chgData name="Nguyễn Thành Kiên" userId="4003860e-cafa-482e-9892-8a93963390a6" providerId="ADAL" clId="{611C6FA6-0CFF-4B44-9967-926E391C8A7B}" dt="2024-03-03T08:58:31.665" v="8412" actId="47"/>
        <pc:sldMkLst>
          <pc:docMk/>
          <pc:sldMk cId="1827083726" sldId="278"/>
        </pc:sldMkLst>
        <pc:spChg chg="del mod">
          <ac:chgData name="Nguyễn Thành Kiên" userId="4003860e-cafa-482e-9892-8a93963390a6" providerId="ADAL" clId="{611C6FA6-0CFF-4B44-9967-926E391C8A7B}" dt="2024-03-03T08:58:29.840" v="8411" actId="478"/>
          <ac:spMkLst>
            <pc:docMk/>
            <pc:sldMk cId="1827083726" sldId="278"/>
            <ac:spMk id="4" creationId="{EB18C44B-4D1A-DFCA-EE56-B2695BE40472}"/>
          </ac:spMkLst>
        </pc:spChg>
      </pc:sldChg>
      <pc:sldChg chg="addSp modSp add mod modAnim">
        <pc:chgData name="Nguyễn Thành Kiên" userId="4003860e-cafa-482e-9892-8a93963390a6" providerId="ADAL" clId="{611C6FA6-0CFF-4B44-9967-926E391C8A7B}" dt="2024-03-03T09:05:58.033" v="8592"/>
        <pc:sldMkLst>
          <pc:docMk/>
          <pc:sldMk cId="342078026" sldId="279"/>
        </pc:sldMkLst>
        <pc:spChg chg="mod">
          <ac:chgData name="Nguyễn Thành Kiên" userId="4003860e-cafa-482e-9892-8a93963390a6" providerId="ADAL" clId="{611C6FA6-0CFF-4B44-9967-926E391C8A7B}" dt="2024-03-03T09:05:42.086" v="8589" actId="207"/>
          <ac:spMkLst>
            <pc:docMk/>
            <pc:sldMk cId="342078026" sldId="279"/>
            <ac:spMk id="4" creationId="{FCD9B997-A6F5-0FAB-1099-C91C0F061A40}"/>
          </ac:spMkLst>
        </pc:spChg>
        <pc:spChg chg="add mod">
          <ac:chgData name="Nguyễn Thành Kiên" userId="4003860e-cafa-482e-9892-8a93963390a6" providerId="ADAL" clId="{611C6FA6-0CFF-4B44-9967-926E391C8A7B}" dt="2024-03-03T08:47:40.812" v="8097" actId="208"/>
          <ac:spMkLst>
            <pc:docMk/>
            <pc:sldMk cId="342078026" sldId="279"/>
            <ac:spMk id="5" creationId="{8AC2DDCB-6F50-F662-0D87-3A2BE70910EE}"/>
          </ac:spMkLst>
        </pc:spChg>
      </pc:sldChg>
      <pc:sldChg chg="addSp delSp modSp add del mod modAnim">
        <pc:chgData name="Nguyễn Thành Kiên" userId="4003860e-cafa-482e-9892-8a93963390a6" providerId="ADAL" clId="{611C6FA6-0CFF-4B44-9967-926E391C8A7B}" dt="2024-03-03T09:04:22.933" v="8565" actId="2696"/>
        <pc:sldMkLst>
          <pc:docMk/>
          <pc:sldMk cId="1824312758" sldId="280"/>
        </pc:sldMkLst>
        <pc:spChg chg="mod">
          <ac:chgData name="Nguyễn Thành Kiên" userId="4003860e-cafa-482e-9892-8a93963390a6" providerId="ADAL" clId="{611C6FA6-0CFF-4B44-9967-926E391C8A7B}" dt="2024-03-03T08:59:58.486" v="8470" actId="20577"/>
          <ac:spMkLst>
            <pc:docMk/>
            <pc:sldMk cId="1824312758" sldId="280"/>
            <ac:spMk id="4" creationId="{9BB31E23-05D5-A81D-FD07-74772BAF723A}"/>
          </ac:spMkLst>
        </pc:spChg>
        <pc:spChg chg="add del">
          <ac:chgData name="Nguyễn Thành Kiên" userId="4003860e-cafa-482e-9892-8a93963390a6" providerId="ADAL" clId="{611C6FA6-0CFF-4B44-9967-926E391C8A7B}" dt="2024-03-03T09:02:57.752" v="8532"/>
          <ac:spMkLst>
            <pc:docMk/>
            <pc:sldMk cId="1824312758" sldId="280"/>
            <ac:spMk id="5" creationId="{96C48A1E-6456-84B2-B8F1-8D66D1888850}"/>
          </ac:spMkLst>
        </pc:spChg>
        <pc:spChg chg="add mod">
          <ac:chgData name="Nguyễn Thành Kiên" userId="4003860e-cafa-482e-9892-8a93963390a6" providerId="ADAL" clId="{611C6FA6-0CFF-4B44-9967-926E391C8A7B}" dt="2024-03-03T09:03:08.794" v="8534" actId="1076"/>
          <ac:spMkLst>
            <pc:docMk/>
            <pc:sldMk cId="1824312758" sldId="280"/>
            <ac:spMk id="6" creationId="{37C6BC9A-5C25-3349-4BC7-B52AF732B681}"/>
          </ac:spMkLst>
        </pc:spChg>
        <pc:spChg chg="add mod">
          <ac:chgData name="Nguyễn Thành Kiên" userId="4003860e-cafa-482e-9892-8a93963390a6" providerId="ADAL" clId="{611C6FA6-0CFF-4B44-9967-926E391C8A7B}" dt="2024-03-03T09:03:17.361" v="8541" actId="1035"/>
          <ac:spMkLst>
            <pc:docMk/>
            <pc:sldMk cId="1824312758" sldId="280"/>
            <ac:spMk id="7" creationId="{1908350C-8834-8530-A83A-503F95C0650A}"/>
          </ac:spMkLst>
        </pc:spChg>
        <pc:spChg chg="add mod">
          <ac:chgData name="Nguyễn Thành Kiên" userId="4003860e-cafa-482e-9892-8a93963390a6" providerId="ADAL" clId="{611C6FA6-0CFF-4B44-9967-926E391C8A7B}" dt="2024-03-03T09:03:26.050" v="8544" actId="1076"/>
          <ac:spMkLst>
            <pc:docMk/>
            <pc:sldMk cId="1824312758" sldId="280"/>
            <ac:spMk id="8" creationId="{1FCDBD2B-97FB-6368-B798-4CED518686A7}"/>
          </ac:spMkLst>
        </pc:spChg>
        <pc:spChg chg="add mod">
          <ac:chgData name="Nguyễn Thành Kiên" userId="4003860e-cafa-482e-9892-8a93963390a6" providerId="ADAL" clId="{611C6FA6-0CFF-4B44-9967-926E391C8A7B}" dt="2024-03-03T09:03:36.835" v="8547" actId="1076"/>
          <ac:spMkLst>
            <pc:docMk/>
            <pc:sldMk cId="1824312758" sldId="280"/>
            <ac:spMk id="9" creationId="{59CF37F2-9ABF-6DDF-DB60-D69D8C60BD0D}"/>
          </ac:spMkLst>
        </pc:spChg>
      </pc:sldChg>
      <pc:sldChg chg="modSp add mod">
        <pc:chgData name="Nguyễn Thành Kiên" userId="4003860e-cafa-482e-9892-8a93963390a6" providerId="ADAL" clId="{611C6FA6-0CFF-4B44-9967-926E391C8A7B}" dt="2024-03-03T09:04:41.493" v="8572" actId="20577"/>
        <pc:sldMkLst>
          <pc:docMk/>
          <pc:sldMk cId="3134690161" sldId="280"/>
        </pc:sldMkLst>
        <pc:spChg chg="mod">
          <ac:chgData name="Nguyễn Thành Kiên" userId="4003860e-cafa-482e-9892-8a93963390a6" providerId="ADAL" clId="{611C6FA6-0CFF-4B44-9967-926E391C8A7B}" dt="2024-03-03T09:04:41.493" v="8572" actId="20577"/>
          <ac:spMkLst>
            <pc:docMk/>
            <pc:sldMk cId="3134690161" sldId="280"/>
            <ac:spMk id="4" creationId="{EE9F4CBB-1F3E-0A76-A406-842C924E1B2B}"/>
          </ac:spMkLst>
        </pc:spChg>
      </pc:sldChg>
      <pc:sldChg chg="addSp modSp add del mod modAnim">
        <pc:chgData name="Nguyễn Thành Kiên" userId="4003860e-cafa-482e-9892-8a93963390a6" providerId="ADAL" clId="{611C6FA6-0CFF-4B44-9967-926E391C8A7B}" dt="2024-03-03T09:04:22.933" v="8565" actId="2696"/>
        <pc:sldMkLst>
          <pc:docMk/>
          <pc:sldMk cId="854263158" sldId="281"/>
        </pc:sldMkLst>
        <pc:spChg chg="add mod">
          <ac:chgData name="Nguyễn Thành Kiên" userId="4003860e-cafa-482e-9892-8a93963390a6" providerId="ADAL" clId="{611C6FA6-0CFF-4B44-9967-926E391C8A7B}" dt="2024-03-03T09:03:56" v="8553" actId="1035"/>
          <ac:spMkLst>
            <pc:docMk/>
            <pc:sldMk cId="854263158" sldId="281"/>
            <ac:spMk id="2" creationId="{989045F3-0F75-4930-914E-1A31F61F482E}"/>
          </ac:spMkLst>
        </pc:spChg>
        <pc:spChg chg="mod">
          <ac:chgData name="Nguyễn Thành Kiên" userId="4003860e-cafa-482e-9892-8a93963390a6" providerId="ADAL" clId="{611C6FA6-0CFF-4B44-9967-926E391C8A7B}" dt="2024-03-03T08:59:18.249" v="8440" actId="947"/>
          <ac:spMkLst>
            <pc:docMk/>
            <pc:sldMk cId="854263158" sldId="281"/>
            <ac:spMk id="4" creationId="{12269E37-12BF-C19B-1FC5-CC5FFFDB9FDC}"/>
          </ac:spMkLst>
        </pc:spChg>
        <pc:spChg chg="add mod">
          <ac:chgData name="Nguyễn Thành Kiên" userId="4003860e-cafa-482e-9892-8a93963390a6" providerId="ADAL" clId="{611C6FA6-0CFF-4B44-9967-926E391C8A7B}" dt="2024-03-03T09:04:04.398" v="8558" actId="1035"/>
          <ac:spMkLst>
            <pc:docMk/>
            <pc:sldMk cId="854263158" sldId="281"/>
            <ac:spMk id="5" creationId="{798C49B0-E7EB-0A52-220C-495E32E53484}"/>
          </ac:spMkLst>
        </pc:spChg>
        <pc:spChg chg="add mod">
          <ac:chgData name="Nguyễn Thành Kiên" userId="4003860e-cafa-482e-9892-8a93963390a6" providerId="ADAL" clId="{611C6FA6-0CFF-4B44-9967-926E391C8A7B}" dt="2024-03-03T09:04:10.784" v="8564" actId="1038"/>
          <ac:spMkLst>
            <pc:docMk/>
            <pc:sldMk cId="854263158" sldId="281"/>
            <ac:spMk id="6" creationId="{411A9860-9A1F-B0C1-1DF8-2C54697F2A4B}"/>
          </ac:spMkLst>
        </pc:spChg>
      </pc:sldChg>
      <pc:sldChg chg="modSp add mod">
        <pc:chgData name="Nguyễn Thành Kiên" userId="4003860e-cafa-482e-9892-8a93963390a6" providerId="ADAL" clId="{611C6FA6-0CFF-4B44-9967-926E391C8A7B}" dt="2024-03-03T09:04:50.112" v="8575" actId="20577"/>
        <pc:sldMkLst>
          <pc:docMk/>
          <pc:sldMk cId="3961302903" sldId="281"/>
        </pc:sldMkLst>
        <pc:spChg chg="mod">
          <ac:chgData name="Nguyễn Thành Kiên" userId="4003860e-cafa-482e-9892-8a93963390a6" providerId="ADAL" clId="{611C6FA6-0CFF-4B44-9967-926E391C8A7B}" dt="2024-03-03T09:04:50.112" v="8575" actId="20577"/>
          <ac:spMkLst>
            <pc:docMk/>
            <pc:sldMk cId="3961302903" sldId="281"/>
            <ac:spMk id="4" creationId="{884FA6C8-24C9-587A-C594-E0380DFB2A22}"/>
          </ac:spMkLst>
        </pc:spChg>
      </pc:sldChg>
      <pc:sldChg chg="addSp modSp add del mod">
        <pc:chgData name="Nguyễn Thành Kiên" userId="4003860e-cafa-482e-9892-8a93963390a6" providerId="ADAL" clId="{611C6FA6-0CFF-4B44-9967-926E391C8A7B}" dt="2024-03-03T08:44:08.858" v="8052" actId="2696"/>
        <pc:sldMkLst>
          <pc:docMk/>
          <pc:sldMk cId="515348089" sldId="282"/>
        </pc:sldMkLst>
        <pc:spChg chg="mod">
          <ac:chgData name="Nguyễn Thành Kiên" userId="4003860e-cafa-482e-9892-8a93963390a6" providerId="ADAL" clId="{611C6FA6-0CFF-4B44-9967-926E391C8A7B}" dt="2024-03-03T08:43:15.518" v="8019" actId="20577"/>
          <ac:spMkLst>
            <pc:docMk/>
            <pc:sldMk cId="515348089" sldId="282"/>
            <ac:spMk id="4" creationId="{44FBAB0C-8924-E65C-1C1E-C5DB6B67E086}"/>
          </ac:spMkLst>
        </pc:spChg>
        <pc:spChg chg="add mod">
          <ac:chgData name="Nguyễn Thành Kiên" userId="4003860e-cafa-482e-9892-8a93963390a6" providerId="ADAL" clId="{611C6FA6-0CFF-4B44-9967-926E391C8A7B}" dt="2024-03-03T08:43:29.903" v="8027" actId="1076"/>
          <ac:spMkLst>
            <pc:docMk/>
            <pc:sldMk cId="515348089" sldId="282"/>
            <ac:spMk id="5" creationId="{C52BC917-CBE7-8781-99D7-554E714B68C2}"/>
          </ac:spMkLst>
        </pc:spChg>
      </pc:sldChg>
      <pc:sldChg chg="modSp add mod modAnim">
        <pc:chgData name="Nguyễn Thành Kiên" userId="4003860e-cafa-482e-9892-8a93963390a6" providerId="ADAL" clId="{611C6FA6-0CFF-4B44-9967-926E391C8A7B}" dt="2024-03-03T09:06:01.732" v="8593"/>
        <pc:sldMkLst>
          <pc:docMk/>
          <pc:sldMk cId="3886283827" sldId="282"/>
        </pc:sldMkLst>
        <pc:spChg chg="mod">
          <ac:chgData name="Nguyễn Thành Kiên" userId="4003860e-cafa-482e-9892-8a93963390a6" providerId="ADAL" clId="{611C6FA6-0CFF-4B44-9967-926E391C8A7B}" dt="2024-03-03T09:05:03.991" v="8579" actId="20577"/>
          <ac:spMkLst>
            <pc:docMk/>
            <pc:sldMk cId="3886283827" sldId="282"/>
            <ac:spMk id="4" creationId="{E242FE95-00EA-CB31-0614-554165CFE4DA}"/>
          </ac:spMkLst>
        </pc:spChg>
        <pc:spChg chg="mod">
          <ac:chgData name="Nguyễn Thành Kiên" userId="4003860e-cafa-482e-9892-8a93963390a6" providerId="ADAL" clId="{611C6FA6-0CFF-4B44-9967-926E391C8A7B}" dt="2024-03-03T08:57:00.933" v="8384" actId="207"/>
          <ac:spMkLst>
            <pc:docMk/>
            <pc:sldMk cId="3886283827" sldId="282"/>
            <ac:spMk id="5" creationId="{012D16B3-FFD2-4292-9D01-86257CDE63C9}"/>
          </ac:spMkLst>
        </pc:spChg>
      </pc:sldChg>
      <pc:sldChg chg="modSp add del mod">
        <pc:chgData name="Nguyễn Thành Kiên" userId="4003860e-cafa-482e-9892-8a93963390a6" providerId="ADAL" clId="{611C6FA6-0CFF-4B44-9967-926E391C8A7B}" dt="2024-03-03T08:44:08.858" v="8052" actId="2696"/>
        <pc:sldMkLst>
          <pc:docMk/>
          <pc:sldMk cId="1542852077" sldId="283"/>
        </pc:sldMkLst>
        <pc:spChg chg="mod">
          <ac:chgData name="Nguyễn Thành Kiên" userId="4003860e-cafa-482e-9892-8a93963390a6" providerId="ADAL" clId="{611C6FA6-0CFF-4B44-9967-926E391C8A7B}" dt="2024-03-03T08:43:56.504" v="8051" actId="947"/>
          <ac:spMkLst>
            <pc:docMk/>
            <pc:sldMk cId="1542852077" sldId="283"/>
            <ac:spMk id="4" creationId="{1C5497A4-69F8-6F69-74DE-C56E38F210C8}"/>
          </ac:spMkLst>
        </pc:spChg>
      </pc:sldChg>
      <pc:sldChg chg="addSp delSp modSp add mod modAnim">
        <pc:chgData name="Nguyễn Thành Kiên" userId="4003860e-cafa-482e-9892-8a93963390a6" providerId="ADAL" clId="{611C6FA6-0CFF-4B44-9967-926E391C8A7B}" dt="2024-03-03T09:06:09.428" v="8594"/>
        <pc:sldMkLst>
          <pc:docMk/>
          <pc:sldMk cId="4291531634" sldId="283"/>
        </pc:sldMkLst>
        <pc:spChg chg="del mod">
          <ac:chgData name="Nguyễn Thành Kiên" userId="4003860e-cafa-482e-9892-8a93963390a6" providerId="ADAL" clId="{611C6FA6-0CFF-4B44-9967-926E391C8A7B}" dt="2024-03-03T08:57:23.972" v="8385" actId="478"/>
          <ac:spMkLst>
            <pc:docMk/>
            <pc:sldMk cId="4291531634" sldId="283"/>
            <ac:spMk id="4" creationId="{B2F40914-450E-30B6-0E1C-3F8EE44AD351}"/>
          </ac:spMkLst>
        </pc:spChg>
        <pc:spChg chg="add mod">
          <ac:chgData name="Nguyễn Thành Kiên" userId="4003860e-cafa-482e-9892-8a93963390a6" providerId="ADAL" clId="{611C6FA6-0CFF-4B44-9967-926E391C8A7B}" dt="2024-03-03T08:57:51.072" v="8396" actId="947"/>
          <ac:spMkLst>
            <pc:docMk/>
            <pc:sldMk cId="4291531634" sldId="283"/>
            <ac:spMk id="5" creationId="{2411F230-632B-E4D2-4872-8185ED5A6A12}"/>
          </ac:spMkLst>
        </pc:spChg>
        <pc:spChg chg="add mod">
          <ac:chgData name="Nguyễn Thành Kiên" userId="4003860e-cafa-482e-9892-8a93963390a6" providerId="ADAL" clId="{611C6FA6-0CFF-4B44-9967-926E391C8A7B}" dt="2024-03-03T09:05:14.912" v="8583" actId="20577"/>
          <ac:spMkLst>
            <pc:docMk/>
            <pc:sldMk cId="4291531634" sldId="283"/>
            <ac:spMk id="6" creationId="{F5D96F40-59FA-793A-6DF0-294A2533F2D3}"/>
          </ac:spMkLst>
        </pc:spChg>
      </pc:sldChg>
      <pc:sldMasterChg chg="modSp modSldLayout">
        <pc:chgData name="Nguyễn Thành Kiên" userId="4003860e-cafa-482e-9892-8a93963390a6" providerId="ADAL" clId="{611C6FA6-0CFF-4B44-9967-926E391C8A7B}" dt="2024-02-25T08:51:55.002" v="1"/>
        <pc:sldMasterMkLst>
          <pc:docMk/>
          <pc:sldMasterMk cId="2229069058" sldId="2147483648"/>
        </pc:sldMasterMkLst>
        <pc:spChg chg="mod">
          <ac:chgData name="Nguyễn Thành Kiên" userId="4003860e-cafa-482e-9892-8a93963390a6" providerId="ADAL" clId="{611C6FA6-0CFF-4B44-9967-926E391C8A7B}" dt="2024-02-25T08:51:55.002" v="1"/>
          <ac:spMkLst>
            <pc:docMk/>
            <pc:sldMasterMk cId="2229069058" sldId="2147483648"/>
            <ac:spMk id="2" creationId="{04B19B6D-537C-CBF8-B7D8-6F4F2FFDBA0F}"/>
          </ac:spMkLst>
        </pc:spChg>
        <pc:spChg chg="mod">
          <ac:chgData name="Nguyễn Thành Kiên" userId="4003860e-cafa-482e-9892-8a93963390a6" providerId="ADAL" clId="{611C6FA6-0CFF-4B44-9967-926E391C8A7B}" dt="2024-02-25T08:51:55.002" v="1"/>
          <ac:spMkLst>
            <pc:docMk/>
            <pc:sldMasterMk cId="2229069058" sldId="2147483648"/>
            <ac:spMk id="3" creationId="{7C47D80C-FC4D-D18F-2835-50D8374B3F5A}"/>
          </ac:spMkLst>
        </pc:spChg>
        <pc:spChg chg="mod">
          <ac:chgData name="Nguyễn Thành Kiên" userId="4003860e-cafa-482e-9892-8a93963390a6" providerId="ADAL" clId="{611C6FA6-0CFF-4B44-9967-926E391C8A7B}" dt="2024-02-25T08:51:55.002" v="1"/>
          <ac:spMkLst>
            <pc:docMk/>
            <pc:sldMasterMk cId="2229069058" sldId="2147483648"/>
            <ac:spMk id="4" creationId="{7F95E708-D92B-0E36-CA98-A0C39BBD7FB5}"/>
          </ac:spMkLst>
        </pc:spChg>
        <pc:spChg chg="mod">
          <ac:chgData name="Nguyễn Thành Kiên" userId="4003860e-cafa-482e-9892-8a93963390a6" providerId="ADAL" clId="{611C6FA6-0CFF-4B44-9967-926E391C8A7B}" dt="2024-02-25T08:51:55.002" v="1"/>
          <ac:spMkLst>
            <pc:docMk/>
            <pc:sldMasterMk cId="2229069058" sldId="2147483648"/>
            <ac:spMk id="5" creationId="{41B10A8A-3AEC-F5E8-D63C-527238575664}"/>
          </ac:spMkLst>
        </pc:spChg>
        <pc:spChg chg="mod">
          <ac:chgData name="Nguyễn Thành Kiên" userId="4003860e-cafa-482e-9892-8a93963390a6" providerId="ADAL" clId="{611C6FA6-0CFF-4B44-9967-926E391C8A7B}" dt="2024-02-25T08:51:55.002" v="1"/>
          <ac:spMkLst>
            <pc:docMk/>
            <pc:sldMasterMk cId="2229069058" sldId="2147483648"/>
            <ac:spMk id="6" creationId="{A0DFAC9A-0743-1F6A-4A62-E6B499B2E3C5}"/>
          </ac:spMkLst>
        </pc:sp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70501991" sldId="2147483649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70501991" sldId="2147483649"/>
              <ac:spMk id="2" creationId="{D66FC158-3F97-0590-B10C-E20233C670AA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70501991" sldId="2147483649"/>
              <ac:spMk id="3" creationId="{CA3A648E-C0AC-C12E-A449-A5A62AF593B9}"/>
            </ac:spMkLst>
          </pc:spChg>
        </pc:sldLayout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717694880" sldId="2147483651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717694880" sldId="2147483651"/>
              <ac:spMk id="2" creationId="{651D538B-DC6C-7486-233B-ED7AB05D8542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717694880" sldId="2147483651"/>
              <ac:spMk id="3" creationId="{7EDB6086-4138-065A-CEB2-3E783C2C2054}"/>
            </ac:spMkLst>
          </pc:spChg>
        </pc:sldLayout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1075322544" sldId="2147483652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1075322544" sldId="2147483652"/>
              <ac:spMk id="3" creationId="{DE76503D-F038-E40C-1A1C-4174DB4BBD79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1075322544" sldId="2147483652"/>
              <ac:spMk id="4" creationId="{BDD82CEF-F379-3B29-8E08-ADE76DCA7393}"/>
            </ac:spMkLst>
          </pc:spChg>
        </pc:sldLayout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290047830" sldId="2147483653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290047830" sldId="2147483653"/>
              <ac:spMk id="2" creationId="{8354D276-97F4-D2B1-2FDF-E6C42DFC615E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290047830" sldId="2147483653"/>
              <ac:spMk id="3" creationId="{2A06C4EF-EE54-3453-83A3-C1BD5F06BC50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290047830" sldId="2147483653"/>
              <ac:spMk id="4" creationId="{F59E864A-CC9A-0C37-7E89-9CBEC208FA14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290047830" sldId="2147483653"/>
              <ac:spMk id="5" creationId="{245D2582-8A31-C32D-4ABA-3743C9CB9E51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290047830" sldId="2147483653"/>
              <ac:spMk id="6" creationId="{046D0CB0-C6DA-01B8-615C-5630980B41CE}"/>
            </ac:spMkLst>
          </pc:spChg>
        </pc:sldLayout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3815107044" sldId="2147483656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3815107044" sldId="2147483656"/>
              <ac:spMk id="2" creationId="{199434EE-7037-955E-D8EA-AB54C8719100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3815107044" sldId="2147483656"/>
              <ac:spMk id="3" creationId="{F5AE4C51-F973-4C08-2E0B-CDF4CFDE6B19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3815107044" sldId="2147483656"/>
              <ac:spMk id="4" creationId="{1DBADAFF-A2EC-7519-7771-97888179BD5D}"/>
            </ac:spMkLst>
          </pc:spChg>
        </pc:sldLayout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358066276" sldId="2147483657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358066276" sldId="2147483657"/>
              <ac:spMk id="2" creationId="{BDED9897-6A92-49DE-49A5-45609AEA0EC3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358066276" sldId="2147483657"/>
              <ac:spMk id="3" creationId="{804B7C6B-23B0-2CF0-3B9D-E197ED14F39F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358066276" sldId="2147483657"/>
              <ac:spMk id="4" creationId="{67809D5D-A1CD-D6E3-03F8-8FF8786D1F5E}"/>
            </ac:spMkLst>
          </pc:spChg>
        </pc:sldLayoutChg>
        <pc:sldLayoutChg chg="modSp">
          <pc:chgData name="Nguyễn Thành Kiên" userId="4003860e-cafa-482e-9892-8a93963390a6" providerId="ADAL" clId="{611C6FA6-0CFF-4B44-9967-926E391C8A7B}" dt="2024-02-25T08:51:55.002" v="1"/>
          <pc:sldLayoutMkLst>
            <pc:docMk/>
            <pc:sldMasterMk cId="2229069058" sldId="2147483648"/>
            <pc:sldLayoutMk cId="853439098" sldId="2147483659"/>
          </pc:sldLayoutMkLst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853439098" sldId="2147483659"/>
              <ac:spMk id="2" creationId="{14EEB481-0E17-EEFB-EB8B-C5E0F1A8E96E}"/>
            </ac:spMkLst>
          </pc:spChg>
          <pc:spChg chg="mod">
            <ac:chgData name="Nguyễn Thành Kiên" userId="4003860e-cafa-482e-9892-8a93963390a6" providerId="ADAL" clId="{611C6FA6-0CFF-4B44-9967-926E391C8A7B}" dt="2024-02-25T08:51:55.002" v="1"/>
            <ac:spMkLst>
              <pc:docMk/>
              <pc:sldMasterMk cId="2229069058" sldId="2147483648"/>
              <pc:sldLayoutMk cId="853439098" sldId="2147483659"/>
              <ac:spMk id="3" creationId="{0204F982-8069-FF0F-0D9D-968F5638CE1F}"/>
            </ac:spMkLst>
          </pc:spChg>
        </pc:sldLayoutChg>
      </pc:sldMasterChg>
      <pc:sldMasterChg chg="delSp mod delSldLayout modSldLayout">
        <pc:chgData name="Nguyễn Thành Kiên" userId="4003860e-cafa-482e-9892-8a93963390a6" providerId="ADAL" clId="{611C6FA6-0CFF-4B44-9967-926E391C8A7B}" dt="2024-02-25T08:52:12.522" v="15" actId="2696"/>
        <pc:sldMasterMkLst>
          <pc:docMk/>
          <pc:sldMasterMk cId="3402656796" sldId="2147483660"/>
        </pc:sldMasterMkLst>
        <pc:spChg chg="del">
          <ac:chgData name="Nguyễn Thành Kiên" userId="4003860e-cafa-482e-9892-8a93963390a6" providerId="ADAL" clId="{611C6FA6-0CFF-4B44-9967-926E391C8A7B}" dt="2024-02-25T08:52:09.062" v="5" actId="478"/>
          <ac:spMkLst>
            <pc:docMk/>
            <pc:sldMasterMk cId="3402656796" sldId="2147483660"/>
            <ac:spMk id="2" creationId="{00000000-0000-0000-0000-000000000000}"/>
          </ac:spMkLst>
        </pc:spChg>
        <pc:spChg chg="del">
          <ac:chgData name="Nguyễn Thành Kiên" userId="4003860e-cafa-482e-9892-8a93963390a6" providerId="ADAL" clId="{611C6FA6-0CFF-4B44-9967-926E391C8A7B}" dt="2024-02-25T08:52:09.062" v="5" actId="478"/>
          <ac:spMkLst>
            <pc:docMk/>
            <pc:sldMasterMk cId="3402656796" sldId="2147483660"/>
            <ac:spMk id="3" creationId="{00000000-0000-0000-0000-000000000000}"/>
          </ac:spMkLst>
        </pc:spChg>
        <pc:spChg chg="del">
          <ac:chgData name="Nguyễn Thành Kiên" userId="4003860e-cafa-482e-9892-8a93963390a6" providerId="ADAL" clId="{611C6FA6-0CFF-4B44-9967-926E391C8A7B}" dt="2024-02-25T08:52:09.062" v="5" actId="478"/>
          <ac:spMkLst>
            <pc:docMk/>
            <pc:sldMasterMk cId="3402656796" sldId="2147483660"/>
            <ac:spMk id="4" creationId="{00000000-0000-0000-0000-000000000000}"/>
          </ac:spMkLst>
        </pc:spChg>
        <pc:spChg chg="del">
          <ac:chgData name="Nguyễn Thành Kiên" userId="4003860e-cafa-482e-9892-8a93963390a6" providerId="ADAL" clId="{611C6FA6-0CFF-4B44-9967-926E391C8A7B}" dt="2024-02-25T08:52:09.062" v="5" actId="478"/>
          <ac:spMkLst>
            <pc:docMk/>
            <pc:sldMasterMk cId="3402656796" sldId="2147483660"/>
            <ac:spMk id="5" creationId="{00000000-0000-0000-0000-000000000000}"/>
          </ac:spMkLst>
        </pc:spChg>
        <pc:spChg chg="del">
          <ac:chgData name="Nguyễn Thành Kiên" userId="4003860e-cafa-482e-9892-8a93963390a6" providerId="ADAL" clId="{611C6FA6-0CFF-4B44-9967-926E391C8A7B}" dt="2024-02-25T08:52:09.062" v="5" actId="478"/>
          <ac:spMkLst>
            <pc:docMk/>
            <pc:sldMasterMk cId="3402656796" sldId="2147483660"/>
            <ac:spMk id="6" creationId="{00000000-0000-0000-0000-000000000000}"/>
          </ac:spMkLst>
        </pc:spChg>
        <pc:sldLayoutChg chg="delSp mod">
          <pc:chgData name="Nguyễn Thành Kiên" userId="4003860e-cafa-482e-9892-8a93963390a6" providerId="ADAL" clId="{611C6FA6-0CFF-4B44-9967-926E391C8A7B}" dt="2024-02-25T08:52:02.972" v="4" actId="478"/>
          <pc:sldLayoutMkLst>
            <pc:docMk/>
            <pc:sldMasterMk cId="3402656796" sldId="2147483660"/>
            <pc:sldLayoutMk cId="1336219150" sldId="2147483661"/>
          </pc:sldLayoutMkLst>
          <pc:spChg chg="del">
            <ac:chgData name="Nguyễn Thành Kiên" userId="4003860e-cafa-482e-9892-8a93963390a6" providerId="ADAL" clId="{611C6FA6-0CFF-4B44-9967-926E391C8A7B}" dt="2024-02-25T08:52:00.732" v="2"/>
            <ac:spMkLst>
              <pc:docMk/>
              <pc:sldMasterMk cId="3402656796" sldId="2147483660"/>
              <pc:sldLayoutMk cId="1336219150" sldId="2147483661"/>
              <ac:spMk id="2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8:52:02.972" v="4" actId="478"/>
            <ac:spMkLst>
              <pc:docMk/>
              <pc:sldMasterMk cId="3402656796" sldId="2147483660"/>
              <pc:sldLayoutMk cId="1336219150" sldId="2147483661"/>
              <ac:spMk id="3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8:52:01.039" v="3"/>
            <ac:spMkLst>
              <pc:docMk/>
              <pc:sldMasterMk cId="3402656796" sldId="2147483660"/>
              <pc:sldLayoutMk cId="1336219150" sldId="2147483661"/>
              <ac:spMk id="4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8:52:01.039" v="3"/>
            <ac:spMkLst>
              <pc:docMk/>
              <pc:sldMasterMk cId="3402656796" sldId="2147483660"/>
              <pc:sldLayoutMk cId="1336219150" sldId="2147483661"/>
              <ac:spMk id="5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8:52:01.039" v="3"/>
            <ac:spMkLst>
              <pc:docMk/>
              <pc:sldMasterMk cId="3402656796" sldId="2147483660"/>
              <pc:sldLayoutMk cId="1336219150" sldId="2147483661"/>
              <ac:spMk id="6" creationId="{00000000-0000-0000-0000-000000000000}"/>
            </ac:spMkLst>
          </pc:spChg>
        </pc:sldLayoutChg>
        <pc:sldLayoutChg chg="del">
          <pc:chgData name="Nguyễn Thành Kiên" userId="4003860e-cafa-482e-9892-8a93963390a6" providerId="ADAL" clId="{611C6FA6-0CFF-4B44-9967-926E391C8A7B}" dt="2024-02-25T08:52:10.715" v="6" actId="2696"/>
          <pc:sldLayoutMkLst>
            <pc:docMk/>
            <pc:sldMasterMk cId="3402656796" sldId="2147483660"/>
            <pc:sldLayoutMk cId="866602674" sldId="2147483662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0.942" v="7" actId="2696"/>
          <pc:sldLayoutMkLst>
            <pc:docMk/>
            <pc:sldMasterMk cId="3402656796" sldId="2147483660"/>
            <pc:sldLayoutMk cId="1437190660" sldId="2147483663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1.172" v="8" actId="2696"/>
          <pc:sldLayoutMkLst>
            <pc:docMk/>
            <pc:sldMasterMk cId="3402656796" sldId="2147483660"/>
            <pc:sldLayoutMk cId="773801610" sldId="2147483664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1.322" v="9" actId="2696"/>
          <pc:sldLayoutMkLst>
            <pc:docMk/>
            <pc:sldMasterMk cId="3402656796" sldId="2147483660"/>
            <pc:sldLayoutMk cId="1419440024" sldId="2147483665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1.479" v="10" actId="2696"/>
          <pc:sldLayoutMkLst>
            <pc:docMk/>
            <pc:sldMasterMk cId="3402656796" sldId="2147483660"/>
            <pc:sldLayoutMk cId="3783277636" sldId="2147483666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1.612" v="11" actId="2696"/>
          <pc:sldLayoutMkLst>
            <pc:docMk/>
            <pc:sldMasterMk cId="3402656796" sldId="2147483660"/>
            <pc:sldLayoutMk cId="517486543" sldId="2147483667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1.807" v="12" actId="2696"/>
          <pc:sldLayoutMkLst>
            <pc:docMk/>
            <pc:sldMasterMk cId="3402656796" sldId="2147483660"/>
            <pc:sldLayoutMk cId="62241116" sldId="2147483668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2.172" v="13" actId="2696"/>
          <pc:sldLayoutMkLst>
            <pc:docMk/>
            <pc:sldMasterMk cId="3402656796" sldId="2147483660"/>
            <pc:sldLayoutMk cId="1179547070" sldId="2147483669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2.342" v="14" actId="2696"/>
          <pc:sldLayoutMkLst>
            <pc:docMk/>
            <pc:sldMasterMk cId="3402656796" sldId="2147483660"/>
            <pc:sldLayoutMk cId="3101315180" sldId="2147483670"/>
          </pc:sldLayoutMkLst>
        </pc:sldLayoutChg>
        <pc:sldLayoutChg chg="del">
          <pc:chgData name="Nguyễn Thành Kiên" userId="4003860e-cafa-482e-9892-8a93963390a6" providerId="ADAL" clId="{611C6FA6-0CFF-4B44-9967-926E391C8A7B}" dt="2024-02-25T08:52:12.522" v="15" actId="2696"/>
          <pc:sldLayoutMkLst>
            <pc:docMk/>
            <pc:sldMasterMk cId="3402656796" sldId="2147483660"/>
            <pc:sldLayoutMk cId="3928714261" sldId="2147483671"/>
          </pc:sldLayoutMkLst>
        </pc:sldLayoutChg>
      </pc:sldMasterChg>
      <pc:sldMasterChg chg="setBg delSldLayout modSldLayout">
        <pc:chgData name="Nguyễn Thành Kiên" userId="4003860e-cafa-482e-9892-8a93963390a6" providerId="ADAL" clId="{611C6FA6-0CFF-4B44-9967-926E391C8A7B}" dt="2024-02-25T08:58:17.382" v="491" actId="478"/>
        <pc:sldMasterMkLst>
          <pc:docMk/>
          <pc:sldMasterMk cId="2490848214" sldId="2147483662"/>
        </pc:sldMasterMkLst>
        <pc:sldLayoutChg chg="delSp modSp mod setBg">
          <pc:chgData name="Nguyễn Thành Kiên" userId="4003860e-cafa-482e-9892-8a93963390a6" providerId="ADAL" clId="{611C6FA6-0CFF-4B44-9967-926E391C8A7B}" dt="2024-02-25T08:58:17.382" v="491" actId="478"/>
          <pc:sldLayoutMkLst>
            <pc:docMk/>
            <pc:sldMasterMk cId="2490848214" sldId="2147483662"/>
            <pc:sldLayoutMk cId="4022376434" sldId="2147483663"/>
          </pc:sldLayoutMkLst>
          <pc:picChg chg="del mod">
            <ac:chgData name="Nguyễn Thành Kiên" userId="4003860e-cafa-482e-9892-8a93963390a6" providerId="ADAL" clId="{611C6FA6-0CFF-4B44-9967-926E391C8A7B}" dt="2024-02-25T08:58:17.382" v="491" actId="478"/>
            <ac:picMkLst>
              <pc:docMk/>
              <pc:sldMasterMk cId="2490848214" sldId="2147483662"/>
              <pc:sldLayoutMk cId="4022376434" sldId="2147483663"/>
              <ac:picMk id="8" creationId="{00000000-0000-0000-0000-000000000000}"/>
            </ac:picMkLst>
          </pc:picChg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4232744679" sldId="2147483664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613199773" sldId="2147483665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3545742931" sldId="2147483666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4056888566" sldId="2147483667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1276692670" sldId="2147483668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3887144515" sldId="2147483669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992478373" sldId="2147483670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933074182" sldId="2147483671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2216690571" sldId="2147483672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551050720" sldId="2147483673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1291512981" sldId="2147483674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981726460" sldId="2147483675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1778033711" sldId="2147483676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1198645993" sldId="2147483677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637493700" sldId="2147483678"/>
          </pc:sldLayoutMkLst>
        </pc:sldLayoutChg>
        <pc:sldLayoutChg chg="setBg">
          <pc:chgData name="Nguyễn Thành Kiên" userId="4003860e-cafa-482e-9892-8a93963390a6" providerId="ADAL" clId="{611C6FA6-0CFF-4B44-9967-926E391C8A7B}" dt="2024-02-25T08:53:17.932" v="40"/>
          <pc:sldLayoutMkLst>
            <pc:docMk/>
            <pc:sldMasterMk cId="2490848214" sldId="2147483662"/>
            <pc:sldLayoutMk cId="3402469629" sldId="2147483679"/>
          </pc:sldLayoutMkLst>
        </pc:sldLayoutChg>
        <pc:sldLayoutChg chg="del setBg">
          <pc:chgData name="Nguyễn Thành Kiên" userId="4003860e-cafa-482e-9892-8a93963390a6" providerId="ADAL" clId="{611C6FA6-0CFF-4B44-9967-926E391C8A7B}" dt="2024-02-25T08:55:31.302" v="117" actId="47"/>
          <pc:sldLayoutMkLst>
            <pc:docMk/>
            <pc:sldMasterMk cId="2490848214" sldId="2147483662"/>
            <pc:sldLayoutMk cId="2349335029" sldId="2147483680"/>
          </pc:sldLayoutMkLst>
        </pc:sldLayoutChg>
      </pc:sldMasterChg>
      <pc:sldMasterChg chg="setBg modSldLayout">
        <pc:chgData name="Nguyễn Thành Kiên" userId="4003860e-cafa-482e-9892-8a93963390a6" providerId="ADAL" clId="{611C6FA6-0CFF-4B44-9967-926E391C8A7B}" dt="2024-02-25T09:18:35.921" v="607"/>
        <pc:sldMasterMkLst>
          <pc:docMk/>
          <pc:sldMasterMk cId="3316819255" sldId="2147483692"/>
        </pc:sldMasterMkLst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90010479" sldId="2147483693"/>
          </pc:sldLayoutMkLst>
        </pc:sldLayoutChg>
        <pc:sldLayoutChg chg="delSp mod 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45723483" sldId="2147483694"/>
          </pc:sldLayoutMkLst>
          <pc:spChg chg="del">
            <ac:chgData name="Nguyễn Thành Kiên" userId="4003860e-cafa-482e-9892-8a93963390a6" providerId="ADAL" clId="{611C6FA6-0CFF-4B44-9967-926E391C8A7B}" dt="2024-02-25T09:18:13.131" v="603" actId="478"/>
            <ac:spMkLst>
              <pc:docMk/>
              <pc:sldMasterMk cId="3316819255" sldId="2147483692"/>
              <pc:sldLayoutMk cId="345723483" sldId="2147483694"/>
              <ac:spMk id="2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9:18:13.131" v="603" actId="478"/>
            <ac:spMkLst>
              <pc:docMk/>
              <pc:sldMasterMk cId="3316819255" sldId="2147483692"/>
              <pc:sldLayoutMk cId="345723483" sldId="2147483694"/>
              <ac:spMk id="3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9:18:13.131" v="603" actId="478"/>
            <ac:spMkLst>
              <pc:docMk/>
              <pc:sldMasterMk cId="3316819255" sldId="2147483692"/>
              <pc:sldLayoutMk cId="345723483" sldId="2147483694"/>
              <ac:spMk id="4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9:18:13.131" v="603" actId="478"/>
            <ac:spMkLst>
              <pc:docMk/>
              <pc:sldMasterMk cId="3316819255" sldId="2147483692"/>
              <pc:sldLayoutMk cId="345723483" sldId="2147483694"/>
              <ac:spMk id="5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9:18:13.131" v="603" actId="478"/>
            <ac:spMkLst>
              <pc:docMk/>
              <pc:sldMasterMk cId="3316819255" sldId="2147483692"/>
              <pc:sldLayoutMk cId="345723483" sldId="2147483694"/>
              <ac:spMk id="6" creationId="{00000000-0000-0000-0000-000000000000}"/>
            </ac:spMkLst>
          </pc:spChg>
          <pc:spChg chg="del">
            <ac:chgData name="Nguyễn Thành Kiên" userId="4003860e-cafa-482e-9892-8a93963390a6" providerId="ADAL" clId="{611C6FA6-0CFF-4B44-9967-926E391C8A7B}" dt="2024-02-25T09:18:13.131" v="603" actId="478"/>
            <ac:spMkLst>
              <pc:docMk/>
              <pc:sldMasterMk cId="3316819255" sldId="2147483692"/>
              <pc:sldLayoutMk cId="345723483" sldId="2147483694"/>
              <ac:spMk id="10" creationId="{00000000-0000-0000-0000-000000000000}"/>
            </ac:spMkLst>
          </pc:spChg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831162063" sldId="2147483695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272616255" sldId="2147483696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2570497961" sldId="2147483697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848975613" sldId="2147483698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1282871425" sldId="2147483699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567842039" sldId="2147483700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2719896714" sldId="2147483701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2525290494" sldId="2147483702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787210835" sldId="2147483703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2942768147" sldId="2147483704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768343033" sldId="2147483705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3049401858" sldId="2147483706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2484798227" sldId="2147483707"/>
          </pc:sldLayoutMkLst>
        </pc:sldLayoutChg>
        <pc:sldLayoutChg chg="setBg">
          <pc:chgData name="Nguyễn Thành Kiên" userId="4003860e-cafa-482e-9892-8a93963390a6" providerId="ADAL" clId="{611C6FA6-0CFF-4B44-9967-926E391C8A7B}" dt="2024-02-25T09:18:35.921" v="607"/>
          <pc:sldLayoutMkLst>
            <pc:docMk/>
            <pc:sldMasterMk cId="3316819255" sldId="2147483692"/>
            <pc:sldLayoutMk cId="159903871" sldId="214748370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1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9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721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6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34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0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98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3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2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6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1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9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7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7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4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9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1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ao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33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WordArt 3"/>
          <p:cNvSpPr>
            <a:spLocks noChangeArrowheads="1" noChangeShapeType="1" noTextEdit="1"/>
          </p:cNvSpPr>
          <p:nvPr/>
        </p:nvSpPr>
        <p:spPr bwMode="auto">
          <a:xfrm>
            <a:off x="641131" y="1145650"/>
            <a:ext cx="7726582" cy="125511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>
                <a:ln w="158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CHÀO MỪNG</a:t>
            </a:r>
          </a:p>
        </p:txBody>
      </p:sp>
      <p:sp>
        <p:nvSpPr>
          <p:cNvPr id="75780" name="WordArt 4"/>
          <p:cNvSpPr>
            <a:spLocks noChangeArrowheads="1" noChangeShapeType="1" noTextEdit="1"/>
          </p:cNvSpPr>
          <p:nvPr/>
        </p:nvSpPr>
        <p:spPr bwMode="auto">
          <a:xfrm>
            <a:off x="755649" y="2659130"/>
            <a:ext cx="7936405" cy="15709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18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 THẦY CÔ VỀ DỰ GIỜ  LỚP </a:t>
            </a:r>
            <a:r>
              <a:rPr lang="vi-VN" sz="3600" b="1" kern="10" spc="-18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8A</a:t>
            </a:r>
            <a:endParaRPr lang="en-US" sz="3600" b="1" kern="10" spc="-18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3600" b="1" kern="10" spc="-18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197" name="Picture 5" descr="phot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5943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756746" y="262759"/>
            <a:ext cx="7977352" cy="49924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TRƯỜNG THCS YÊN THẮNG</a:t>
            </a:r>
            <a:endParaRPr lang="en-US" sz="3600" b="1" kern="10" spc="-360" dirty="0">
              <a:ln w="12700">
                <a:solidFill>
                  <a:srgbClr val="00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8199" name="Picture 7" descr="Copy of flower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198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Copy of flower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229600" y="5973763"/>
            <a:ext cx="9144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Copy of flower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578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Copy of flower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229600" y="5181600"/>
            <a:ext cx="914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1677879" y="4960888"/>
            <a:ext cx="5889570" cy="712678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GV:Lương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hị Ninh</a:t>
            </a:r>
          </a:p>
          <a:p>
            <a:pPr algn="ctr"/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KHTN8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hamThanhThao---MaiTruongMen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878294" y="286164"/>
            <a:ext cx="40702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 TẮC GỌI TÊN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865603" y="878155"/>
            <a:ext cx="4619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1296881" y="1449939"/>
            <a:ext cx="64926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1309357" y="215279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515" y="2165330"/>
            <a:ext cx="2686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865603" y="3294369"/>
            <a:ext cx="5260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296881" y="3799942"/>
            <a:ext cx="771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891656" y="4352642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284824" y="2696338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805724" y="4371349"/>
            <a:ext cx="457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690733" y="4901912"/>
            <a:ext cx="457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E87DA-463E-4990-E849-513267C606CB}"/>
              </a:ext>
            </a:extLst>
          </p:cNvPr>
          <p:cNvSpPr txBox="1"/>
          <p:nvPr/>
        </p:nvSpPr>
        <p:spPr>
          <a:xfrm>
            <a:off x="1998306" y="5412120"/>
            <a:ext cx="457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CO: Carbon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8F993-9137-4087-7F35-85EDB04E762F}"/>
              </a:ext>
            </a:extLst>
          </p:cNvPr>
          <p:cNvSpPr txBox="1"/>
          <p:nvPr/>
        </p:nvSpPr>
        <p:spPr>
          <a:xfrm>
            <a:off x="2011559" y="5812997"/>
            <a:ext cx="4570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Carbon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(IV)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3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930025" y="1983361"/>
            <a:ext cx="83611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621914" y="1029943"/>
            <a:ext cx="82139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=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oxygen+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73" y="3145978"/>
            <a:ext cx="42862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776" y="3670899"/>
            <a:ext cx="2686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351" y="4805945"/>
            <a:ext cx="3414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637" y="4229937"/>
            <a:ext cx="2686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99391" y="470339"/>
            <a:ext cx="9044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58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FE8F94-F455-0099-7515-87908781A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63698"/>
              </p:ext>
            </p:extLst>
          </p:nvPr>
        </p:nvGraphicFramePr>
        <p:xfrm>
          <a:off x="852345" y="816216"/>
          <a:ext cx="7515520" cy="5412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3854024236"/>
                    </a:ext>
                  </a:extLst>
                </a:gridCol>
                <a:gridCol w="3485795">
                  <a:extLst>
                    <a:ext uri="{9D8B030D-6E8A-4147-A177-3AD203B41FA5}">
                      <a16:colId xmlns:a16="http://schemas.microsoft.com/office/drawing/2014/main" val="659046263"/>
                    </a:ext>
                  </a:extLst>
                </a:gridCol>
                <a:gridCol w="2505726">
                  <a:extLst>
                    <a:ext uri="{9D8B030D-6E8A-4147-A177-3AD203B41FA5}">
                      <a16:colId xmlns:a16="http://schemas.microsoft.com/office/drawing/2014/main" val="3439378603"/>
                    </a:ext>
                  </a:extLst>
                </a:gridCol>
              </a:tblGrid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70647418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60071763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28989354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11424257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64390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A906E2-379D-D8EF-6F4F-AF36169B9098}"/>
              </a:ext>
            </a:extLst>
          </p:cNvPr>
          <p:cNvSpPr txBox="1"/>
          <p:nvPr/>
        </p:nvSpPr>
        <p:spPr>
          <a:xfrm>
            <a:off x="3289367" y="2011780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Iron(II) oxide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35051-D16F-72F4-C799-23FC66A3FCB1}"/>
              </a:ext>
            </a:extLst>
          </p:cNvPr>
          <p:cNvSpPr txBox="1"/>
          <p:nvPr/>
        </p:nvSpPr>
        <p:spPr>
          <a:xfrm>
            <a:off x="2933643" y="3060584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Dinitrogen pentoxide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60C51-351E-2A64-92BF-205E1C8C1AE9}"/>
              </a:ext>
            </a:extLst>
          </p:cNvPr>
          <p:cNvSpPr txBox="1"/>
          <p:nvPr/>
        </p:nvSpPr>
        <p:spPr>
          <a:xfrm>
            <a:off x="3105543" y="4407937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Iron(III)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4606A-70D8-96BA-22AC-7F9FC3256127}"/>
              </a:ext>
            </a:extLst>
          </p:cNvPr>
          <p:cNvSpPr txBox="1"/>
          <p:nvPr/>
        </p:nvSpPr>
        <p:spPr>
          <a:xfrm>
            <a:off x="2759108" y="5377447"/>
            <a:ext cx="457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Nitrogen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monooxide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1F23E-8B7A-64D0-17A1-FB346CB511F0}"/>
              </a:ext>
            </a:extLst>
          </p:cNvPr>
          <p:cNvSpPr txBox="1"/>
          <p:nvPr/>
        </p:nvSpPr>
        <p:spPr>
          <a:xfrm>
            <a:off x="6440865" y="1903159"/>
            <a:ext cx="123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06051-1AC8-444F-2FE5-9A8049229DDF}"/>
              </a:ext>
            </a:extLst>
          </p:cNvPr>
          <p:cNvSpPr txBox="1"/>
          <p:nvPr/>
        </p:nvSpPr>
        <p:spPr>
          <a:xfrm>
            <a:off x="6497426" y="4241494"/>
            <a:ext cx="123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C6AC5-980B-35DB-9341-51387280A0E2}"/>
              </a:ext>
            </a:extLst>
          </p:cNvPr>
          <p:cNvSpPr txBox="1"/>
          <p:nvPr/>
        </p:nvSpPr>
        <p:spPr>
          <a:xfrm>
            <a:off x="6490355" y="3129916"/>
            <a:ext cx="1242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 acid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75B85-A865-C382-ED98-CC9691B9E9F0}"/>
              </a:ext>
            </a:extLst>
          </p:cNvPr>
          <p:cNvSpPr txBox="1"/>
          <p:nvPr/>
        </p:nvSpPr>
        <p:spPr>
          <a:xfrm>
            <a:off x="6340289" y="5288682"/>
            <a:ext cx="2328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400" dirty="0"/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FE692655-C462-1350-BF19-C82BE84C417D}"/>
              </a:ext>
            </a:extLst>
          </p:cNvPr>
          <p:cNvSpPr txBox="1"/>
          <p:nvPr/>
        </p:nvSpPr>
        <p:spPr>
          <a:xfrm>
            <a:off x="852345" y="183624"/>
            <a:ext cx="7228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B0F0"/>
                </a:solidFill>
              </a:rPr>
              <a:t>Bài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tập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số</a:t>
            </a:r>
            <a:r>
              <a:rPr lang="en-US" sz="2200" b="1" dirty="0">
                <a:solidFill>
                  <a:srgbClr val="00B0F0"/>
                </a:solidFill>
              </a:rPr>
              <a:t> 1? Em </a:t>
            </a:r>
            <a:r>
              <a:rPr lang="en-US" sz="2200" b="1" dirty="0" err="1">
                <a:solidFill>
                  <a:srgbClr val="00B0F0"/>
                </a:solidFill>
              </a:rPr>
              <a:t>hãy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hoàn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các</a:t>
            </a:r>
            <a:r>
              <a:rPr lang="en-US" sz="2200" b="1" dirty="0">
                <a:solidFill>
                  <a:srgbClr val="00B0F0"/>
                </a:solidFill>
              </a:rPr>
              <a:t> ô </a:t>
            </a:r>
            <a:r>
              <a:rPr lang="en-US" sz="2200" b="1" dirty="0" err="1">
                <a:solidFill>
                  <a:srgbClr val="00B0F0"/>
                </a:solidFill>
              </a:rPr>
              <a:t>trong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bảng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sau</a:t>
            </a:r>
            <a:r>
              <a:rPr lang="en-US" sz="2200" b="1" dirty="0">
                <a:solidFill>
                  <a:srgbClr val="00B0F0"/>
                </a:solidFill>
              </a:rPr>
              <a:t>:</a:t>
            </a:r>
            <a:endParaRPr lang="vi-VN" sz="2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/>
      <p:bldP spid="18" grpId="0"/>
      <p:bldP spid="2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143B95-B7A9-174B-CF60-21A810421C7C}"/>
              </a:ext>
            </a:extLst>
          </p:cNvPr>
          <p:cNvSpPr txBox="1"/>
          <p:nvPr/>
        </p:nvSpPr>
        <p:spPr>
          <a:xfrm>
            <a:off x="745435" y="322772"/>
            <a:ext cx="846813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 những CTHH </a:t>
            </a:r>
            <a:r>
              <a:rPr lang="pt-B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pt-B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Mg, P, Al )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pt-B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số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thích hợp để điền vào chổ trống trong các phản ứng sau:</a:t>
            </a: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4Na  +   </a:t>
            </a:r>
            <a:r>
              <a:rPr 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……   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---&gt;    2Na</a:t>
            </a:r>
            <a:r>
              <a:rPr lang="pt-BR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 </a:t>
            </a:r>
            <a:r>
              <a:rPr lang="pt-BR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……  </a:t>
            </a:r>
            <a:r>
              <a:rPr lang="pt-BR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O</a:t>
            </a:r>
            <a:r>
              <a:rPr lang="pt-BR" sz="2400" b="1" baseline="-25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---&gt;    2MgO</a:t>
            </a:r>
          </a:p>
          <a:p>
            <a:pPr algn="ctr"/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……   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5O</a:t>
            </a:r>
            <a:r>
              <a:rPr lang="pt-BR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---&gt;   2P</a:t>
            </a:r>
            <a:r>
              <a:rPr lang="pt-BR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en-US" sz="24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pt-B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……  </a:t>
            </a:r>
            <a:r>
              <a:rPr lang="pt-BR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3O</a:t>
            </a:r>
            <a:r>
              <a:rPr lang="pt-BR" sz="24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---&gt;   2Al</a:t>
            </a:r>
            <a:r>
              <a:rPr lang="pt-BR" sz="24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24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FA71A-C547-DC77-A047-855737D016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0" y="594374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D6CC0-A002-F777-C114-A5FA96D0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9F4CBB-1F3E-0A76-A406-842C924E1B2B}"/>
              </a:ext>
            </a:extLst>
          </p:cNvPr>
          <p:cNvSpPr txBox="1"/>
          <p:nvPr/>
        </p:nvSpPr>
        <p:spPr>
          <a:xfrm>
            <a:off x="269111" y="680028"/>
            <a:ext cx="8605777" cy="56157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/>
              <a:t>Bài </a:t>
            </a:r>
            <a:r>
              <a:rPr lang="en-US" sz="2200" b="1" dirty="0"/>
              <a:t>3</a:t>
            </a:r>
            <a:r>
              <a:rPr lang="vi-VN" sz="2200" b="1" dirty="0"/>
              <a:t> Hợp chất X được tạo thành từ oxygen và một nguyên tố khác. Chất X thuộc loại chất gì cho dưới đây?</a:t>
            </a:r>
          </a:p>
          <a:p>
            <a:pPr algn="just">
              <a:lnSpc>
                <a:spcPct val="150000"/>
              </a:lnSpc>
            </a:pPr>
            <a:r>
              <a:rPr lang="vi-VN" sz="2200" b="1" dirty="0"/>
              <a:t>	A. Muối.   B. Acid.    	C. Base.    D. Oxide.</a:t>
            </a:r>
          </a:p>
          <a:p>
            <a:pPr algn="just">
              <a:lnSpc>
                <a:spcPct val="150000"/>
              </a:lnSpc>
            </a:pPr>
            <a:r>
              <a:rPr lang="vi-VN" sz="2200" b="1" dirty="0"/>
              <a:t>Bài </a:t>
            </a:r>
            <a:r>
              <a:rPr lang="en-US" sz="2200" b="1" dirty="0"/>
              <a:t>4</a:t>
            </a:r>
            <a:r>
              <a:rPr lang="vi-VN" sz="2200" b="1" dirty="0"/>
              <a:t>: Tên gọi carbon dioxide ứng với công thức nào sau đây?</a:t>
            </a:r>
          </a:p>
          <a:p>
            <a:pPr algn="just">
              <a:lnSpc>
                <a:spcPct val="150000"/>
              </a:lnSpc>
            </a:pPr>
            <a:r>
              <a:rPr lang="vi-VN" sz="2200" b="1" dirty="0"/>
              <a:t>	A. CO</a:t>
            </a:r>
            <a:r>
              <a:rPr lang="vi-VN" sz="2200" b="1" baseline="-25000" dirty="0"/>
              <a:t>2</a:t>
            </a:r>
            <a:r>
              <a:rPr lang="vi-VN" sz="2200" b="1" dirty="0"/>
              <a:t>.   	B. CO.   		C. C</a:t>
            </a:r>
            <a:r>
              <a:rPr lang="vi-VN" sz="2200" b="1" baseline="-25000" dirty="0"/>
              <a:t>2</a:t>
            </a:r>
            <a:r>
              <a:rPr lang="vi-VN" sz="2200" b="1" dirty="0"/>
              <a:t>O.   		D. H</a:t>
            </a:r>
            <a:r>
              <a:rPr lang="vi-VN" sz="2200" b="1" baseline="-25000" dirty="0"/>
              <a:t>2</a:t>
            </a:r>
            <a:r>
              <a:rPr lang="vi-VN" sz="2200" b="1" dirty="0"/>
              <a:t>CO</a:t>
            </a:r>
            <a:r>
              <a:rPr lang="vi-VN" sz="2200" b="1" baseline="-25000" dirty="0"/>
              <a:t>3</a:t>
            </a:r>
            <a:r>
              <a:rPr lang="vi-VN" sz="2200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200" b="1" dirty="0"/>
              <a:t>Bài </a:t>
            </a:r>
            <a:r>
              <a:rPr lang="en-US" sz="2200" b="1" dirty="0"/>
              <a:t>5</a:t>
            </a:r>
            <a:r>
              <a:rPr lang="vi-VN" sz="2200" b="1" dirty="0"/>
              <a:t>: Chất nào sau đây là oxide base?</a:t>
            </a:r>
          </a:p>
          <a:p>
            <a:pPr algn="just">
              <a:lnSpc>
                <a:spcPct val="150000"/>
              </a:lnSpc>
            </a:pPr>
            <a:r>
              <a:rPr lang="vi-VN" sz="2200" b="1" dirty="0"/>
              <a:t>	A. CO</a:t>
            </a:r>
            <a:r>
              <a:rPr lang="vi-VN" sz="2200" b="1" baseline="-25000" dirty="0"/>
              <a:t>2</a:t>
            </a:r>
            <a:r>
              <a:rPr lang="vi-VN" sz="2200" b="1" dirty="0"/>
              <a:t>.   	B. CaO.   		C. SO</a:t>
            </a:r>
            <a:r>
              <a:rPr lang="vi-VN" sz="2200" b="1" baseline="-25000" dirty="0"/>
              <a:t>3</a:t>
            </a:r>
            <a:r>
              <a:rPr lang="vi-VN" sz="2200" b="1" dirty="0"/>
              <a:t>.   		D. Ba(OH)</a:t>
            </a:r>
            <a:r>
              <a:rPr lang="vi-VN" sz="2200" b="1" baseline="-25000" dirty="0"/>
              <a:t>2</a:t>
            </a:r>
            <a:r>
              <a:rPr lang="vi-VN" sz="2200" b="1" dirty="0"/>
              <a:t>.</a:t>
            </a:r>
            <a:endParaRPr lang="en-US" sz="2200" b="1" dirty="0"/>
          </a:p>
          <a:p>
            <a:pPr algn="just">
              <a:lnSpc>
                <a:spcPct val="150000"/>
              </a:lnSpc>
            </a:pPr>
            <a:r>
              <a:rPr lang="vi-VN" sz="2200" b="1" dirty="0"/>
              <a:t>Bài </a:t>
            </a:r>
            <a:r>
              <a:rPr lang="en-US" sz="2200" b="1" dirty="0"/>
              <a:t>6</a:t>
            </a:r>
            <a:r>
              <a:rPr lang="vi-VN" sz="2200" b="1" dirty="0"/>
              <a:t>: Chất nào sau đây là oxide lưỡng tính?</a:t>
            </a:r>
          </a:p>
          <a:p>
            <a:pPr algn="just">
              <a:lnSpc>
                <a:spcPct val="150000"/>
              </a:lnSpc>
            </a:pPr>
            <a:r>
              <a:rPr lang="vi-VN" sz="2200" b="1" dirty="0"/>
              <a:t>	A. Fe</a:t>
            </a:r>
            <a:r>
              <a:rPr lang="vi-VN" sz="2200" b="1" baseline="-25000" dirty="0"/>
              <a:t>2</a:t>
            </a:r>
            <a:r>
              <a:rPr lang="vi-VN" sz="2200" b="1" dirty="0"/>
              <a:t>O</a:t>
            </a:r>
            <a:r>
              <a:rPr lang="vi-VN" sz="2200" b="1" baseline="-25000" dirty="0"/>
              <a:t>3</a:t>
            </a:r>
            <a:r>
              <a:rPr lang="vi-VN" sz="2200" b="1" dirty="0"/>
              <a:t>.			B. CaO.		C. SO</a:t>
            </a:r>
            <a:r>
              <a:rPr lang="vi-VN" sz="2200" b="1" baseline="-25000" dirty="0"/>
              <a:t>3</a:t>
            </a:r>
            <a:r>
              <a:rPr lang="vi-VN" sz="2200" b="1" dirty="0"/>
              <a:t>.		D. Al</a:t>
            </a:r>
            <a:r>
              <a:rPr lang="vi-VN" sz="2200" b="1" baseline="-25000" dirty="0"/>
              <a:t>2</a:t>
            </a:r>
            <a:r>
              <a:rPr lang="vi-VN" sz="2200" b="1" dirty="0"/>
              <a:t>O</a:t>
            </a:r>
            <a:r>
              <a:rPr lang="vi-VN" sz="2200" b="1" baseline="-25000" dirty="0"/>
              <a:t>3</a:t>
            </a:r>
            <a:r>
              <a:rPr lang="vi-VN" sz="2200" b="1" dirty="0"/>
              <a:t>.</a:t>
            </a:r>
          </a:p>
          <a:p>
            <a:pPr algn="just">
              <a:lnSpc>
                <a:spcPct val="150000"/>
              </a:lnSpc>
            </a:pPr>
            <a:endParaRPr lang="vi-VN" sz="2200" b="1" dirty="0"/>
          </a:p>
          <a:p>
            <a:pPr algn="just">
              <a:lnSpc>
                <a:spcPct val="150000"/>
              </a:lnSpc>
            </a:pPr>
            <a:endParaRPr lang="vi-VN" sz="2200" b="1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31ADA9DC-3349-25F7-081C-540B2F52FE18}"/>
              </a:ext>
            </a:extLst>
          </p:cNvPr>
          <p:cNvSpPr/>
          <p:nvPr/>
        </p:nvSpPr>
        <p:spPr>
          <a:xfrm>
            <a:off x="6874214" y="1848255"/>
            <a:ext cx="340468" cy="3404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8938381-EA9C-7EA7-0852-39DFB84398B0}"/>
              </a:ext>
            </a:extLst>
          </p:cNvPr>
          <p:cNvSpPr/>
          <p:nvPr/>
        </p:nvSpPr>
        <p:spPr>
          <a:xfrm>
            <a:off x="752273" y="2876143"/>
            <a:ext cx="340468" cy="3404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0231159-4975-1AFC-E3D2-4EA34C37CBB2}"/>
              </a:ext>
            </a:extLst>
          </p:cNvPr>
          <p:cNvSpPr/>
          <p:nvPr/>
        </p:nvSpPr>
        <p:spPr>
          <a:xfrm>
            <a:off x="2587557" y="3855393"/>
            <a:ext cx="340468" cy="3404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8FF06626-13E0-39D5-58E8-C82C12BABE66}"/>
              </a:ext>
            </a:extLst>
          </p:cNvPr>
          <p:cNvSpPr/>
          <p:nvPr/>
        </p:nvSpPr>
        <p:spPr>
          <a:xfrm>
            <a:off x="6689388" y="4880956"/>
            <a:ext cx="340468" cy="3404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6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E72B23-9549-2028-C7D5-8DA48F462FE7}"/>
              </a:ext>
            </a:extLst>
          </p:cNvPr>
          <p:cNvGraphicFramePr>
            <a:graphicFrameLocks noGrp="1"/>
          </p:cNvGraphicFramePr>
          <p:nvPr/>
        </p:nvGraphicFramePr>
        <p:xfrm>
          <a:off x="181208" y="581014"/>
          <a:ext cx="8781587" cy="4676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325">
                  <a:extLst>
                    <a:ext uri="{9D8B030D-6E8A-4147-A177-3AD203B41FA5}">
                      <a16:colId xmlns:a16="http://schemas.microsoft.com/office/drawing/2014/main" val="4133305548"/>
                    </a:ext>
                  </a:extLst>
                </a:gridCol>
                <a:gridCol w="2102618">
                  <a:extLst>
                    <a:ext uri="{9D8B030D-6E8A-4147-A177-3AD203B41FA5}">
                      <a16:colId xmlns:a16="http://schemas.microsoft.com/office/drawing/2014/main" val="1399402615"/>
                    </a:ext>
                  </a:extLst>
                </a:gridCol>
                <a:gridCol w="2019719">
                  <a:extLst>
                    <a:ext uri="{9D8B030D-6E8A-4147-A177-3AD203B41FA5}">
                      <a16:colId xmlns:a16="http://schemas.microsoft.com/office/drawing/2014/main" val="2674816247"/>
                    </a:ext>
                  </a:extLst>
                </a:gridCol>
                <a:gridCol w="2443925">
                  <a:extLst>
                    <a:ext uri="{9D8B030D-6E8A-4147-A177-3AD203B41FA5}">
                      <a16:colId xmlns:a16="http://schemas.microsoft.com/office/drawing/2014/main" val="3929832260"/>
                    </a:ext>
                  </a:extLst>
                </a:gridCol>
              </a:tblGrid>
              <a:tr h="53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3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51438830"/>
                  </a:ext>
                </a:extLst>
              </a:tr>
              <a:tr h="13133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Iron( III) Oxide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pentoxide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69444166"/>
                  </a:ext>
                </a:extLst>
              </a:tr>
              <a:tr h="14593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Oxide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668684037"/>
                  </a:ext>
                </a:extLst>
              </a:tr>
              <a:tr h="13661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Cancium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Oxide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dioxide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7886997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27E0DB2-0312-45AF-95A3-B57A2EEF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21" y="1130708"/>
            <a:ext cx="1279922" cy="9144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A5A1B-AE0F-4507-A6A6-84C04CB1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38305"/>
            <a:ext cx="1108472" cy="86915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25D22-FE39-4548-99A0-BAC8F4AC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21" y="2351337"/>
            <a:ext cx="1338263" cy="1160859"/>
          </a:xfrm>
          <a:prstGeom prst="ellipse">
            <a:avLst/>
          </a:prstGeom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37372BF5-C101-EB75-3B2F-1884CC4F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78" y="2510360"/>
            <a:ext cx="1079897" cy="10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7">
            <a:extLst>
              <a:ext uri="{FF2B5EF4-FFF2-40B4-BE49-F238E27FC236}">
                <a16:creationId xmlns:a16="http://schemas.microsoft.com/office/drawing/2014/main" id="{D1D83B82-5FB8-3EAA-CC87-DB419029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1" y="3719586"/>
            <a:ext cx="1359694" cy="10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1">
            <a:extLst>
              <a:ext uri="{FF2B5EF4-FFF2-40B4-BE49-F238E27FC236}">
                <a16:creationId xmlns:a16="http://schemas.microsoft.com/office/drawing/2014/main" id="{C8A477A4-1369-9204-5B83-78FBE01F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43" y="3954034"/>
            <a:ext cx="1406128" cy="97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F1EFEE4F-39F4-3732-7318-BCD63FCB64C8}"/>
              </a:ext>
            </a:extLst>
          </p:cNvPr>
          <p:cNvSpPr txBox="1"/>
          <p:nvPr/>
        </p:nvSpPr>
        <p:spPr>
          <a:xfrm>
            <a:off x="1550721" y="2494293"/>
            <a:ext cx="651272" cy="39985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3ECDC39-5326-CCE8-8FFF-4FBFA5A394DA}"/>
              </a:ext>
            </a:extLst>
          </p:cNvPr>
          <p:cNvSpPr txBox="1"/>
          <p:nvPr/>
        </p:nvSpPr>
        <p:spPr>
          <a:xfrm>
            <a:off x="1509879" y="1273638"/>
            <a:ext cx="776769" cy="39985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96C5331-3C67-8918-FDDB-EB85FFF29C96}"/>
              </a:ext>
            </a:extLst>
          </p:cNvPr>
          <p:cNvSpPr txBox="1"/>
          <p:nvPr/>
        </p:nvSpPr>
        <p:spPr>
          <a:xfrm>
            <a:off x="5683374" y="1236818"/>
            <a:ext cx="651272" cy="39985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38812DC5-FF08-BB3C-FD84-D94EB1E001E6}"/>
              </a:ext>
            </a:extLst>
          </p:cNvPr>
          <p:cNvSpPr txBox="1"/>
          <p:nvPr/>
        </p:nvSpPr>
        <p:spPr>
          <a:xfrm>
            <a:off x="1716794" y="3863958"/>
            <a:ext cx="640544" cy="39985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14AC1089-0A3F-27EE-796F-C819B840A5E7}"/>
              </a:ext>
            </a:extLst>
          </p:cNvPr>
          <p:cNvSpPr txBox="1"/>
          <p:nvPr/>
        </p:nvSpPr>
        <p:spPr>
          <a:xfrm>
            <a:off x="5759984" y="2555002"/>
            <a:ext cx="654174" cy="3767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7D0B845-A688-8519-7C4A-8A612532076E}"/>
              </a:ext>
            </a:extLst>
          </p:cNvPr>
          <p:cNvSpPr txBox="1"/>
          <p:nvPr/>
        </p:nvSpPr>
        <p:spPr>
          <a:xfrm>
            <a:off x="5811941" y="3889278"/>
            <a:ext cx="654174" cy="41091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2F102-259B-5E8E-2638-89D61B34358E}"/>
              </a:ext>
            </a:extLst>
          </p:cNvPr>
          <p:cNvSpPr txBox="1"/>
          <p:nvPr/>
        </p:nvSpPr>
        <p:spPr>
          <a:xfrm>
            <a:off x="2538807" y="138155"/>
            <a:ext cx="5295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OXIDE THƯỜNG GẶP</a:t>
            </a:r>
          </a:p>
        </p:txBody>
      </p:sp>
    </p:spTree>
    <p:extLst>
      <p:ext uri="{BB962C8B-B14F-4D97-AF65-F5344CB8AC3E}">
        <p14:creationId xmlns:p14="http://schemas.microsoft.com/office/powerpoint/2010/main" val="7938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69DE8-DEA3-61F5-2BB3-FE79CC89D685}"/>
              </a:ext>
            </a:extLst>
          </p:cNvPr>
          <p:cNvSpPr txBox="1"/>
          <p:nvPr/>
        </p:nvSpPr>
        <p:spPr>
          <a:xfrm>
            <a:off x="2543908" y="330553"/>
            <a:ext cx="3886200" cy="48301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giao về nhà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0DF62-EC79-818D-4939-1526CE3DC397}"/>
              </a:ext>
            </a:extLst>
          </p:cNvPr>
          <p:cNvSpPr txBox="1"/>
          <p:nvPr/>
        </p:nvSpPr>
        <p:spPr>
          <a:xfrm>
            <a:off x="219458" y="2877603"/>
            <a:ext cx="8705085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</a:p>
          <a:p>
            <a:pPr indent="342900" algn="just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342900" algn="just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  <a:p>
            <a:pPr indent="342900" algn="just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342900" algn="just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word, Power point, Video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C5C910-8C5C-3B62-BDB9-E9098B446CE2}"/>
              </a:ext>
            </a:extLst>
          </p:cNvPr>
          <p:cNvGrpSpPr/>
          <p:nvPr/>
        </p:nvGrpSpPr>
        <p:grpSpPr>
          <a:xfrm>
            <a:off x="6278880" y="2474023"/>
            <a:ext cx="2755790" cy="1960045"/>
            <a:chOff x="10068560" y="180607"/>
            <a:chExt cx="3749040" cy="2892028"/>
          </a:xfrm>
        </p:grpSpPr>
        <p:sp>
          <p:nvSpPr>
            <p:cNvPr id="14" name="Explosion: 14 Points 13">
              <a:extLst>
                <a:ext uri="{FF2B5EF4-FFF2-40B4-BE49-F238E27FC236}">
                  <a16:creationId xmlns:a16="http://schemas.microsoft.com/office/drawing/2014/main" id="{0586C319-D371-9AF0-C8F6-2C80E85E157F}"/>
                </a:ext>
              </a:extLst>
            </p:cNvPr>
            <p:cNvSpPr/>
            <p:nvPr/>
          </p:nvSpPr>
          <p:spPr>
            <a:xfrm>
              <a:off x="10068560" y="180607"/>
              <a:ext cx="3749040" cy="2892028"/>
            </a:xfrm>
            <a:prstGeom prst="irregularSeal2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E1DB7D-D90B-31A6-E052-ED12B475EDAE}"/>
                </a:ext>
              </a:extLst>
            </p:cNvPr>
            <p:cNvSpPr txBox="1"/>
            <p:nvPr/>
          </p:nvSpPr>
          <p:spPr>
            <a:xfrm>
              <a:off x="10870518" y="1241899"/>
              <a:ext cx="1980520" cy="68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NHÓM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4E90BD-1B60-52A8-5DFA-3CB2E3F3EC6C}"/>
              </a:ext>
            </a:extLst>
          </p:cNvPr>
          <p:cNvSpPr txBox="1"/>
          <p:nvPr/>
        </p:nvSpPr>
        <p:spPr>
          <a:xfrm>
            <a:off x="209689" y="734763"/>
            <a:ext cx="8383286" cy="168757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23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spc="23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0AECD-469F-2BC9-C3E6-324FD28A8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ao hoa">
            <a:extLst>
              <a:ext uri="{FF2B5EF4-FFF2-40B4-BE49-F238E27FC236}">
                <a16:creationId xmlns:a16="http://schemas.microsoft.com/office/drawing/2014/main" id="{7DF402EA-B6C2-F575-D107-A975590F44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6321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WordArt 4">
            <a:extLst>
              <a:ext uri="{FF2B5EF4-FFF2-40B4-BE49-F238E27FC236}">
                <a16:creationId xmlns:a16="http://schemas.microsoft.com/office/drawing/2014/main" id="{C1825846-62F2-8B89-F508-D1586F711E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49" y="1019172"/>
            <a:ext cx="7936405" cy="15709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18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CẢM ƠN QUÝ THẦY CÔ &amp; CÁC EM HỌC SINH</a:t>
            </a:r>
          </a:p>
        </p:txBody>
      </p:sp>
      <p:pic>
        <p:nvPicPr>
          <p:cNvPr id="8197" name="Picture 5" descr="photo-1">
            <a:extLst>
              <a:ext uri="{FF2B5EF4-FFF2-40B4-BE49-F238E27FC236}">
                <a16:creationId xmlns:a16="http://schemas.microsoft.com/office/drawing/2014/main" id="{8B3AC1AA-CD42-5790-01CE-7526D18C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5943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opy of flower1">
            <a:extLst>
              <a:ext uri="{FF2B5EF4-FFF2-40B4-BE49-F238E27FC236}">
                <a16:creationId xmlns:a16="http://schemas.microsoft.com/office/drawing/2014/main" id="{C5D0FDFE-27B4-F53B-AF16-B2C757157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198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Copy of flower1">
            <a:extLst>
              <a:ext uri="{FF2B5EF4-FFF2-40B4-BE49-F238E27FC236}">
                <a16:creationId xmlns:a16="http://schemas.microsoft.com/office/drawing/2014/main" id="{03EA594D-7F4E-F68E-9092-70461F1F13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229600" y="5973763"/>
            <a:ext cx="9144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Copy of flower1">
            <a:extLst>
              <a:ext uri="{FF2B5EF4-FFF2-40B4-BE49-F238E27FC236}">
                <a16:creationId xmlns:a16="http://schemas.microsoft.com/office/drawing/2014/main" id="{0391DF92-79EB-828C-22CA-D9EF3A1F8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578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Copy of flower1">
            <a:extLst>
              <a:ext uri="{FF2B5EF4-FFF2-40B4-BE49-F238E27FC236}">
                <a16:creationId xmlns:a16="http://schemas.microsoft.com/office/drawing/2014/main" id="{D41F1A1C-8B23-A488-6D09-A1B97B1B5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229600" y="5181600"/>
            <a:ext cx="914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WordArt 11">
            <a:extLst>
              <a:ext uri="{FF2B5EF4-FFF2-40B4-BE49-F238E27FC236}">
                <a16:creationId xmlns:a16="http://schemas.microsoft.com/office/drawing/2014/main" id="{0B4D19D7-A6CA-0EFB-D37A-24FD2C796E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07696" y="4901461"/>
            <a:ext cx="5889570" cy="712678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363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hamThanhThao---MaiTruongMen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Thử trí thông minh với 13 câu đố mẹo">
            <a:extLst>
              <a:ext uri="{FF2B5EF4-FFF2-40B4-BE49-F238E27FC236}">
                <a16:creationId xmlns:a16="http://schemas.microsoft.com/office/drawing/2014/main" id="{98F7DB7F-9DFB-B653-6B19-D7157B87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4" y="-288017"/>
            <a:ext cx="2971278" cy="29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Bent Line with Accent Bar 4">
            <a:extLst>
              <a:ext uri="{FF2B5EF4-FFF2-40B4-BE49-F238E27FC236}">
                <a16:creationId xmlns:a16="http://schemas.microsoft.com/office/drawing/2014/main" id="{2D31F24B-7573-78C8-952D-8B7AF232FFD7}"/>
              </a:ext>
            </a:extLst>
          </p:cNvPr>
          <p:cNvSpPr/>
          <p:nvPr/>
        </p:nvSpPr>
        <p:spPr>
          <a:xfrm>
            <a:off x="2701159" y="193543"/>
            <a:ext cx="6253655" cy="1656278"/>
          </a:xfrm>
          <a:prstGeom prst="accentCallout2">
            <a:avLst>
              <a:gd name="adj1" fmla="val 32355"/>
              <a:gd name="adj2" fmla="val -281"/>
              <a:gd name="adj3" fmla="val 30408"/>
              <a:gd name="adj4" fmla="val -5268"/>
              <a:gd name="adj5" fmla="val 24585"/>
              <a:gd name="adj6" fmla="val 523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9D09E-DFD4-5B7E-4154-95442513238D}"/>
              </a:ext>
            </a:extLst>
          </p:cNvPr>
          <p:cNvSpPr txBox="1"/>
          <p:nvPr/>
        </p:nvSpPr>
        <p:spPr>
          <a:xfrm>
            <a:off x="2857069" y="451456"/>
            <a:ext cx="6012257" cy="1154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quan sát hình sau và cho b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ết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vôi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(CaO)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khử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chua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trọt</a:t>
            </a:r>
            <a:r>
              <a:rPr lang="en-GB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29F99017-36DD-D5B8-D414-82C78339506E}"/>
              </a:ext>
            </a:extLst>
          </p:cNvPr>
          <p:cNvSpPr/>
          <p:nvPr/>
        </p:nvSpPr>
        <p:spPr>
          <a:xfrm>
            <a:off x="2638097" y="4008362"/>
            <a:ext cx="6350778" cy="2520820"/>
          </a:xfrm>
          <a:prstGeom prst="accentCallout2">
            <a:avLst>
              <a:gd name="adj1" fmla="val 21989"/>
              <a:gd name="adj2" fmla="val 248"/>
              <a:gd name="adj3" fmla="val 9579"/>
              <a:gd name="adj4" fmla="val -12747"/>
              <a:gd name="adj5" fmla="val -127051"/>
              <a:gd name="adj6" fmla="val -2156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DD736-9103-2F8A-61A9-A252F0A041EC}"/>
              </a:ext>
            </a:extLst>
          </p:cNvPr>
          <p:cNvSpPr txBox="1"/>
          <p:nvPr/>
        </p:nvSpPr>
        <p:spPr>
          <a:xfrm>
            <a:off x="3046254" y="4236961"/>
            <a:ext cx="5820159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480" marR="30480" algn="just"/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bón vôi sống (CaO) lên ruộng, vôi sống tác dụng với nước tạo thành Ca(OH)</a:t>
            </a:r>
            <a:r>
              <a:rPr lang="vi-VN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/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CaO + H</a:t>
            </a:r>
            <a:r>
              <a:rPr lang="vi-VN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→ Ca(OH)</a:t>
            </a:r>
            <a:r>
              <a:rPr lang="vi-VN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/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Ca(OH)</a:t>
            </a:r>
            <a:r>
              <a:rPr lang="vi-VN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tác dụng với acid có trong đất, khử chua cho đất.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8F172-245F-D483-3B9B-3D9D9DA5E89C}"/>
              </a:ext>
            </a:extLst>
          </p:cNvPr>
          <p:cNvGrpSpPr/>
          <p:nvPr/>
        </p:nvGrpSpPr>
        <p:grpSpPr>
          <a:xfrm>
            <a:off x="2638097" y="1968052"/>
            <a:ext cx="6148551" cy="1877050"/>
            <a:chOff x="0" y="-3902561"/>
            <a:chExt cx="8626802" cy="44853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708334-91C8-CB45-568A-659A27805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9" b="27737"/>
            <a:stretch/>
          </p:blipFill>
          <p:spPr>
            <a:xfrm>
              <a:off x="4145924" y="-3902559"/>
              <a:ext cx="4480878" cy="4480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0A7447-CF54-4F26-DA51-0B55DCC3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902561"/>
              <a:ext cx="4042680" cy="44853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8192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331C9-5E01-3E47-2011-AAE1CF7E8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31" y="2852533"/>
            <a:ext cx="4830426" cy="3898144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35BB30B-3D65-2AD4-DC6C-BAC500E1E6A0}"/>
              </a:ext>
            </a:extLst>
          </p:cNvPr>
          <p:cNvSpPr/>
          <p:nvPr/>
        </p:nvSpPr>
        <p:spPr>
          <a:xfrm>
            <a:off x="536713" y="59637"/>
            <a:ext cx="8607287" cy="2792895"/>
          </a:xfrm>
          <a:prstGeom prst="cloudCallout">
            <a:avLst>
              <a:gd name="adj1" fmla="val -624"/>
              <a:gd name="adj2" fmla="val 574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5F7AC-C934-7A5E-A3F2-C860993D60DA}"/>
              </a:ext>
            </a:extLst>
          </p:cNvPr>
          <p:cNvSpPr txBox="1"/>
          <p:nvPr/>
        </p:nvSpPr>
        <p:spPr>
          <a:xfrm>
            <a:off x="993913" y="375742"/>
            <a:ext cx="7513985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	CaO)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Vậy oxide là gì? Oxide có những tính chất hoá học như thế nào? Chúng ta cùng tìm hiểu trong bài hôm nay.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3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149" y="586409"/>
            <a:ext cx="9004852" cy="541434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778" y="2593736"/>
            <a:ext cx="3241081" cy="2892665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0695" y="1400175"/>
            <a:ext cx="5497011" cy="59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6"/>
              </a:lnSpc>
            </a:pPr>
            <a:r>
              <a:rPr lang="en-US" sz="4400" spc="-215" dirty="0">
                <a:solidFill>
                  <a:srgbClr val="FF0000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10: OXIDE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12679" y="2215821"/>
            <a:ext cx="3216971" cy="26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2400" b="1" spc="32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NỘI DUNG BÀI HỌC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12679" y="2731029"/>
            <a:ext cx="3216971" cy="189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2600" spc="32">
                <a:solidFill>
                  <a:srgbClr val="3B3433"/>
                </a:solidFill>
                <a:latin typeface="Times New Roman" panose="02020603050405020304" pitchFamily="18" charset="0"/>
                <a:ea typeface="One Little Font"/>
                <a:cs typeface="Times New Roman" panose="02020603050405020304" pitchFamily="18" charset="0"/>
                <a:sym typeface="One Little Font"/>
              </a:rPr>
              <a:t>I – Khái niệm oxide</a:t>
            </a:r>
          </a:p>
          <a:p>
            <a:pPr>
              <a:lnSpc>
                <a:spcPts val="2100"/>
              </a:lnSpc>
            </a:pPr>
            <a:endParaRPr lang="en-US" sz="2600" spc="32">
              <a:solidFill>
                <a:srgbClr val="3B3433"/>
              </a:solidFill>
              <a:latin typeface="Times New Roman" panose="02020603050405020304" pitchFamily="18" charset="0"/>
              <a:ea typeface="One Little Font"/>
              <a:cs typeface="Times New Roman" panose="02020603050405020304" pitchFamily="18" charset="0"/>
              <a:sym typeface="One Little Font"/>
            </a:endParaRPr>
          </a:p>
          <a:p>
            <a:pPr>
              <a:lnSpc>
                <a:spcPts val="2100"/>
              </a:lnSpc>
            </a:pPr>
            <a:r>
              <a:rPr lang="en-US" sz="2600" spc="32">
                <a:solidFill>
                  <a:srgbClr val="3B3433"/>
                </a:solidFill>
                <a:latin typeface="Times New Roman" panose="02020603050405020304" pitchFamily="18" charset="0"/>
                <a:ea typeface="One Little Font"/>
                <a:cs typeface="Times New Roman" panose="02020603050405020304" pitchFamily="18" charset="0"/>
                <a:sym typeface="One Little Font"/>
              </a:rPr>
              <a:t>II – Tính chất hoá học</a:t>
            </a:r>
          </a:p>
          <a:p>
            <a:pPr>
              <a:lnSpc>
                <a:spcPts val="2100"/>
              </a:lnSpc>
            </a:pPr>
            <a:r>
              <a:rPr lang="en-US" sz="2600" spc="32">
                <a:solidFill>
                  <a:srgbClr val="3B3433"/>
                </a:solidFill>
                <a:latin typeface="Times New Roman" panose="02020603050405020304" pitchFamily="18" charset="0"/>
                <a:ea typeface="One Little Font"/>
                <a:cs typeface="Times New Roman" panose="02020603050405020304" pitchFamily="18" charset="0"/>
                <a:sym typeface="One Little Font"/>
              </a:rPr>
              <a:t>	1. Oxide acid</a:t>
            </a:r>
          </a:p>
          <a:p>
            <a:pPr>
              <a:lnSpc>
                <a:spcPts val="2100"/>
              </a:lnSpc>
            </a:pPr>
            <a:r>
              <a:rPr lang="en-US" sz="2600" spc="32">
                <a:solidFill>
                  <a:srgbClr val="3B3433"/>
                </a:solidFill>
                <a:latin typeface="Times New Roman" panose="02020603050405020304" pitchFamily="18" charset="0"/>
                <a:ea typeface="One Little Font"/>
                <a:cs typeface="Times New Roman" panose="02020603050405020304" pitchFamily="18" charset="0"/>
                <a:sym typeface="One Little Font"/>
              </a:rPr>
              <a:t>	2. Oxide base</a:t>
            </a:r>
          </a:p>
          <a:p>
            <a:pPr>
              <a:lnSpc>
                <a:spcPts val="2100"/>
              </a:lnSpc>
            </a:pPr>
            <a:r>
              <a:rPr lang="en-US" sz="2600" spc="32">
                <a:solidFill>
                  <a:srgbClr val="3B3433"/>
                </a:solidFill>
                <a:latin typeface="Times New Roman" panose="02020603050405020304" pitchFamily="18" charset="0"/>
                <a:ea typeface="One Little Font"/>
                <a:cs typeface="Times New Roman" panose="02020603050405020304" pitchFamily="18" charset="0"/>
                <a:sym typeface="One Little Font"/>
              </a:rPr>
              <a:t>	3. Oxide lưỡng tính</a:t>
            </a:r>
          </a:p>
          <a:p>
            <a:pPr>
              <a:lnSpc>
                <a:spcPts val="2100"/>
              </a:lnSpc>
            </a:pPr>
            <a:r>
              <a:rPr lang="en-US" sz="2600" spc="32">
                <a:solidFill>
                  <a:srgbClr val="3B3433"/>
                </a:solidFill>
                <a:latin typeface="Times New Roman" panose="02020603050405020304" pitchFamily="18" charset="0"/>
                <a:ea typeface="One Little Font"/>
                <a:cs typeface="Times New Roman" panose="02020603050405020304" pitchFamily="18" charset="0"/>
                <a:sym typeface="One Little Font"/>
              </a:rPr>
              <a:t>	4. Oxide trung tính</a:t>
            </a:r>
          </a:p>
        </p:txBody>
      </p:sp>
    </p:spTree>
    <p:extLst>
      <p:ext uri="{BB962C8B-B14F-4D97-AF65-F5344CB8AC3E}">
        <p14:creationId xmlns:p14="http://schemas.microsoft.com/office/powerpoint/2010/main" val="402959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BD7000F-5069-7E6D-478D-EEF1C536F7EC}"/>
              </a:ext>
            </a:extLst>
          </p:cNvPr>
          <p:cNvSpPr/>
          <p:nvPr/>
        </p:nvSpPr>
        <p:spPr>
          <a:xfrm>
            <a:off x="0" y="-33908"/>
            <a:ext cx="2936781" cy="44747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/>
              <a:t>1. </a:t>
            </a:r>
            <a:r>
              <a:rPr lang="en-US" sz="2200" b="1" dirty="0" err="1"/>
              <a:t>Ví</a:t>
            </a:r>
            <a:r>
              <a:rPr lang="en-US" sz="2200" b="1" dirty="0"/>
              <a:t> </a:t>
            </a:r>
            <a:r>
              <a:rPr lang="en-US" sz="2200" b="1" dirty="0" err="1"/>
              <a:t>dụ</a:t>
            </a:r>
            <a:endParaRPr lang="vi-VN" sz="2200" b="1" dirty="0"/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D80C740F-FBB7-31F3-4A1E-C2625E52F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68230"/>
              </p:ext>
            </p:extLst>
          </p:nvPr>
        </p:nvGraphicFramePr>
        <p:xfrm>
          <a:off x="228600" y="1595860"/>
          <a:ext cx="8716618" cy="2128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305">
                  <a:extLst>
                    <a:ext uri="{9D8B030D-6E8A-4147-A177-3AD203B41FA5}">
                      <a16:colId xmlns:a16="http://schemas.microsoft.com/office/drawing/2014/main" val="3969009669"/>
                    </a:ext>
                  </a:extLst>
                </a:gridCol>
                <a:gridCol w="1143857">
                  <a:extLst>
                    <a:ext uri="{9D8B030D-6E8A-4147-A177-3AD203B41FA5}">
                      <a16:colId xmlns:a16="http://schemas.microsoft.com/office/drawing/2014/main" val="2870219423"/>
                    </a:ext>
                  </a:extLst>
                </a:gridCol>
                <a:gridCol w="3400850">
                  <a:extLst>
                    <a:ext uri="{9D8B030D-6E8A-4147-A177-3AD203B41FA5}">
                      <a16:colId xmlns:a16="http://schemas.microsoft.com/office/drawing/2014/main" val="3662585662"/>
                    </a:ext>
                  </a:extLst>
                </a:gridCol>
                <a:gridCol w="1775606">
                  <a:extLst>
                    <a:ext uri="{9D8B030D-6E8A-4147-A177-3AD203B41FA5}">
                      <a16:colId xmlns:a16="http://schemas.microsoft.com/office/drawing/2014/main" val="2650048482"/>
                    </a:ext>
                  </a:extLst>
                </a:gridCol>
              </a:tblGrid>
              <a:tr h="403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/>
                        <a:t>Tên oxide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/>
                        <a:t>CTHH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 err="1"/>
                        <a:t>Tên</a:t>
                      </a:r>
                      <a:r>
                        <a:rPr lang="en-US" sz="2200" dirty="0"/>
                        <a:t> oxide</a:t>
                      </a:r>
                      <a:endParaRPr lang="vi-V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/>
                        <a:t>CTHH</a:t>
                      </a:r>
                      <a:endParaRPr lang="vi-VN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97063"/>
                  </a:ext>
                </a:extLst>
              </a:tr>
              <a:tr h="40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 dirty="0"/>
                        <a:t>Barium oxide</a:t>
                      </a:r>
                      <a:endParaRPr lang="vi-V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>
                          <a:solidFill>
                            <a:srgbClr val="FF0000"/>
                          </a:solidFill>
                        </a:rPr>
                        <a:t>BaO</a:t>
                      </a:r>
                      <a:endParaRPr lang="vi-VN" sz="2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/>
                        <a:t>Carbon dioxide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CO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2200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03955"/>
                  </a:ext>
                </a:extLst>
              </a:tr>
              <a:tr h="40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/>
                        <a:t>Copper (II) oxide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>
                          <a:solidFill>
                            <a:srgbClr val="FF0000"/>
                          </a:solidFill>
                        </a:rPr>
                        <a:t>CuO</a:t>
                      </a:r>
                      <a:endParaRPr lang="vi-VN" sz="2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/>
                        <a:t>Sulfur dioxide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2200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800887"/>
                  </a:ext>
                </a:extLst>
              </a:tr>
              <a:tr h="4036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/>
                        <a:t>Sodium oxide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sz="2200" b="1" baseline="-2500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2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/>
                        <a:t>Diphosphorus pentoxide</a:t>
                      </a:r>
                      <a:endParaRPr lang="vi-VN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vi-VN" sz="2200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17296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780A80F-3336-96D4-395E-AED7D760E231}"/>
              </a:ext>
            </a:extLst>
          </p:cNvPr>
          <p:cNvSpPr txBox="1"/>
          <p:nvPr/>
        </p:nvSpPr>
        <p:spPr>
          <a:xfrm>
            <a:off x="228600" y="3888718"/>
            <a:ext cx="8716617" cy="20608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B050"/>
                </a:solidFill>
              </a:rPr>
              <a:t>Thảo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luận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nhóm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đôi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trả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lời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câu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hỏi</a:t>
            </a:r>
            <a:endParaRPr lang="en-US" sz="2200" b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</a:rPr>
              <a:t>? Em </a:t>
            </a:r>
            <a:r>
              <a:rPr lang="en-US" sz="2200" b="1" dirty="0" err="1">
                <a:solidFill>
                  <a:srgbClr val="FF0000"/>
                </a:solidFill>
              </a:rPr>
              <a:t>có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nhận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xét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gì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thành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phần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nguyên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tố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trong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thức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phân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tử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của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các</a:t>
            </a:r>
            <a:r>
              <a:rPr lang="en-US" sz="2200" b="1" dirty="0">
                <a:solidFill>
                  <a:srgbClr val="FF0000"/>
                </a:solidFill>
              </a:rPr>
              <a:t> oxide. </a:t>
            </a:r>
            <a:r>
              <a:rPr lang="en-US" sz="2200" b="1" dirty="0" err="1">
                <a:solidFill>
                  <a:srgbClr val="FF0000"/>
                </a:solidFill>
              </a:rPr>
              <a:t>Từ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đó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hãy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xuất</a:t>
            </a:r>
            <a:r>
              <a:rPr lang="en-US" sz="2200" b="1" dirty="0">
                <a:solidFill>
                  <a:srgbClr val="FF0000"/>
                </a:solidFill>
              </a:rPr>
              <a:t>  </a:t>
            </a:r>
            <a:r>
              <a:rPr lang="en-US" sz="2200" b="1" dirty="0" err="1">
                <a:solidFill>
                  <a:srgbClr val="FF0000"/>
                </a:solidFill>
              </a:rPr>
              <a:t>khái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niệm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của</a:t>
            </a:r>
            <a:r>
              <a:rPr lang="en-US" sz="2200" b="1" dirty="0">
                <a:solidFill>
                  <a:srgbClr val="FF0000"/>
                </a:solidFill>
              </a:rPr>
              <a:t> oxide &amp; </a:t>
            </a:r>
            <a:r>
              <a:rPr lang="en-US" sz="2200" b="1" dirty="0" err="1">
                <a:solidFill>
                  <a:srgbClr val="FF0000"/>
                </a:solidFill>
              </a:rPr>
              <a:t>phân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loại</a:t>
            </a:r>
            <a:r>
              <a:rPr lang="en-US" sz="2200" b="1" dirty="0">
                <a:solidFill>
                  <a:srgbClr val="FF0000"/>
                </a:solidFill>
              </a:rPr>
              <a:t> oxide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7BDB0FE-2A4E-97FA-8084-E6563E3E73A2}"/>
              </a:ext>
            </a:extLst>
          </p:cNvPr>
          <p:cNvSpPr/>
          <p:nvPr/>
        </p:nvSpPr>
        <p:spPr>
          <a:xfrm>
            <a:off x="233802" y="451150"/>
            <a:ext cx="8716617" cy="1069538"/>
          </a:xfrm>
          <a:prstGeom prst="roundRect">
            <a:avLst>
              <a:gd name="adj" fmla="val 1271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Em </a:t>
            </a:r>
            <a:r>
              <a:rPr lang="en-US" sz="2200" b="1" dirty="0" err="1">
                <a:solidFill>
                  <a:schemeClr val="bg1"/>
                </a:solidFill>
              </a:rPr>
              <a:t>hãy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nghiên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cứu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tên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công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thức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hoá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học</a:t>
            </a:r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của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một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số</a:t>
            </a:r>
            <a:r>
              <a:rPr lang="en-US" sz="2200" b="1" dirty="0">
                <a:solidFill>
                  <a:schemeClr val="bg1"/>
                </a:solidFill>
              </a:rPr>
              <a:t> oxide:</a:t>
            </a:r>
            <a:endParaRPr lang="vi-VN" sz="2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Luyện từ và câu: Ôn tập về từ và cấu tạo từ trang 166 - Tin Tức Giáo Dục  Học Tập Tiny">
            <a:extLst>
              <a:ext uri="{FF2B5EF4-FFF2-40B4-BE49-F238E27FC236}">
                <a16:creationId xmlns:a16="http://schemas.microsoft.com/office/drawing/2014/main" id="{2F8A2F80-EE96-4CDB-BFE7-BA9D39560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5" b="95368" l="6429" r="96571">
                        <a14:foregroundMark x1="22571" y1="7629" x2="31429" y2="8447"/>
                        <a14:foregroundMark x1="31429" y1="8447" x2="34857" y2="10627"/>
                        <a14:foregroundMark x1="46857" y1="6267" x2="54286" y2="6267"/>
                        <a14:foregroundMark x1="89143" y1="66213" x2="96571" y2="65123"/>
                        <a14:foregroundMark x1="96571" y1="65123" x2="96857" y2="65123"/>
                        <a14:foregroundMark x1="6571" y1="49591" x2="17571" y2="54223"/>
                        <a14:foregroundMark x1="32000" y1="64305" x2="38286" y2="69482"/>
                        <a14:foregroundMark x1="42286" y1="90463" x2="49571" y2="92371"/>
                        <a14:foregroundMark x1="49571" y1="92371" x2="52714" y2="9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8" r="6947"/>
          <a:stretch/>
        </p:blipFill>
        <p:spPr bwMode="auto">
          <a:xfrm>
            <a:off x="5757739" y="5645425"/>
            <a:ext cx="3247111" cy="12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40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946B8-AB57-46E2-6686-EAB3C8CDA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5C4928-61E8-E37D-DC67-80A75D07E2A0}"/>
              </a:ext>
            </a:extLst>
          </p:cNvPr>
          <p:cNvSpPr txBox="1"/>
          <p:nvPr/>
        </p:nvSpPr>
        <p:spPr>
          <a:xfrm>
            <a:off x="191424" y="1316155"/>
            <a:ext cx="8686800" cy="10452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2</a:t>
            </a:r>
            <a:r>
              <a:rPr lang="vi-VN" sz="2200" b="1" dirty="0">
                <a:solidFill>
                  <a:srgbClr val="002060"/>
                </a:solidFill>
              </a:rPr>
              <a:t>.</a:t>
            </a:r>
            <a:r>
              <a:rPr lang="en-US" sz="2200" b="1" dirty="0">
                <a:solidFill>
                  <a:srgbClr val="002060"/>
                </a:solidFill>
              </a:rPr>
              <a:t> Oxide </a:t>
            </a:r>
            <a:r>
              <a:rPr lang="en-US" sz="2200" b="1" dirty="0" err="1">
                <a:solidFill>
                  <a:srgbClr val="002060"/>
                </a:solidFill>
              </a:rPr>
              <a:t>là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hợp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chất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của</a:t>
            </a:r>
            <a:r>
              <a:rPr lang="en-US" sz="2200" b="1" dirty="0">
                <a:solidFill>
                  <a:srgbClr val="002060"/>
                </a:solidFill>
              </a:rPr>
              <a:t> 2 </a:t>
            </a:r>
            <a:r>
              <a:rPr lang="en-US" sz="2200" b="1" dirty="0" err="1">
                <a:solidFill>
                  <a:srgbClr val="002060"/>
                </a:solidFill>
              </a:rPr>
              <a:t>nguyên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tố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trong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đó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có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một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nguyên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tố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</a:t>
            </a:r>
            <a:r>
              <a:rPr lang="en-US" sz="2200" b="1" dirty="0">
                <a:solidFill>
                  <a:srgbClr val="002060"/>
                </a:solidFill>
              </a:rPr>
              <a:t> oxygen.</a:t>
            </a:r>
          </a:p>
        </p:txBody>
      </p:sp>
      <p:pic>
        <p:nvPicPr>
          <p:cNvPr id="3" name="Picture 7" descr="atom1">
            <a:extLst>
              <a:ext uri="{FF2B5EF4-FFF2-40B4-BE49-F238E27FC236}">
                <a16:creationId xmlns:a16="http://schemas.microsoft.com/office/drawing/2014/main" id="{B7B51642-CE67-7458-23ED-F12BF2755E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052" y="5307496"/>
            <a:ext cx="1905735" cy="157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BOOK1">
            <a:extLst>
              <a:ext uri="{FF2B5EF4-FFF2-40B4-BE49-F238E27FC236}">
                <a16:creationId xmlns:a16="http://schemas.microsoft.com/office/drawing/2014/main" id="{6CFD7F0A-9A5A-CF45-4EAB-73920F3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26" y="105911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8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237304" y="616226"/>
            <a:ext cx="3987054" cy="49582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300994" y="665921"/>
            <a:ext cx="4184731" cy="50896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4654663" y="574592"/>
            <a:ext cx="3913094" cy="51696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4654663" y="616225"/>
            <a:ext cx="4388415" cy="51585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280476" y="1713799"/>
            <a:ext cx="112761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429602" y="1842624"/>
            <a:ext cx="583531" cy="913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408087" y="2867961"/>
            <a:ext cx="659024" cy="83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013133" y="1419967"/>
            <a:ext cx="50637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Oxide kim loại 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/>
              <a:t>Na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endParaRPr lang="vi-VN" sz="2400" b="1" dirty="0"/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4868736" y="1842624"/>
            <a:ext cx="787919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  <a:stCxn id="1029" idx="3"/>
          </p:cNvCxnSpPr>
          <p:nvPr/>
        </p:nvCxnSpPr>
        <p:spPr>
          <a:xfrm flipV="1">
            <a:off x="5656655" y="1303200"/>
            <a:ext cx="347933" cy="1693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5678170" y="3219130"/>
            <a:ext cx="544202" cy="1084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  <a:endCxn id="1046" idx="1"/>
          </p:cNvCxnSpPr>
          <p:nvPr/>
        </p:nvCxnSpPr>
        <p:spPr>
          <a:xfrm flipV="1">
            <a:off x="5678170" y="2373022"/>
            <a:ext cx="473361" cy="766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5656048" y="3147624"/>
            <a:ext cx="506216" cy="551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6053434" y="938053"/>
            <a:ext cx="161490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6151531" y="2142189"/>
            <a:ext cx="169969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sz="2400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6157635" y="3334357"/>
            <a:ext cx="262266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6051579" y="4339792"/>
            <a:ext cx="285388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6063018" y="1425236"/>
            <a:ext cx="5063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6173046" y="2582589"/>
            <a:ext cx="5063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</a:t>
            </a:r>
            <a:r>
              <a:rPr lang="en-US" sz="2400" b="1" dirty="0"/>
              <a:t>P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r>
              <a:rPr lang="en-US" sz="2400" b="1" baseline="-25000" dirty="0"/>
              <a:t>5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1995003" y="3068260"/>
            <a:ext cx="50637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Oxide phi kim: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</a:t>
            </a:r>
          </a:p>
          <a:p>
            <a:r>
              <a:rPr lang="en-US" sz="24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/>
              <a:t>P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r>
              <a:rPr lang="en-US" sz="2400" b="1" baseline="-25000" dirty="0"/>
              <a:t>5</a:t>
            </a:r>
            <a:endParaRPr lang="vi-VN" sz="2400" b="1" baseline="-25000" dirty="0"/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6248421" y="3699350"/>
            <a:ext cx="5063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CO, NO  </a:t>
            </a:r>
            <a:endParaRPr lang="en-US" sz="2400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6173046" y="4837958"/>
            <a:ext cx="5063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/>
          </a:p>
        </p:txBody>
      </p:sp>
      <p:sp>
        <p:nvSpPr>
          <p:cNvPr id="53" name="Hình chữ nhật: Góc Tròn 5">
            <a:extLst>
              <a:ext uri="{FF2B5EF4-FFF2-40B4-BE49-F238E27FC236}">
                <a16:creationId xmlns:a16="http://schemas.microsoft.com/office/drawing/2014/main" id="{3C302B2B-E6AA-8C48-B993-CE8F4F308412}"/>
              </a:ext>
            </a:extLst>
          </p:cNvPr>
          <p:cNvSpPr/>
          <p:nvPr/>
        </p:nvSpPr>
        <p:spPr>
          <a:xfrm>
            <a:off x="508325" y="85337"/>
            <a:ext cx="3213592" cy="44747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pic>
        <p:nvPicPr>
          <p:cNvPr id="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F69C6F6E-7342-B95A-D360-8CABD563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35" y="5816457"/>
            <a:ext cx="2649043" cy="11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04EF5-69D7-F960-F611-8378A9189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4CB5D85-F47D-A37A-E57C-887A991E1D3C}"/>
              </a:ext>
            </a:extLst>
          </p:cNvPr>
          <p:cNvSpPr/>
          <p:nvPr/>
        </p:nvSpPr>
        <p:spPr>
          <a:xfrm>
            <a:off x="257621" y="1250732"/>
            <a:ext cx="8744607" cy="935420"/>
          </a:xfrm>
          <a:prstGeom prst="roundRect">
            <a:avLst>
              <a:gd name="adj" fmla="val 16227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vi-VN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 loại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56EB5-90E7-1CC8-29BB-22EEAF61B90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7581" y="4164544"/>
            <a:ext cx="5063756" cy="500330"/>
          </a:xfrm>
          <a:prstGeom prst="rect">
            <a:avLst/>
          </a:prstGeom>
          <a:blipFill>
            <a:blip r:embed="rId2"/>
            <a:stretch>
              <a:fillRect b="-1951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CE15D-4245-989E-3CAC-419651CC363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4077" y="2647522"/>
            <a:ext cx="5063756" cy="500330"/>
          </a:xfrm>
          <a:prstGeom prst="rect">
            <a:avLst/>
          </a:prstGeom>
          <a:blipFill>
            <a:blip r:embed="rId3"/>
            <a:stretch>
              <a:fillRect b="-1951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B4345-550F-9F15-9FC3-6F35F18D1F5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67637" y="2313429"/>
            <a:ext cx="5063756" cy="500330"/>
          </a:xfrm>
          <a:prstGeom prst="rect">
            <a:avLst/>
          </a:prstGeom>
          <a:blipFill>
            <a:blip r:embed="rId4"/>
            <a:stretch>
              <a:fillRect b="-18072"/>
            </a:stretch>
          </a:blipFill>
        </p:spPr>
        <p:txBody>
          <a:bodyPr/>
          <a:lstStyle/>
          <a:p>
            <a:r>
              <a:rPr lang="en-US" sz="2400">
                <a:noFill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7969D-5A12-1302-C2B7-9E11B9C8356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63794" y="3721866"/>
            <a:ext cx="5063756" cy="500330"/>
          </a:xfrm>
          <a:prstGeom prst="rect">
            <a:avLst/>
          </a:prstGeom>
          <a:blipFill>
            <a:blip r:embed="rId5"/>
            <a:stretch>
              <a:fillRect b="-1951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" name="Hình chữ nhật: Góc Tròn 5">
            <a:extLst>
              <a:ext uri="{FF2B5EF4-FFF2-40B4-BE49-F238E27FC236}">
                <a16:creationId xmlns:a16="http://schemas.microsoft.com/office/drawing/2014/main" id="{E4CB5D85-F47D-A37A-E57C-887A991E1D3C}"/>
              </a:ext>
            </a:extLst>
          </p:cNvPr>
          <p:cNvSpPr/>
          <p:nvPr/>
        </p:nvSpPr>
        <p:spPr>
          <a:xfrm>
            <a:off x="357353" y="3216164"/>
            <a:ext cx="8492358" cy="704196"/>
          </a:xfrm>
          <a:prstGeom prst="roundRect">
            <a:avLst>
              <a:gd name="adj" fmla="val 16227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vi-VN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kim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2" name="Picture 7" descr="atom1">
            <a:extLst>
              <a:ext uri="{FF2B5EF4-FFF2-40B4-BE49-F238E27FC236}">
                <a16:creationId xmlns:a16="http://schemas.microsoft.com/office/drawing/2014/main" id="{C4698455-AAB0-797B-26AE-F006A59FD0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052" y="5307496"/>
            <a:ext cx="1905735" cy="157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5E0A4-E202-DD89-D99F-30FE2E4AA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3824" y="5307496"/>
            <a:ext cx="1905735" cy="14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3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C77F973-E514-C804-6CFF-6B7244D95783}"/>
              </a:ext>
            </a:extLst>
          </p:cNvPr>
          <p:cNvSpPr txBox="1"/>
          <p:nvPr/>
        </p:nvSpPr>
        <p:spPr>
          <a:xfrm>
            <a:off x="228601" y="865331"/>
            <a:ext cx="8686800" cy="12372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HS hoạt động nhóm,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hảo luận, hoàn thành phiếu học 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oxide ? Cho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Luyện từ và câu: Ôn tập về từ và cấu tạo từ trang 166 - Tin Tức Giáo Dục  Học Tập Tiny">
            <a:extLst>
              <a:ext uri="{FF2B5EF4-FFF2-40B4-BE49-F238E27FC236}">
                <a16:creationId xmlns:a16="http://schemas.microsoft.com/office/drawing/2014/main" id="{529A4FE4-97DF-2C9F-4D6A-479FD737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5" b="95368" l="6429" r="96571">
                        <a14:foregroundMark x1="22571" y1="7629" x2="31429" y2="8447"/>
                        <a14:foregroundMark x1="31429" y1="8447" x2="34857" y2="10627"/>
                        <a14:foregroundMark x1="46857" y1="6267" x2="54286" y2="6267"/>
                        <a14:foregroundMark x1="89143" y1="66213" x2="96571" y2="65123"/>
                        <a14:foregroundMark x1="96571" y1="65123" x2="96857" y2="65123"/>
                        <a14:foregroundMark x1="6571" y1="49591" x2="17571" y2="54223"/>
                        <a14:foregroundMark x1="32000" y1="64305" x2="38286" y2="69482"/>
                        <a14:foregroundMark x1="42286" y1="90463" x2="49571" y2="92371"/>
                        <a14:foregroundMark x1="49571" y1="92371" x2="52714" y2="9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8" r="6947"/>
          <a:stretch/>
        </p:blipFill>
        <p:spPr bwMode="auto">
          <a:xfrm>
            <a:off x="3819611" y="4163168"/>
            <a:ext cx="4990723" cy="26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ó sợi">
  <a:themeElements>
    <a:clrScheme name="Bó sợi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1 Tùy chỉn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ó sợi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1055</Words>
  <Application>Microsoft Office PowerPoint</Application>
  <PresentationFormat>On-screen Show (4:3)</PresentationFormat>
  <Paragraphs>169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One Little Font Bold</vt:lpstr>
      <vt:lpstr>Sailors Condensed</vt:lpstr>
      <vt:lpstr>Times New Roman</vt:lpstr>
      <vt:lpstr>Wingdings 3</vt:lpstr>
      <vt:lpstr>Bó sợi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Thành Kiên</dc:creator>
  <cp:lastModifiedBy>Administrator</cp:lastModifiedBy>
  <cp:revision>149</cp:revision>
  <dcterms:created xsi:type="dcterms:W3CDTF">2024-02-25T08:51:14Z</dcterms:created>
  <dcterms:modified xsi:type="dcterms:W3CDTF">2025-02-26T23:45:18Z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2024-02-25T08:51:14Z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15c09585-8f2e-4efd-a0d7-62cd8e580b75</vt:lpwstr>
  </property>
  <property fmtid="{D5CDD505-2E9C-101B-9397-08002B2CF9AE}" pid="7" name="MSIP_Label_defa4170-0d19-0005-0004-bc88714345d2_ActionId">
    <vt:lpwstr>9475fa10-2924-439f-a4f8-5848f2ab237e</vt:lpwstr>
  </property>
  <property fmtid="{D5CDD505-2E9C-101B-9397-08002B2CF9AE}" pid="8" name="MSIP_Label_defa4170-0d19-0005-0004-bc88714345d2_ContentBits">
    <vt:lpwstr>0</vt:lpwstr>
  </property>
</Properties>
</file>