
<file path=[Content_Types].xml><?xml version="1.0" encoding="utf-8"?>
<Types xmlns="http://schemas.openxmlformats.org/package/2006/content-types">
  <Default Extension="gif" ContentType="image/gif"/>
  <Default Extension="jpeg" ContentType="image/jpeg"/>
  <Default Extension="mp3" ContentType="audio/m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69" r:id="rId1"/>
    <p:sldMasterId id="2147483709" r:id="rId2"/>
    <p:sldMasterId id="2147483721" r:id="rId3"/>
  </p:sldMasterIdLst>
  <p:notesMasterIdLst>
    <p:notesMasterId r:id="rId26"/>
  </p:notesMasterIdLst>
  <p:sldIdLst>
    <p:sldId id="321" r:id="rId4"/>
    <p:sldId id="320" r:id="rId5"/>
    <p:sldId id="327" r:id="rId6"/>
    <p:sldId id="325" r:id="rId7"/>
    <p:sldId id="329" r:id="rId8"/>
    <p:sldId id="351" r:id="rId9"/>
    <p:sldId id="335" r:id="rId10"/>
    <p:sldId id="336" r:id="rId11"/>
    <p:sldId id="337" r:id="rId12"/>
    <p:sldId id="338" r:id="rId13"/>
    <p:sldId id="339" r:id="rId14"/>
    <p:sldId id="340" r:id="rId15"/>
    <p:sldId id="341" r:id="rId16"/>
    <p:sldId id="343" r:id="rId17"/>
    <p:sldId id="344" r:id="rId18"/>
    <p:sldId id="345" r:id="rId19"/>
    <p:sldId id="346" r:id="rId20"/>
    <p:sldId id="347" r:id="rId21"/>
    <p:sldId id="348" r:id="rId22"/>
    <p:sldId id="349" r:id="rId23"/>
    <p:sldId id="350" r:id="rId24"/>
    <p:sldId id="353" r:id="rId25"/>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54">
          <p15:clr>
            <a:srgbClr val="A4A3A4"/>
          </p15:clr>
        </p15:guide>
        <p15:guide id="2" pos="285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99"/>
    <a:srgbClr val="FF0000"/>
    <a:srgbClr val="DAE28A"/>
    <a:srgbClr val="D2E08C"/>
    <a:srgbClr val="006600"/>
    <a:srgbClr val="660066"/>
    <a:srgbClr val="A50021"/>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7" d="100"/>
          <a:sy n="67" d="100"/>
        </p:scale>
        <p:origin x="1476" y="72"/>
      </p:cViewPr>
      <p:guideLst>
        <p:guide orient="horz" pos="2154"/>
        <p:guide pos="2854"/>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D75DF8D8-32EC-4E8C-AC63-541101E4F168}" type="datetimeFigureOut">
              <a:rPr lang="en-US"/>
              <a:pPr>
                <a:defRPr/>
              </a:pPr>
              <a:t>17/3/2025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29D25979-F9FD-4023-AD21-543B66CD05BF}" type="slidenum">
              <a:rPr lang="en-US"/>
              <a:pPr>
                <a:defRPr/>
              </a:pPr>
              <a:t>‹#›</a:t>
            </a:fld>
            <a:endParaRPr lang="en-US"/>
          </a:p>
        </p:txBody>
      </p:sp>
    </p:spTree>
    <p:extLst>
      <p:ext uri="{BB962C8B-B14F-4D97-AF65-F5344CB8AC3E}">
        <p14:creationId xmlns:p14="http://schemas.microsoft.com/office/powerpoint/2010/main" val="102815470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vi-VN"/>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A7C1700-0B61-4F0A-AC33-BA49A83BED6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482671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C8F1EE6-4D7C-482B-8374-5304ECBA24A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725047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AF3034-5CD6-451C-A914-6AD6AAB5561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724159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endParaRPr lang="vi-VN"/>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1CAE042-679D-47B8-9E60-1825B011294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397299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endParaRPr lang="vi-VN"/>
          </a:p>
        </p:txBody>
      </p:sp>
      <p:sp>
        <p:nvSpPr>
          <p:cNvPr id="3" name="Table Placeholder 2"/>
          <p:cNvSpPr>
            <a:spLocks noGrp="1"/>
          </p:cNvSpPr>
          <p:nvPr>
            <p:ph type="tbl" idx="1"/>
          </p:nvPr>
        </p:nvSpPr>
        <p:spPr>
          <a:xfrm>
            <a:off x="457200" y="1600200"/>
            <a:ext cx="8229600" cy="4525963"/>
          </a:xfrm>
        </p:spPr>
        <p:txBody>
          <a:bodyPr/>
          <a:lstStyle/>
          <a:p>
            <a:pPr lvl="0"/>
            <a:endParaRPr lang="vi-VN"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84BA37E-7641-453F-B5CE-BF8EA6D89A0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549261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826E7-AF39-4B13-BF98-E623110D2226}"/>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DC6211B1-A567-4E74-8756-A7AACC1189CF}"/>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40D910D3-8772-416D-A29C-1B77031DB343}"/>
              </a:ext>
            </a:extLst>
          </p:cNvPr>
          <p:cNvSpPr>
            <a:spLocks noGrp="1"/>
          </p:cNvSpPr>
          <p:nvPr>
            <p:ph type="dt" sz="half" idx="10"/>
          </p:nvPr>
        </p:nvSpPr>
        <p:spPr/>
        <p:txBody>
          <a:bodyPr/>
          <a:lstStyle/>
          <a:p>
            <a:fld id="{E9CD933F-DB83-42DE-AA03-D5EF6BC86FFB}" type="datetimeFigureOut">
              <a:rPr lang="en-US" smtClean="0">
                <a:solidFill>
                  <a:prstClr val="black">
                    <a:tint val="75000"/>
                  </a:prstClr>
                </a:solidFill>
              </a:rPr>
              <a:pPr/>
              <a:t>17/3/2025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AE90DEE-BF93-4E2D-92C6-5987843127E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1DD32F1-2712-4E7F-88B7-EF8E4F16F39F}"/>
              </a:ext>
            </a:extLst>
          </p:cNvPr>
          <p:cNvSpPr>
            <a:spLocks noGrp="1"/>
          </p:cNvSpPr>
          <p:nvPr>
            <p:ph type="sldNum" sz="quarter" idx="12"/>
          </p:nvPr>
        </p:nvSpPr>
        <p:spPr/>
        <p:txBody>
          <a:bodyPr/>
          <a:lstStyle/>
          <a:p>
            <a:fld id="{BDF3C2EF-5DB9-4B79-9341-799FBB21EA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37318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B6562F-4914-4AED-B32F-8ED66EF0D75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45F97C-C177-4DEA-A0C7-7064D078364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920EE5-9FC5-4892-BF21-E6A695F35669}"/>
              </a:ext>
            </a:extLst>
          </p:cNvPr>
          <p:cNvSpPr>
            <a:spLocks noGrp="1"/>
          </p:cNvSpPr>
          <p:nvPr>
            <p:ph type="dt" sz="half" idx="10"/>
          </p:nvPr>
        </p:nvSpPr>
        <p:spPr/>
        <p:txBody>
          <a:bodyPr/>
          <a:lstStyle/>
          <a:p>
            <a:fld id="{E9CD933F-DB83-42DE-AA03-D5EF6BC86FFB}" type="datetimeFigureOut">
              <a:rPr lang="en-US" smtClean="0">
                <a:solidFill>
                  <a:prstClr val="black">
                    <a:tint val="75000"/>
                  </a:prstClr>
                </a:solidFill>
              </a:rPr>
              <a:pPr/>
              <a:t>17/3/2025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19EB51A-3F72-419F-843A-D6C0423AF45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16A3B834-0E0F-4D05-BB5A-28E52BC3794B}"/>
              </a:ext>
            </a:extLst>
          </p:cNvPr>
          <p:cNvSpPr>
            <a:spLocks noGrp="1"/>
          </p:cNvSpPr>
          <p:nvPr>
            <p:ph type="sldNum" sz="quarter" idx="12"/>
          </p:nvPr>
        </p:nvSpPr>
        <p:spPr/>
        <p:txBody>
          <a:bodyPr/>
          <a:lstStyle/>
          <a:p>
            <a:fld id="{BDF3C2EF-5DB9-4B79-9341-799FBB21EA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211644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91F5D-D4AA-4F73-92E6-4ABF0DC8E875}"/>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D220014C-8345-416C-8D56-FB2B48969AFD}"/>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5EFBF07-65E6-484B-BDC5-180BF9390866}"/>
              </a:ext>
            </a:extLst>
          </p:cNvPr>
          <p:cNvSpPr>
            <a:spLocks noGrp="1"/>
          </p:cNvSpPr>
          <p:nvPr>
            <p:ph type="dt" sz="half" idx="10"/>
          </p:nvPr>
        </p:nvSpPr>
        <p:spPr/>
        <p:txBody>
          <a:bodyPr/>
          <a:lstStyle/>
          <a:p>
            <a:fld id="{E9CD933F-DB83-42DE-AA03-D5EF6BC86FFB}" type="datetimeFigureOut">
              <a:rPr lang="en-US" smtClean="0">
                <a:solidFill>
                  <a:prstClr val="black">
                    <a:tint val="75000"/>
                  </a:prstClr>
                </a:solidFill>
              </a:rPr>
              <a:pPr/>
              <a:t>17/3/2025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A4EFF6B-2B9B-4045-A011-E92321EFB40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110A07E-868E-4F5A-AB01-59B6A27690CA}"/>
              </a:ext>
            </a:extLst>
          </p:cNvPr>
          <p:cNvSpPr>
            <a:spLocks noGrp="1"/>
          </p:cNvSpPr>
          <p:nvPr>
            <p:ph type="sldNum" sz="quarter" idx="12"/>
          </p:nvPr>
        </p:nvSpPr>
        <p:spPr/>
        <p:txBody>
          <a:bodyPr/>
          <a:lstStyle/>
          <a:p>
            <a:fld id="{BDF3C2EF-5DB9-4B79-9341-799FBB21EA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01472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6DBDA-3812-444A-B70F-06E1D4CECE1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A391E7-AC72-497E-A9DD-6CA7AC8FD99E}"/>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ACD34EF-68C8-486B-B46B-9B704A026D08}"/>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058A7BB-80B9-45B9-8B2A-8D5CA27CD634}"/>
              </a:ext>
            </a:extLst>
          </p:cNvPr>
          <p:cNvSpPr>
            <a:spLocks noGrp="1"/>
          </p:cNvSpPr>
          <p:nvPr>
            <p:ph type="dt" sz="half" idx="10"/>
          </p:nvPr>
        </p:nvSpPr>
        <p:spPr/>
        <p:txBody>
          <a:bodyPr/>
          <a:lstStyle/>
          <a:p>
            <a:fld id="{E9CD933F-DB83-42DE-AA03-D5EF6BC86FFB}" type="datetimeFigureOut">
              <a:rPr lang="en-US" smtClean="0">
                <a:solidFill>
                  <a:prstClr val="black">
                    <a:tint val="75000"/>
                  </a:prstClr>
                </a:solidFill>
              </a:rPr>
              <a:pPr/>
              <a:t>17/3/2025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C5ECAFCC-25C7-42FC-98C2-EDC11894A3A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3FB87CA6-5FC9-43FD-884D-3B9067D74CB9}"/>
              </a:ext>
            </a:extLst>
          </p:cNvPr>
          <p:cNvSpPr>
            <a:spLocks noGrp="1"/>
          </p:cNvSpPr>
          <p:nvPr>
            <p:ph type="sldNum" sz="quarter" idx="12"/>
          </p:nvPr>
        </p:nvSpPr>
        <p:spPr/>
        <p:txBody>
          <a:bodyPr/>
          <a:lstStyle/>
          <a:p>
            <a:fld id="{BDF3C2EF-5DB9-4B79-9341-799FBB21EA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382305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97258-D923-49A4-BCB8-86800A5D145B}"/>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763E696-8378-4449-A340-55D05CB76980}"/>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CB1B5099-EA01-4678-BF41-CEC64A21C078}"/>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EE1A7B2-4F29-4F40-BD01-106A1D22B0D4}"/>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01098351-0136-4E59-A271-3F7AC30AC1B1}"/>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C4CEF2D-4BF7-4A69-AC48-A086A439F96C}"/>
              </a:ext>
            </a:extLst>
          </p:cNvPr>
          <p:cNvSpPr>
            <a:spLocks noGrp="1"/>
          </p:cNvSpPr>
          <p:nvPr>
            <p:ph type="dt" sz="half" idx="10"/>
          </p:nvPr>
        </p:nvSpPr>
        <p:spPr/>
        <p:txBody>
          <a:bodyPr/>
          <a:lstStyle/>
          <a:p>
            <a:fld id="{E9CD933F-DB83-42DE-AA03-D5EF6BC86FFB}" type="datetimeFigureOut">
              <a:rPr lang="en-US" smtClean="0">
                <a:solidFill>
                  <a:prstClr val="black">
                    <a:tint val="75000"/>
                  </a:prstClr>
                </a:solidFill>
              </a:rPr>
              <a:pPr/>
              <a:t>17/3/2025</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6900E981-C6C7-4CA7-9727-BAC27F24EF62}"/>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36E3A639-D128-456E-AFFB-2F3F24368B52}"/>
              </a:ext>
            </a:extLst>
          </p:cNvPr>
          <p:cNvSpPr>
            <a:spLocks noGrp="1"/>
          </p:cNvSpPr>
          <p:nvPr>
            <p:ph type="sldNum" sz="quarter" idx="12"/>
          </p:nvPr>
        </p:nvSpPr>
        <p:spPr/>
        <p:txBody>
          <a:bodyPr/>
          <a:lstStyle/>
          <a:p>
            <a:fld id="{BDF3C2EF-5DB9-4B79-9341-799FBB21EA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86421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96F2C-B158-43B5-9C21-549FA9EBDCE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F8A75B6-1093-4B83-A120-CB5D372D04A0}"/>
              </a:ext>
            </a:extLst>
          </p:cNvPr>
          <p:cNvSpPr>
            <a:spLocks noGrp="1"/>
          </p:cNvSpPr>
          <p:nvPr>
            <p:ph type="dt" sz="half" idx="10"/>
          </p:nvPr>
        </p:nvSpPr>
        <p:spPr/>
        <p:txBody>
          <a:bodyPr/>
          <a:lstStyle/>
          <a:p>
            <a:fld id="{E9CD933F-DB83-42DE-AA03-D5EF6BC86FFB}" type="datetimeFigureOut">
              <a:rPr lang="en-US" smtClean="0">
                <a:solidFill>
                  <a:prstClr val="black">
                    <a:tint val="75000"/>
                  </a:prstClr>
                </a:solidFill>
              </a:rPr>
              <a:pPr/>
              <a:t>17/3/2025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B69A1636-0E03-461C-86E1-ACA361AE2F12}"/>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E173A85B-9D18-40B4-995B-529299CF757B}"/>
              </a:ext>
            </a:extLst>
          </p:cNvPr>
          <p:cNvSpPr>
            <a:spLocks noGrp="1"/>
          </p:cNvSpPr>
          <p:nvPr>
            <p:ph type="sldNum" sz="quarter" idx="12"/>
          </p:nvPr>
        </p:nvSpPr>
        <p:spPr/>
        <p:txBody>
          <a:bodyPr/>
          <a:lstStyle/>
          <a:p>
            <a:fld id="{BDF3C2EF-5DB9-4B79-9341-799FBB21EA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1536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63D5B65-3A4C-4A9B-A869-B6B8772E12E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650746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4AF1590-1BE7-4EE6-8678-6DA9F09B6427}"/>
              </a:ext>
            </a:extLst>
          </p:cNvPr>
          <p:cNvSpPr>
            <a:spLocks noGrp="1"/>
          </p:cNvSpPr>
          <p:nvPr>
            <p:ph type="dt" sz="half" idx="10"/>
          </p:nvPr>
        </p:nvSpPr>
        <p:spPr/>
        <p:txBody>
          <a:bodyPr/>
          <a:lstStyle/>
          <a:p>
            <a:fld id="{E9CD933F-DB83-42DE-AA03-D5EF6BC86FFB}" type="datetimeFigureOut">
              <a:rPr lang="en-US" smtClean="0">
                <a:solidFill>
                  <a:prstClr val="black">
                    <a:tint val="75000"/>
                  </a:prstClr>
                </a:solidFill>
              </a:rPr>
              <a:pPr/>
              <a:t>17/3/2025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391B33F8-7E37-412D-A10B-04353C81D7A5}"/>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24B5CF0B-9A27-4D3F-BEF4-5B1FB18791D8}"/>
              </a:ext>
            </a:extLst>
          </p:cNvPr>
          <p:cNvSpPr>
            <a:spLocks noGrp="1"/>
          </p:cNvSpPr>
          <p:nvPr>
            <p:ph type="sldNum" sz="quarter" idx="12"/>
          </p:nvPr>
        </p:nvSpPr>
        <p:spPr/>
        <p:txBody>
          <a:bodyPr/>
          <a:lstStyle/>
          <a:p>
            <a:fld id="{BDF3C2EF-5DB9-4B79-9341-799FBB21EA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29437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30F68-029F-4F5C-A094-F26F2311F44D}"/>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3A764BEB-AD39-4CA9-B855-F75E016C8A36}"/>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8358554-6D02-4637-815A-8BF38C8A5478}"/>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D96A9515-0012-4CFB-BB31-780FDAB9C79C}"/>
              </a:ext>
            </a:extLst>
          </p:cNvPr>
          <p:cNvSpPr>
            <a:spLocks noGrp="1"/>
          </p:cNvSpPr>
          <p:nvPr>
            <p:ph type="dt" sz="half" idx="10"/>
          </p:nvPr>
        </p:nvSpPr>
        <p:spPr/>
        <p:txBody>
          <a:bodyPr/>
          <a:lstStyle/>
          <a:p>
            <a:fld id="{E9CD933F-DB83-42DE-AA03-D5EF6BC86FFB}" type="datetimeFigureOut">
              <a:rPr lang="en-US" smtClean="0">
                <a:solidFill>
                  <a:prstClr val="black">
                    <a:tint val="75000"/>
                  </a:prstClr>
                </a:solidFill>
              </a:rPr>
              <a:pPr/>
              <a:t>17/3/2025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142AD2F3-474E-4878-9E95-479F51FABAB6}"/>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DA14161F-6EAC-4133-ADBC-537BBD8C3F37}"/>
              </a:ext>
            </a:extLst>
          </p:cNvPr>
          <p:cNvSpPr>
            <a:spLocks noGrp="1"/>
          </p:cNvSpPr>
          <p:nvPr>
            <p:ph type="sldNum" sz="quarter" idx="12"/>
          </p:nvPr>
        </p:nvSpPr>
        <p:spPr/>
        <p:txBody>
          <a:bodyPr/>
          <a:lstStyle/>
          <a:p>
            <a:fld id="{BDF3C2EF-5DB9-4B79-9341-799FBB21EA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59376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599EA-3BD4-4FC4-AB1D-4FB4D16463FF}"/>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F987EB16-0937-4373-8C56-F42A8D0C0B90}"/>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314445C1-8166-40AC-BB58-0596441F4061}"/>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05FDEA2E-CD2E-4232-AA35-9A2598385EE0}"/>
              </a:ext>
            </a:extLst>
          </p:cNvPr>
          <p:cNvSpPr>
            <a:spLocks noGrp="1"/>
          </p:cNvSpPr>
          <p:nvPr>
            <p:ph type="dt" sz="half" idx="10"/>
          </p:nvPr>
        </p:nvSpPr>
        <p:spPr/>
        <p:txBody>
          <a:bodyPr/>
          <a:lstStyle/>
          <a:p>
            <a:fld id="{E9CD933F-DB83-42DE-AA03-D5EF6BC86FFB}" type="datetimeFigureOut">
              <a:rPr lang="en-US" smtClean="0">
                <a:solidFill>
                  <a:prstClr val="black">
                    <a:tint val="75000"/>
                  </a:prstClr>
                </a:solidFill>
              </a:rPr>
              <a:pPr/>
              <a:t>17/3/2025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E115C09F-536D-450C-BC71-60D4D2B8711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1D5B9392-BB79-4283-96AE-916BB6F2A49F}"/>
              </a:ext>
            </a:extLst>
          </p:cNvPr>
          <p:cNvSpPr>
            <a:spLocks noGrp="1"/>
          </p:cNvSpPr>
          <p:nvPr>
            <p:ph type="sldNum" sz="quarter" idx="12"/>
          </p:nvPr>
        </p:nvSpPr>
        <p:spPr/>
        <p:txBody>
          <a:bodyPr/>
          <a:lstStyle/>
          <a:p>
            <a:fld id="{BDF3C2EF-5DB9-4B79-9341-799FBB21EA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878245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A4C55-D89C-4A7E-AFC2-45C3AA2B115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764C444-6F6B-45E7-AEC9-0A15B15AFA8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04587B-F718-4D7D-A631-F4D3FCCFD11F}"/>
              </a:ext>
            </a:extLst>
          </p:cNvPr>
          <p:cNvSpPr>
            <a:spLocks noGrp="1"/>
          </p:cNvSpPr>
          <p:nvPr>
            <p:ph type="dt" sz="half" idx="10"/>
          </p:nvPr>
        </p:nvSpPr>
        <p:spPr/>
        <p:txBody>
          <a:bodyPr/>
          <a:lstStyle/>
          <a:p>
            <a:fld id="{E9CD933F-DB83-42DE-AA03-D5EF6BC86FFB}" type="datetimeFigureOut">
              <a:rPr lang="en-US" smtClean="0">
                <a:solidFill>
                  <a:prstClr val="black">
                    <a:tint val="75000"/>
                  </a:prstClr>
                </a:solidFill>
              </a:rPr>
              <a:pPr/>
              <a:t>17/3/2025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F5FFC70-55A3-4C9F-A9B1-F2FE147D265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AF91F72-0232-4300-A40B-F9B01CB0D686}"/>
              </a:ext>
            </a:extLst>
          </p:cNvPr>
          <p:cNvSpPr>
            <a:spLocks noGrp="1"/>
          </p:cNvSpPr>
          <p:nvPr>
            <p:ph type="sldNum" sz="quarter" idx="12"/>
          </p:nvPr>
        </p:nvSpPr>
        <p:spPr/>
        <p:txBody>
          <a:bodyPr/>
          <a:lstStyle/>
          <a:p>
            <a:fld id="{BDF3C2EF-5DB9-4B79-9341-799FBB21EA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16037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449F87-83CF-4313-8D1B-F3F59759B7A6}"/>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57617A9-7D00-4C21-BC1D-74BD907D92C6}"/>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45DE6C-242E-48A0-AB09-5FAD3BF401B1}"/>
              </a:ext>
            </a:extLst>
          </p:cNvPr>
          <p:cNvSpPr>
            <a:spLocks noGrp="1"/>
          </p:cNvSpPr>
          <p:nvPr>
            <p:ph type="dt" sz="half" idx="10"/>
          </p:nvPr>
        </p:nvSpPr>
        <p:spPr/>
        <p:txBody>
          <a:bodyPr/>
          <a:lstStyle/>
          <a:p>
            <a:fld id="{E9CD933F-DB83-42DE-AA03-D5EF6BC86FFB}" type="datetimeFigureOut">
              <a:rPr lang="en-US" smtClean="0">
                <a:solidFill>
                  <a:prstClr val="black">
                    <a:tint val="75000"/>
                  </a:prstClr>
                </a:solidFill>
              </a:rPr>
              <a:pPr/>
              <a:t>17/3/2025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CAAE92D-61B8-4CFC-B70B-C975DF2729C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C3A4797-FE24-490E-88FB-52CA385E3B0F}"/>
              </a:ext>
            </a:extLst>
          </p:cNvPr>
          <p:cNvSpPr>
            <a:spLocks noGrp="1"/>
          </p:cNvSpPr>
          <p:nvPr>
            <p:ph type="sldNum" sz="quarter" idx="12"/>
          </p:nvPr>
        </p:nvSpPr>
        <p:spPr/>
        <p:txBody>
          <a:bodyPr/>
          <a:lstStyle/>
          <a:p>
            <a:fld id="{BDF3C2EF-5DB9-4B79-9341-799FBB21EA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54016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vi-VN"/>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576BC76-B57F-465A-AC15-95013C64A9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639690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AC3E0CD-166B-45B2-A5C4-1A43AA155FE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9928299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vi-V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10DC93E-F22C-4FF1-888D-5A4C437BA59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380188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7340D18-8839-4D16-81E4-F038FA20731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253058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BEACD89-7FC4-4FBA-BB08-9FE10ACDD2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447093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vi-V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3D0A9C0-83E0-4906-B8D5-DBD8FB90FB8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0156105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82FFCEF-ED6C-49B0-91B2-E4FC8420848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857637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D5925F6-EA7A-490A-8602-015C2881595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9453939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vi-V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3D224B1-81F9-47F3-B213-B3CCA38FB05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6392028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vi-V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vi-VN"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A3B24CD-9678-4C10-86B4-EB4F22FF662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6049963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028CF7E-2DA4-4748-9F64-41BDDC4827E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3544300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746BBBF-B9F5-49C6-8694-B866974F53D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4961305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endParaRPr lang="vi-VN"/>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9DEB4FE-5791-48CA-B281-5A26AD4CE3A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415176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endParaRPr lang="vi-VN"/>
          </a:p>
        </p:txBody>
      </p:sp>
      <p:sp>
        <p:nvSpPr>
          <p:cNvPr id="3" name="Table Placeholder 2"/>
          <p:cNvSpPr>
            <a:spLocks noGrp="1"/>
          </p:cNvSpPr>
          <p:nvPr>
            <p:ph type="tbl" idx="1"/>
          </p:nvPr>
        </p:nvSpPr>
        <p:spPr>
          <a:xfrm>
            <a:off x="457200" y="1600200"/>
            <a:ext cx="8229600" cy="4525963"/>
          </a:xfrm>
        </p:spPr>
        <p:txBody>
          <a:bodyPr/>
          <a:lstStyle/>
          <a:p>
            <a:pPr lvl="0"/>
            <a:endParaRPr lang="vi-VN"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CE2EB04-BCC3-4DF3-9189-748E5068071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677543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2F5F85F-4B31-4AC3-8C50-C81E83173A4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861151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02F70142-665C-4059-9CDE-11F19C19B4B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551989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FF1EE7B-8705-4D65-B5F5-52B4FBC5CA1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151921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BD372DB-6BB7-444B-ADEE-89D3B0A2B7D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381549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vi-V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E566F7B-03EF-4890-8B8E-7A478C06F2D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749851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vi-V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vi-VN"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0715326-601E-4DCA-954F-3F6BA6C317E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236314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a:latin typeface="Arial" pitchFamily="34" charset="0"/>
                <a:cs typeface="Arial" pitchFamily="34" charset="0"/>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latin typeface="Arial" pitchFamily="34" charset="0"/>
                <a:cs typeface="Arial" pitchFamily="34" charset="0"/>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latin typeface="Arial" pitchFamily="34" charset="0"/>
                <a:cs typeface="Arial" pitchFamily="34" charset="0"/>
              </a:defRPr>
            </a:lvl1pPr>
          </a:lstStyle>
          <a:p>
            <a:pPr>
              <a:defRPr/>
            </a:pPr>
            <a:fld id="{FF5C97C0-6245-4F16-88BF-8D7B18AA670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1295665"/>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cs typeface="Arial" pitchFamily="34" charset="0"/>
        </a:defRPr>
      </a:lvl2pPr>
      <a:lvl3pPr algn="ctr" rtl="0" eaLnBrk="0" fontAlgn="base" hangingPunct="0">
        <a:spcBef>
          <a:spcPct val="0"/>
        </a:spcBef>
        <a:spcAft>
          <a:spcPct val="0"/>
        </a:spcAft>
        <a:defRPr sz="4400">
          <a:solidFill>
            <a:schemeClr val="tx2"/>
          </a:solidFill>
          <a:latin typeface="Arial" pitchFamily="34" charset="0"/>
          <a:cs typeface="Arial" pitchFamily="34" charset="0"/>
        </a:defRPr>
      </a:lvl3pPr>
      <a:lvl4pPr algn="ctr" rtl="0" eaLnBrk="0" fontAlgn="base" hangingPunct="0">
        <a:spcBef>
          <a:spcPct val="0"/>
        </a:spcBef>
        <a:spcAft>
          <a:spcPct val="0"/>
        </a:spcAft>
        <a:defRPr sz="4400">
          <a:solidFill>
            <a:schemeClr val="tx2"/>
          </a:solidFill>
          <a:latin typeface="Arial" pitchFamily="34" charset="0"/>
          <a:cs typeface="Arial" pitchFamily="34" charset="0"/>
        </a:defRPr>
      </a:lvl4pPr>
      <a:lvl5pPr algn="ctr" rtl="0" eaLnBrk="0" fontAlgn="base" hangingPunct="0">
        <a:spcBef>
          <a:spcPct val="0"/>
        </a:spcBef>
        <a:spcAft>
          <a:spcPct val="0"/>
        </a:spcAft>
        <a:defRPr sz="4400">
          <a:solidFill>
            <a:schemeClr val="tx2"/>
          </a:solidFill>
          <a:latin typeface="Arial" pitchFamily="34"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E98CE19-4582-4410-AB6B-CEAC80AD87A8}"/>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7EC8540-BAB7-4884-8E64-26DFAC586625}"/>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63674F-496D-4B49-9F02-F149AFB7BBA8}"/>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fontAlgn="auto">
              <a:spcBef>
                <a:spcPts val="0"/>
              </a:spcBef>
              <a:spcAft>
                <a:spcPts val="0"/>
              </a:spcAft>
            </a:pPr>
            <a:fld id="{E9CD933F-DB83-42DE-AA03-D5EF6BC86FFB}" type="datetimeFigureOut">
              <a:rPr lang="en-US" smtClean="0">
                <a:solidFill>
                  <a:prstClr val="black">
                    <a:tint val="75000"/>
                  </a:prstClr>
                </a:solidFill>
                <a:latin typeface="Calibri"/>
                <a:cs typeface="+mn-cs"/>
              </a:rPr>
              <a:pPr fontAlgn="auto">
                <a:spcBef>
                  <a:spcPts val="0"/>
                </a:spcBef>
                <a:spcAft>
                  <a:spcPts val="0"/>
                </a:spcAft>
              </a:pPr>
              <a:t>17/3/2025</a:t>
            </a:fld>
            <a:endParaRPr lang="en-US">
              <a:solidFill>
                <a:prstClr val="black">
                  <a:tint val="75000"/>
                </a:prstClr>
              </a:solidFill>
              <a:latin typeface="Calibri"/>
              <a:cs typeface="+mn-cs"/>
            </a:endParaRPr>
          </a:p>
        </p:txBody>
      </p:sp>
      <p:sp>
        <p:nvSpPr>
          <p:cNvPr id="5" name="Footer Placeholder 4">
            <a:extLst>
              <a:ext uri="{FF2B5EF4-FFF2-40B4-BE49-F238E27FC236}">
                <a16:creationId xmlns:a16="http://schemas.microsoft.com/office/drawing/2014/main" id="{66EDBF98-2AD8-476E-A013-57C706466A6C}"/>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cs typeface="+mn-cs"/>
            </a:endParaRPr>
          </a:p>
        </p:txBody>
      </p:sp>
      <p:sp>
        <p:nvSpPr>
          <p:cNvPr id="6" name="Slide Number Placeholder 5">
            <a:extLst>
              <a:ext uri="{FF2B5EF4-FFF2-40B4-BE49-F238E27FC236}">
                <a16:creationId xmlns:a16="http://schemas.microsoft.com/office/drawing/2014/main" id="{91BE7A0C-6226-4B69-B249-2360E65B63EC}"/>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fontAlgn="auto">
              <a:spcBef>
                <a:spcPts val="0"/>
              </a:spcBef>
              <a:spcAft>
                <a:spcPts val="0"/>
              </a:spcAft>
            </a:pPr>
            <a:fld id="{BDF3C2EF-5DB9-4B79-9341-799FBB21EAB2}" type="slidenum">
              <a:rPr lang="en-US" smtClean="0">
                <a:solidFill>
                  <a:prstClr val="black">
                    <a:tint val="75000"/>
                  </a:prstClr>
                </a:solidFill>
                <a:latin typeface="Calibri"/>
                <a:cs typeface="+mn-cs"/>
              </a:rPr>
              <a:pPr fontAlgn="auto">
                <a:spcBef>
                  <a:spcPts val="0"/>
                </a:spcBef>
                <a:spcAft>
                  <a:spcPts val="0"/>
                </a:spcAft>
              </a:pPr>
              <a:t>‹#›</a:t>
            </a:fld>
            <a:endParaRPr lang="en-US">
              <a:solidFill>
                <a:prstClr val="black">
                  <a:tint val="75000"/>
                </a:prstClr>
              </a:solidFill>
              <a:latin typeface="Calibri"/>
              <a:cs typeface="+mn-cs"/>
            </a:endParaRPr>
          </a:p>
        </p:txBody>
      </p:sp>
    </p:spTree>
    <p:extLst>
      <p:ext uri="{BB962C8B-B14F-4D97-AF65-F5344CB8AC3E}">
        <p14:creationId xmlns:p14="http://schemas.microsoft.com/office/powerpoint/2010/main" val="17470044"/>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pitchFamily="34" charset="0"/>
                <a:cs typeface="Arial" pitchFamily="34" charset="0"/>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itchFamily="34" charset="0"/>
                <a:cs typeface="Arial" pitchFamily="34" charset="0"/>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itchFamily="34" charset="0"/>
                <a:cs typeface="Arial" pitchFamily="34" charset="0"/>
              </a:defRPr>
            </a:lvl1pPr>
          </a:lstStyle>
          <a:p>
            <a:pPr>
              <a:defRPr/>
            </a:pPr>
            <a:fld id="{B17F68FC-2E3D-4A35-9BA6-87718484C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12389657"/>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 id="2147483734"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cs typeface="Arial" pitchFamily="34" charset="0"/>
        </a:defRPr>
      </a:lvl2pPr>
      <a:lvl3pPr algn="ctr" rtl="0" eaLnBrk="0" fontAlgn="base" hangingPunct="0">
        <a:spcBef>
          <a:spcPct val="0"/>
        </a:spcBef>
        <a:spcAft>
          <a:spcPct val="0"/>
        </a:spcAft>
        <a:defRPr sz="4400">
          <a:solidFill>
            <a:schemeClr val="tx2"/>
          </a:solidFill>
          <a:latin typeface="Arial" pitchFamily="34" charset="0"/>
          <a:cs typeface="Arial" pitchFamily="34" charset="0"/>
        </a:defRPr>
      </a:lvl3pPr>
      <a:lvl4pPr algn="ctr" rtl="0" eaLnBrk="0" fontAlgn="base" hangingPunct="0">
        <a:spcBef>
          <a:spcPct val="0"/>
        </a:spcBef>
        <a:spcAft>
          <a:spcPct val="0"/>
        </a:spcAft>
        <a:defRPr sz="4400">
          <a:solidFill>
            <a:schemeClr val="tx2"/>
          </a:solidFill>
          <a:latin typeface="Arial" pitchFamily="34" charset="0"/>
          <a:cs typeface="Arial" pitchFamily="34" charset="0"/>
        </a:defRPr>
      </a:lvl4pPr>
      <a:lvl5pPr algn="ctr" rtl="0" eaLnBrk="0" fontAlgn="base" hangingPunct="0">
        <a:spcBef>
          <a:spcPct val="0"/>
        </a:spcBef>
        <a:spcAft>
          <a:spcPct val="0"/>
        </a:spcAft>
        <a:defRPr sz="4400">
          <a:solidFill>
            <a:schemeClr val="tx2"/>
          </a:solidFill>
          <a:latin typeface="Arial" pitchFamily="34"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image" Target="../media/image8.png"/><Relationship Id="rId18" Type="http://schemas.openxmlformats.org/officeDocument/2006/relationships/image" Target="../media/image22.png"/><Relationship Id="rId26" Type="http://schemas.openxmlformats.org/officeDocument/2006/relationships/image" Target="../media/image29.png"/><Relationship Id="rId3" Type="http://schemas.openxmlformats.org/officeDocument/2006/relationships/slideLayout" Target="../slideLayouts/slideLayout15.xml"/><Relationship Id="rId21" Type="http://schemas.openxmlformats.org/officeDocument/2006/relationships/image" Target="../media/image25.png"/><Relationship Id="rId7" Type="http://schemas.openxmlformats.org/officeDocument/2006/relationships/audio" Target="../media/audio4.wav"/><Relationship Id="rId12" Type="http://schemas.openxmlformats.org/officeDocument/2006/relationships/image" Target="../media/image17.png"/><Relationship Id="rId17" Type="http://schemas.openxmlformats.org/officeDocument/2006/relationships/image" Target="../media/image21.gif"/><Relationship Id="rId25" Type="http://schemas.openxmlformats.org/officeDocument/2006/relationships/image" Target="../media/image5.png"/><Relationship Id="rId2" Type="http://schemas.microsoft.com/office/2007/relationships/media" Target="../media/media2.mp3"/><Relationship Id="rId16" Type="http://schemas.openxmlformats.org/officeDocument/2006/relationships/image" Target="../media/image20.gif"/><Relationship Id="rId20" Type="http://schemas.openxmlformats.org/officeDocument/2006/relationships/image" Target="../media/image24.png"/><Relationship Id="rId1" Type="http://schemas.openxmlformats.org/officeDocument/2006/relationships/audio" Target="NULL" TargetMode="External"/><Relationship Id="rId6" Type="http://schemas.openxmlformats.org/officeDocument/2006/relationships/audio" Target="../media/audio3.wav"/><Relationship Id="rId11" Type="http://schemas.openxmlformats.org/officeDocument/2006/relationships/image" Target="../media/image12.gif"/><Relationship Id="rId24" Type="http://schemas.openxmlformats.org/officeDocument/2006/relationships/image" Target="../media/image4.png"/><Relationship Id="rId5" Type="http://schemas.openxmlformats.org/officeDocument/2006/relationships/audio" Target="../media/audio2.wav"/><Relationship Id="rId15" Type="http://schemas.openxmlformats.org/officeDocument/2006/relationships/image" Target="../media/image19.gif"/><Relationship Id="rId23" Type="http://schemas.openxmlformats.org/officeDocument/2006/relationships/image" Target="../media/image28.png"/><Relationship Id="rId28" Type="http://schemas.openxmlformats.org/officeDocument/2006/relationships/image" Target="../media/image27.png"/><Relationship Id="rId10" Type="http://schemas.openxmlformats.org/officeDocument/2006/relationships/image" Target="../media/image3.png"/><Relationship Id="rId19" Type="http://schemas.openxmlformats.org/officeDocument/2006/relationships/image" Target="../media/image23.png"/><Relationship Id="rId4" Type="http://schemas.openxmlformats.org/officeDocument/2006/relationships/audio" Target="../media/audio1.wav"/><Relationship Id="rId9" Type="http://schemas.openxmlformats.org/officeDocument/2006/relationships/audio" Target="../media/audio6.wav"/><Relationship Id="rId14" Type="http://schemas.openxmlformats.org/officeDocument/2006/relationships/image" Target="../media/image9.png"/><Relationship Id="rId22" Type="http://schemas.openxmlformats.org/officeDocument/2006/relationships/image" Target="../media/image26.png"/><Relationship Id="rId27" Type="http://schemas.openxmlformats.org/officeDocument/2006/relationships/image" Target="../media/image18.png"/></Relationships>
</file>

<file path=ppt/slides/_rels/slide11.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image" Target="../media/image8.png"/><Relationship Id="rId18" Type="http://schemas.openxmlformats.org/officeDocument/2006/relationships/image" Target="../media/image9.png"/><Relationship Id="rId26" Type="http://schemas.openxmlformats.org/officeDocument/2006/relationships/image" Target="../media/image26.png"/><Relationship Id="rId3" Type="http://schemas.openxmlformats.org/officeDocument/2006/relationships/slideLayout" Target="../slideLayouts/slideLayout15.xml"/><Relationship Id="rId21" Type="http://schemas.openxmlformats.org/officeDocument/2006/relationships/image" Target="../media/image21.gif"/><Relationship Id="rId7" Type="http://schemas.openxmlformats.org/officeDocument/2006/relationships/audio" Target="../media/audio4.wav"/><Relationship Id="rId12" Type="http://schemas.openxmlformats.org/officeDocument/2006/relationships/image" Target="../media/image17.png"/><Relationship Id="rId17" Type="http://schemas.openxmlformats.org/officeDocument/2006/relationships/image" Target="../media/image18.png"/><Relationship Id="rId25" Type="http://schemas.openxmlformats.org/officeDocument/2006/relationships/image" Target="../media/image25.png"/><Relationship Id="rId2" Type="http://schemas.microsoft.com/office/2007/relationships/media" Target="../media/media2.mp3"/><Relationship Id="rId16" Type="http://schemas.openxmlformats.org/officeDocument/2006/relationships/image" Target="../media/image6.png"/><Relationship Id="rId20" Type="http://schemas.openxmlformats.org/officeDocument/2006/relationships/image" Target="../media/image20.gif"/><Relationship Id="rId1" Type="http://schemas.openxmlformats.org/officeDocument/2006/relationships/audio" Target="NULL" TargetMode="External"/><Relationship Id="rId6" Type="http://schemas.openxmlformats.org/officeDocument/2006/relationships/audio" Target="../media/audio3.wav"/><Relationship Id="rId11" Type="http://schemas.openxmlformats.org/officeDocument/2006/relationships/image" Target="../media/image12.gif"/><Relationship Id="rId24" Type="http://schemas.openxmlformats.org/officeDocument/2006/relationships/image" Target="../media/image24.png"/><Relationship Id="rId5" Type="http://schemas.openxmlformats.org/officeDocument/2006/relationships/audio" Target="../media/audio2.wav"/><Relationship Id="rId15" Type="http://schemas.openxmlformats.org/officeDocument/2006/relationships/image" Target="../media/image28.png"/><Relationship Id="rId23" Type="http://schemas.openxmlformats.org/officeDocument/2006/relationships/image" Target="../media/image23.png"/><Relationship Id="rId28" Type="http://schemas.openxmlformats.org/officeDocument/2006/relationships/image" Target="../media/image27.png"/><Relationship Id="rId10" Type="http://schemas.openxmlformats.org/officeDocument/2006/relationships/image" Target="../media/image3.png"/><Relationship Id="rId19" Type="http://schemas.openxmlformats.org/officeDocument/2006/relationships/image" Target="../media/image19.gif"/><Relationship Id="rId4" Type="http://schemas.openxmlformats.org/officeDocument/2006/relationships/audio" Target="../media/audio1.wav"/><Relationship Id="rId9" Type="http://schemas.openxmlformats.org/officeDocument/2006/relationships/audio" Target="../media/audio6.wav"/><Relationship Id="rId14" Type="http://schemas.openxmlformats.org/officeDocument/2006/relationships/image" Target="../media/image4.png"/><Relationship Id="rId22" Type="http://schemas.openxmlformats.org/officeDocument/2006/relationships/image" Target="../media/image22.png"/><Relationship Id="rId27" Type="http://schemas.openxmlformats.org/officeDocument/2006/relationships/image" Target="../media/image30.png"/></Relationships>
</file>

<file path=ppt/slides/_rels/slide12.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image" Target="../media/image8.png"/><Relationship Id="rId18" Type="http://schemas.openxmlformats.org/officeDocument/2006/relationships/image" Target="../media/image9.png"/><Relationship Id="rId26" Type="http://schemas.openxmlformats.org/officeDocument/2006/relationships/image" Target="../media/image26.png"/><Relationship Id="rId3" Type="http://schemas.openxmlformats.org/officeDocument/2006/relationships/slideLayout" Target="../slideLayouts/slideLayout15.xml"/><Relationship Id="rId21" Type="http://schemas.openxmlformats.org/officeDocument/2006/relationships/image" Target="../media/image21.gif"/><Relationship Id="rId7" Type="http://schemas.openxmlformats.org/officeDocument/2006/relationships/audio" Target="../media/audio4.wav"/><Relationship Id="rId12" Type="http://schemas.openxmlformats.org/officeDocument/2006/relationships/image" Target="../media/image17.png"/><Relationship Id="rId17" Type="http://schemas.openxmlformats.org/officeDocument/2006/relationships/image" Target="../media/image18.png"/><Relationship Id="rId25" Type="http://schemas.openxmlformats.org/officeDocument/2006/relationships/image" Target="../media/image25.png"/><Relationship Id="rId2" Type="http://schemas.microsoft.com/office/2007/relationships/media" Target="../media/media2.mp3"/><Relationship Id="rId16" Type="http://schemas.openxmlformats.org/officeDocument/2006/relationships/image" Target="../media/image6.png"/><Relationship Id="rId20" Type="http://schemas.openxmlformats.org/officeDocument/2006/relationships/image" Target="../media/image20.gif"/><Relationship Id="rId1" Type="http://schemas.openxmlformats.org/officeDocument/2006/relationships/audio" Target="NULL" TargetMode="External"/><Relationship Id="rId6" Type="http://schemas.openxmlformats.org/officeDocument/2006/relationships/audio" Target="../media/audio3.wav"/><Relationship Id="rId11" Type="http://schemas.openxmlformats.org/officeDocument/2006/relationships/image" Target="../media/image12.gif"/><Relationship Id="rId24" Type="http://schemas.openxmlformats.org/officeDocument/2006/relationships/image" Target="../media/image24.png"/><Relationship Id="rId5" Type="http://schemas.openxmlformats.org/officeDocument/2006/relationships/audio" Target="../media/audio2.wav"/><Relationship Id="rId15" Type="http://schemas.openxmlformats.org/officeDocument/2006/relationships/image" Target="../media/image28.png"/><Relationship Id="rId23" Type="http://schemas.openxmlformats.org/officeDocument/2006/relationships/image" Target="../media/image23.png"/><Relationship Id="rId28" Type="http://schemas.openxmlformats.org/officeDocument/2006/relationships/image" Target="../media/image27.png"/><Relationship Id="rId10" Type="http://schemas.openxmlformats.org/officeDocument/2006/relationships/image" Target="../media/image3.png"/><Relationship Id="rId19" Type="http://schemas.openxmlformats.org/officeDocument/2006/relationships/image" Target="../media/image19.gif"/><Relationship Id="rId4" Type="http://schemas.openxmlformats.org/officeDocument/2006/relationships/audio" Target="../media/audio1.wav"/><Relationship Id="rId9" Type="http://schemas.openxmlformats.org/officeDocument/2006/relationships/audio" Target="../media/audio6.wav"/><Relationship Id="rId14" Type="http://schemas.openxmlformats.org/officeDocument/2006/relationships/image" Target="../media/image30.png"/><Relationship Id="rId22" Type="http://schemas.openxmlformats.org/officeDocument/2006/relationships/image" Target="../media/image22.png"/><Relationship Id="rId27" Type="http://schemas.openxmlformats.org/officeDocument/2006/relationships/image" Target="../media/image31.png"/></Relationships>
</file>

<file path=ppt/slides/_rels/slide13.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image" Target="../media/image8.png"/><Relationship Id="rId18" Type="http://schemas.openxmlformats.org/officeDocument/2006/relationships/image" Target="../media/image9.png"/><Relationship Id="rId26" Type="http://schemas.openxmlformats.org/officeDocument/2006/relationships/image" Target="../media/image26.png"/><Relationship Id="rId3" Type="http://schemas.openxmlformats.org/officeDocument/2006/relationships/slideLayout" Target="../slideLayouts/slideLayout15.xml"/><Relationship Id="rId21" Type="http://schemas.openxmlformats.org/officeDocument/2006/relationships/image" Target="../media/image21.gif"/><Relationship Id="rId7" Type="http://schemas.openxmlformats.org/officeDocument/2006/relationships/audio" Target="../media/audio4.wav"/><Relationship Id="rId12" Type="http://schemas.openxmlformats.org/officeDocument/2006/relationships/image" Target="../media/image17.png"/><Relationship Id="rId17" Type="http://schemas.openxmlformats.org/officeDocument/2006/relationships/image" Target="../media/image18.png"/><Relationship Id="rId25" Type="http://schemas.openxmlformats.org/officeDocument/2006/relationships/image" Target="../media/image25.png"/><Relationship Id="rId2" Type="http://schemas.microsoft.com/office/2007/relationships/media" Target="../media/media2.mp3"/><Relationship Id="rId16" Type="http://schemas.openxmlformats.org/officeDocument/2006/relationships/image" Target="../media/image6.png"/><Relationship Id="rId20" Type="http://schemas.openxmlformats.org/officeDocument/2006/relationships/image" Target="../media/image20.gif"/><Relationship Id="rId1" Type="http://schemas.openxmlformats.org/officeDocument/2006/relationships/audio" Target="NULL" TargetMode="External"/><Relationship Id="rId6" Type="http://schemas.openxmlformats.org/officeDocument/2006/relationships/audio" Target="../media/audio3.wav"/><Relationship Id="rId11" Type="http://schemas.openxmlformats.org/officeDocument/2006/relationships/image" Target="../media/image12.gif"/><Relationship Id="rId24" Type="http://schemas.openxmlformats.org/officeDocument/2006/relationships/image" Target="../media/image24.png"/><Relationship Id="rId5" Type="http://schemas.openxmlformats.org/officeDocument/2006/relationships/audio" Target="../media/audio2.wav"/><Relationship Id="rId15" Type="http://schemas.openxmlformats.org/officeDocument/2006/relationships/image" Target="../media/image5.png"/><Relationship Id="rId23" Type="http://schemas.openxmlformats.org/officeDocument/2006/relationships/image" Target="../media/image23.png"/><Relationship Id="rId28" Type="http://schemas.openxmlformats.org/officeDocument/2006/relationships/image" Target="../media/image27.png"/><Relationship Id="rId10" Type="http://schemas.openxmlformats.org/officeDocument/2006/relationships/image" Target="../media/image3.png"/><Relationship Id="rId19" Type="http://schemas.openxmlformats.org/officeDocument/2006/relationships/image" Target="../media/image19.gif"/><Relationship Id="rId4" Type="http://schemas.openxmlformats.org/officeDocument/2006/relationships/audio" Target="../media/audio1.wav"/><Relationship Id="rId9" Type="http://schemas.openxmlformats.org/officeDocument/2006/relationships/audio" Target="../media/audio6.wav"/><Relationship Id="rId14" Type="http://schemas.openxmlformats.org/officeDocument/2006/relationships/image" Target="../media/image4.png"/><Relationship Id="rId22" Type="http://schemas.openxmlformats.org/officeDocument/2006/relationships/image" Target="../media/image22.png"/><Relationship Id="rId27" Type="http://schemas.openxmlformats.org/officeDocument/2006/relationships/image" Target="../media/image7.png"/></Relationships>
</file>

<file path=ppt/slides/_rels/slide14.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image" Target="../media/image8.png"/><Relationship Id="rId18" Type="http://schemas.openxmlformats.org/officeDocument/2006/relationships/image" Target="../media/image9.png"/><Relationship Id="rId26" Type="http://schemas.openxmlformats.org/officeDocument/2006/relationships/image" Target="../media/image26.png"/><Relationship Id="rId3" Type="http://schemas.openxmlformats.org/officeDocument/2006/relationships/slideLayout" Target="../slideLayouts/slideLayout15.xml"/><Relationship Id="rId21" Type="http://schemas.openxmlformats.org/officeDocument/2006/relationships/image" Target="../media/image21.gif"/><Relationship Id="rId7" Type="http://schemas.openxmlformats.org/officeDocument/2006/relationships/audio" Target="../media/audio4.wav"/><Relationship Id="rId12" Type="http://schemas.openxmlformats.org/officeDocument/2006/relationships/image" Target="../media/image17.png"/><Relationship Id="rId17" Type="http://schemas.openxmlformats.org/officeDocument/2006/relationships/image" Target="../media/image18.png"/><Relationship Id="rId25" Type="http://schemas.openxmlformats.org/officeDocument/2006/relationships/image" Target="../media/image25.png"/><Relationship Id="rId2" Type="http://schemas.microsoft.com/office/2007/relationships/media" Target="../media/media2.mp3"/><Relationship Id="rId16" Type="http://schemas.openxmlformats.org/officeDocument/2006/relationships/image" Target="../media/image6.png"/><Relationship Id="rId20" Type="http://schemas.openxmlformats.org/officeDocument/2006/relationships/image" Target="../media/image20.gif"/><Relationship Id="rId1" Type="http://schemas.openxmlformats.org/officeDocument/2006/relationships/audio" Target="NULL" TargetMode="External"/><Relationship Id="rId6" Type="http://schemas.openxmlformats.org/officeDocument/2006/relationships/audio" Target="../media/audio3.wav"/><Relationship Id="rId11" Type="http://schemas.openxmlformats.org/officeDocument/2006/relationships/image" Target="../media/image12.gif"/><Relationship Id="rId24" Type="http://schemas.openxmlformats.org/officeDocument/2006/relationships/image" Target="../media/image24.png"/><Relationship Id="rId5" Type="http://schemas.openxmlformats.org/officeDocument/2006/relationships/audio" Target="../media/audio2.wav"/><Relationship Id="rId15" Type="http://schemas.openxmlformats.org/officeDocument/2006/relationships/image" Target="../media/image28.png"/><Relationship Id="rId23" Type="http://schemas.openxmlformats.org/officeDocument/2006/relationships/image" Target="../media/image23.png"/><Relationship Id="rId28" Type="http://schemas.openxmlformats.org/officeDocument/2006/relationships/image" Target="../media/image27.png"/><Relationship Id="rId10" Type="http://schemas.openxmlformats.org/officeDocument/2006/relationships/image" Target="../media/image3.png"/><Relationship Id="rId19" Type="http://schemas.openxmlformats.org/officeDocument/2006/relationships/image" Target="../media/image19.gif"/><Relationship Id="rId4" Type="http://schemas.openxmlformats.org/officeDocument/2006/relationships/audio" Target="../media/audio1.wav"/><Relationship Id="rId9" Type="http://schemas.openxmlformats.org/officeDocument/2006/relationships/audio" Target="../media/audio6.wav"/><Relationship Id="rId14" Type="http://schemas.openxmlformats.org/officeDocument/2006/relationships/image" Target="../media/image30.png"/><Relationship Id="rId22" Type="http://schemas.openxmlformats.org/officeDocument/2006/relationships/image" Target="../media/image22.png"/><Relationship Id="rId27" Type="http://schemas.openxmlformats.org/officeDocument/2006/relationships/image" Target="../media/image31.png"/></Relationships>
</file>

<file path=ppt/slides/_rels/slide15.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image" Target="../media/image8.png"/><Relationship Id="rId18" Type="http://schemas.openxmlformats.org/officeDocument/2006/relationships/image" Target="../media/image9.png"/><Relationship Id="rId26" Type="http://schemas.openxmlformats.org/officeDocument/2006/relationships/image" Target="../media/image26.png"/><Relationship Id="rId3" Type="http://schemas.openxmlformats.org/officeDocument/2006/relationships/slideLayout" Target="../slideLayouts/slideLayout15.xml"/><Relationship Id="rId21" Type="http://schemas.openxmlformats.org/officeDocument/2006/relationships/image" Target="../media/image21.gif"/><Relationship Id="rId7" Type="http://schemas.openxmlformats.org/officeDocument/2006/relationships/audio" Target="../media/audio4.wav"/><Relationship Id="rId12" Type="http://schemas.openxmlformats.org/officeDocument/2006/relationships/image" Target="../media/image17.png"/><Relationship Id="rId17" Type="http://schemas.openxmlformats.org/officeDocument/2006/relationships/image" Target="../media/image18.png"/><Relationship Id="rId25" Type="http://schemas.openxmlformats.org/officeDocument/2006/relationships/image" Target="../media/image25.png"/><Relationship Id="rId2" Type="http://schemas.microsoft.com/office/2007/relationships/media" Target="../media/media2.mp3"/><Relationship Id="rId16" Type="http://schemas.openxmlformats.org/officeDocument/2006/relationships/image" Target="../media/image6.png"/><Relationship Id="rId20" Type="http://schemas.openxmlformats.org/officeDocument/2006/relationships/image" Target="../media/image20.gif"/><Relationship Id="rId1" Type="http://schemas.openxmlformats.org/officeDocument/2006/relationships/audio" Target="NULL" TargetMode="External"/><Relationship Id="rId6" Type="http://schemas.openxmlformats.org/officeDocument/2006/relationships/audio" Target="../media/audio3.wav"/><Relationship Id="rId11" Type="http://schemas.openxmlformats.org/officeDocument/2006/relationships/image" Target="../media/image12.gif"/><Relationship Id="rId24" Type="http://schemas.openxmlformats.org/officeDocument/2006/relationships/image" Target="../media/image24.png"/><Relationship Id="rId5" Type="http://schemas.openxmlformats.org/officeDocument/2006/relationships/audio" Target="../media/audio2.wav"/><Relationship Id="rId15" Type="http://schemas.openxmlformats.org/officeDocument/2006/relationships/image" Target="../media/image28.png"/><Relationship Id="rId23" Type="http://schemas.openxmlformats.org/officeDocument/2006/relationships/image" Target="../media/image23.png"/><Relationship Id="rId28" Type="http://schemas.openxmlformats.org/officeDocument/2006/relationships/image" Target="../media/image27.png"/><Relationship Id="rId10" Type="http://schemas.openxmlformats.org/officeDocument/2006/relationships/image" Target="../media/image3.png"/><Relationship Id="rId19" Type="http://schemas.openxmlformats.org/officeDocument/2006/relationships/image" Target="../media/image19.gif"/><Relationship Id="rId4" Type="http://schemas.openxmlformats.org/officeDocument/2006/relationships/audio" Target="../media/audio1.wav"/><Relationship Id="rId9" Type="http://schemas.openxmlformats.org/officeDocument/2006/relationships/audio" Target="../media/audio6.wav"/><Relationship Id="rId14" Type="http://schemas.openxmlformats.org/officeDocument/2006/relationships/image" Target="../media/image30.png"/><Relationship Id="rId22" Type="http://schemas.openxmlformats.org/officeDocument/2006/relationships/image" Target="../media/image22.png"/><Relationship Id="rId27" Type="http://schemas.openxmlformats.org/officeDocument/2006/relationships/image" Target="../media/image31.png"/></Relationships>
</file>

<file path=ppt/slides/_rels/slide16.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image" Target="../media/image8.png"/><Relationship Id="rId18" Type="http://schemas.openxmlformats.org/officeDocument/2006/relationships/image" Target="../media/image9.png"/><Relationship Id="rId26" Type="http://schemas.openxmlformats.org/officeDocument/2006/relationships/image" Target="../media/image26.png"/><Relationship Id="rId3" Type="http://schemas.openxmlformats.org/officeDocument/2006/relationships/slideLayout" Target="../slideLayouts/slideLayout15.xml"/><Relationship Id="rId21" Type="http://schemas.openxmlformats.org/officeDocument/2006/relationships/image" Target="../media/image21.gif"/><Relationship Id="rId7" Type="http://schemas.openxmlformats.org/officeDocument/2006/relationships/audio" Target="../media/audio4.wav"/><Relationship Id="rId12" Type="http://schemas.openxmlformats.org/officeDocument/2006/relationships/image" Target="../media/image17.png"/><Relationship Id="rId17" Type="http://schemas.openxmlformats.org/officeDocument/2006/relationships/image" Target="../media/image18.png"/><Relationship Id="rId25" Type="http://schemas.openxmlformats.org/officeDocument/2006/relationships/image" Target="../media/image25.png"/><Relationship Id="rId2" Type="http://schemas.microsoft.com/office/2007/relationships/media" Target="../media/media2.mp3"/><Relationship Id="rId16" Type="http://schemas.openxmlformats.org/officeDocument/2006/relationships/image" Target="../media/image6.png"/><Relationship Id="rId20" Type="http://schemas.openxmlformats.org/officeDocument/2006/relationships/image" Target="../media/image20.gif"/><Relationship Id="rId1" Type="http://schemas.openxmlformats.org/officeDocument/2006/relationships/audio" Target="NULL" TargetMode="External"/><Relationship Id="rId6" Type="http://schemas.openxmlformats.org/officeDocument/2006/relationships/audio" Target="../media/audio3.wav"/><Relationship Id="rId11" Type="http://schemas.openxmlformats.org/officeDocument/2006/relationships/image" Target="../media/image12.gif"/><Relationship Id="rId24" Type="http://schemas.openxmlformats.org/officeDocument/2006/relationships/image" Target="../media/image24.png"/><Relationship Id="rId5" Type="http://schemas.openxmlformats.org/officeDocument/2006/relationships/audio" Target="../media/audio2.wav"/><Relationship Id="rId15" Type="http://schemas.openxmlformats.org/officeDocument/2006/relationships/image" Target="../media/image5.png"/><Relationship Id="rId23" Type="http://schemas.openxmlformats.org/officeDocument/2006/relationships/image" Target="../media/image23.png"/><Relationship Id="rId28" Type="http://schemas.openxmlformats.org/officeDocument/2006/relationships/image" Target="../media/image27.png"/><Relationship Id="rId10" Type="http://schemas.openxmlformats.org/officeDocument/2006/relationships/image" Target="../media/image3.png"/><Relationship Id="rId19" Type="http://schemas.openxmlformats.org/officeDocument/2006/relationships/image" Target="../media/image19.gif"/><Relationship Id="rId4" Type="http://schemas.openxmlformats.org/officeDocument/2006/relationships/audio" Target="../media/audio1.wav"/><Relationship Id="rId9" Type="http://schemas.openxmlformats.org/officeDocument/2006/relationships/audio" Target="../media/audio6.wav"/><Relationship Id="rId14" Type="http://schemas.openxmlformats.org/officeDocument/2006/relationships/image" Target="../media/image4.png"/><Relationship Id="rId22" Type="http://schemas.openxmlformats.org/officeDocument/2006/relationships/image" Target="../media/image22.png"/><Relationship Id="rId27" Type="http://schemas.openxmlformats.org/officeDocument/2006/relationships/image" Target="../media/image7.png"/></Relationships>
</file>

<file path=ppt/slides/_rels/slide17.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image" Target="../media/image8.png"/><Relationship Id="rId18" Type="http://schemas.openxmlformats.org/officeDocument/2006/relationships/image" Target="../media/image9.png"/><Relationship Id="rId26" Type="http://schemas.openxmlformats.org/officeDocument/2006/relationships/image" Target="../media/image26.png"/><Relationship Id="rId3" Type="http://schemas.openxmlformats.org/officeDocument/2006/relationships/slideLayout" Target="../slideLayouts/slideLayout15.xml"/><Relationship Id="rId21" Type="http://schemas.openxmlformats.org/officeDocument/2006/relationships/image" Target="../media/image21.gif"/><Relationship Id="rId7" Type="http://schemas.openxmlformats.org/officeDocument/2006/relationships/audio" Target="../media/audio4.wav"/><Relationship Id="rId12" Type="http://schemas.openxmlformats.org/officeDocument/2006/relationships/image" Target="../media/image17.png"/><Relationship Id="rId17" Type="http://schemas.openxmlformats.org/officeDocument/2006/relationships/image" Target="../media/image18.png"/><Relationship Id="rId25" Type="http://schemas.openxmlformats.org/officeDocument/2006/relationships/image" Target="../media/image25.png"/><Relationship Id="rId2" Type="http://schemas.microsoft.com/office/2007/relationships/media" Target="../media/media2.mp3"/><Relationship Id="rId16" Type="http://schemas.openxmlformats.org/officeDocument/2006/relationships/image" Target="../media/image6.png"/><Relationship Id="rId20" Type="http://schemas.openxmlformats.org/officeDocument/2006/relationships/image" Target="../media/image20.gif"/><Relationship Id="rId1" Type="http://schemas.openxmlformats.org/officeDocument/2006/relationships/audio" Target="NULL" TargetMode="External"/><Relationship Id="rId6" Type="http://schemas.openxmlformats.org/officeDocument/2006/relationships/audio" Target="../media/audio3.wav"/><Relationship Id="rId11" Type="http://schemas.openxmlformats.org/officeDocument/2006/relationships/image" Target="../media/image12.gif"/><Relationship Id="rId24" Type="http://schemas.openxmlformats.org/officeDocument/2006/relationships/image" Target="../media/image24.png"/><Relationship Id="rId5" Type="http://schemas.openxmlformats.org/officeDocument/2006/relationships/audio" Target="../media/audio2.wav"/><Relationship Id="rId15" Type="http://schemas.openxmlformats.org/officeDocument/2006/relationships/image" Target="../media/image28.png"/><Relationship Id="rId23" Type="http://schemas.openxmlformats.org/officeDocument/2006/relationships/image" Target="../media/image23.png"/><Relationship Id="rId28" Type="http://schemas.openxmlformats.org/officeDocument/2006/relationships/image" Target="../media/image27.png"/><Relationship Id="rId10" Type="http://schemas.openxmlformats.org/officeDocument/2006/relationships/image" Target="../media/image3.png"/><Relationship Id="rId19" Type="http://schemas.openxmlformats.org/officeDocument/2006/relationships/image" Target="../media/image19.gif"/><Relationship Id="rId4" Type="http://schemas.openxmlformats.org/officeDocument/2006/relationships/audio" Target="../media/audio1.wav"/><Relationship Id="rId9" Type="http://schemas.openxmlformats.org/officeDocument/2006/relationships/audio" Target="../media/audio6.wav"/><Relationship Id="rId14" Type="http://schemas.openxmlformats.org/officeDocument/2006/relationships/image" Target="../media/image4.png"/><Relationship Id="rId22" Type="http://schemas.openxmlformats.org/officeDocument/2006/relationships/image" Target="../media/image22.png"/><Relationship Id="rId27" Type="http://schemas.openxmlformats.org/officeDocument/2006/relationships/image" Target="../media/image30.png"/></Relationships>
</file>

<file path=ppt/slides/_rels/slide18.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image" Target="../media/image8.png"/><Relationship Id="rId18" Type="http://schemas.openxmlformats.org/officeDocument/2006/relationships/image" Target="../media/image9.png"/><Relationship Id="rId26" Type="http://schemas.openxmlformats.org/officeDocument/2006/relationships/image" Target="../media/image26.png"/><Relationship Id="rId3" Type="http://schemas.openxmlformats.org/officeDocument/2006/relationships/slideLayout" Target="../slideLayouts/slideLayout15.xml"/><Relationship Id="rId21" Type="http://schemas.openxmlformats.org/officeDocument/2006/relationships/image" Target="../media/image21.gif"/><Relationship Id="rId7" Type="http://schemas.openxmlformats.org/officeDocument/2006/relationships/audio" Target="../media/audio4.wav"/><Relationship Id="rId12" Type="http://schemas.openxmlformats.org/officeDocument/2006/relationships/image" Target="../media/image17.png"/><Relationship Id="rId17" Type="http://schemas.openxmlformats.org/officeDocument/2006/relationships/image" Target="../media/image18.png"/><Relationship Id="rId25" Type="http://schemas.openxmlformats.org/officeDocument/2006/relationships/image" Target="../media/image25.png"/><Relationship Id="rId2" Type="http://schemas.microsoft.com/office/2007/relationships/media" Target="../media/media2.mp3"/><Relationship Id="rId16" Type="http://schemas.openxmlformats.org/officeDocument/2006/relationships/image" Target="../media/image6.png"/><Relationship Id="rId20" Type="http://schemas.openxmlformats.org/officeDocument/2006/relationships/image" Target="../media/image20.gif"/><Relationship Id="rId1" Type="http://schemas.openxmlformats.org/officeDocument/2006/relationships/audio" Target="NULL" TargetMode="External"/><Relationship Id="rId6" Type="http://schemas.openxmlformats.org/officeDocument/2006/relationships/audio" Target="../media/audio3.wav"/><Relationship Id="rId11" Type="http://schemas.openxmlformats.org/officeDocument/2006/relationships/image" Target="../media/image12.gif"/><Relationship Id="rId24" Type="http://schemas.openxmlformats.org/officeDocument/2006/relationships/image" Target="../media/image24.png"/><Relationship Id="rId5" Type="http://schemas.openxmlformats.org/officeDocument/2006/relationships/audio" Target="../media/audio2.wav"/><Relationship Id="rId15" Type="http://schemas.openxmlformats.org/officeDocument/2006/relationships/image" Target="../media/image5.png"/><Relationship Id="rId23" Type="http://schemas.openxmlformats.org/officeDocument/2006/relationships/image" Target="../media/image23.png"/><Relationship Id="rId28" Type="http://schemas.openxmlformats.org/officeDocument/2006/relationships/image" Target="../media/image27.png"/><Relationship Id="rId10" Type="http://schemas.openxmlformats.org/officeDocument/2006/relationships/image" Target="../media/image3.png"/><Relationship Id="rId19" Type="http://schemas.openxmlformats.org/officeDocument/2006/relationships/image" Target="../media/image19.gif"/><Relationship Id="rId4" Type="http://schemas.openxmlformats.org/officeDocument/2006/relationships/audio" Target="../media/audio1.wav"/><Relationship Id="rId9" Type="http://schemas.openxmlformats.org/officeDocument/2006/relationships/audio" Target="../media/audio6.wav"/><Relationship Id="rId14" Type="http://schemas.openxmlformats.org/officeDocument/2006/relationships/image" Target="../media/image4.png"/><Relationship Id="rId22" Type="http://schemas.openxmlformats.org/officeDocument/2006/relationships/image" Target="../media/image22.png"/><Relationship Id="rId27" Type="http://schemas.openxmlformats.org/officeDocument/2006/relationships/image" Target="../media/image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gif"/><Relationship Id="rId3" Type="http://schemas.openxmlformats.org/officeDocument/2006/relationships/slideLayout" Target="../slideLayouts/slideLayout15.xml"/><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gif"/><Relationship Id="rId2" Type="http://schemas.openxmlformats.org/officeDocument/2006/relationships/audio" Target="../media/media1.mp3"/><Relationship Id="rId16" Type="http://schemas.openxmlformats.org/officeDocument/2006/relationships/image" Target="../media/image15.gif"/><Relationship Id="rId1" Type="http://schemas.microsoft.com/office/2007/relationships/media" Target="../media/media1.mp3"/><Relationship Id="rId6" Type="http://schemas.openxmlformats.org/officeDocument/2006/relationships/image" Target="../media/image5.png"/><Relationship Id="rId11" Type="http://schemas.openxmlformats.org/officeDocument/2006/relationships/image" Target="../media/image10.gif"/><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gi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image" Target="../media/image8.png"/><Relationship Id="rId18" Type="http://schemas.openxmlformats.org/officeDocument/2006/relationships/image" Target="../media/image9.png"/><Relationship Id="rId26" Type="http://schemas.openxmlformats.org/officeDocument/2006/relationships/image" Target="../media/image26.png"/><Relationship Id="rId3" Type="http://schemas.openxmlformats.org/officeDocument/2006/relationships/slideLayout" Target="../slideLayouts/slideLayout15.xml"/><Relationship Id="rId21" Type="http://schemas.openxmlformats.org/officeDocument/2006/relationships/image" Target="../media/image21.gif"/><Relationship Id="rId7" Type="http://schemas.openxmlformats.org/officeDocument/2006/relationships/audio" Target="../media/audio4.wav"/><Relationship Id="rId12" Type="http://schemas.openxmlformats.org/officeDocument/2006/relationships/image" Target="../media/image17.png"/><Relationship Id="rId17" Type="http://schemas.openxmlformats.org/officeDocument/2006/relationships/image" Target="../media/image18.png"/><Relationship Id="rId25" Type="http://schemas.openxmlformats.org/officeDocument/2006/relationships/image" Target="../media/image25.png"/><Relationship Id="rId2" Type="http://schemas.microsoft.com/office/2007/relationships/media" Target="../media/media2.mp3"/><Relationship Id="rId16" Type="http://schemas.openxmlformats.org/officeDocument/2006/relationships/image" Target="../media/image6.png"/><Relationship Id="rId20" Type="http://schemas.openxmlformats.org/officeDocument/2006/relationships/image" Target="../media/image20.gif"/><Relationship Id="rId1" Type="http://schemas.openxmlformats.org/officeDocument/2006/relationships/audio" Target="NULL" TargetMode="External"/><Relationship Id="rId6" Type="http://schemas.openxmlformats.org/officeDocument/2006/relationships/audio" Target="../media/audio3.wav"/><Relationship Id="rId11" Type="http://schemas.openxmlformats.org/officeDocument/2006/relationships/image" Target="../media/image12.gif"/><Relationship Id="rId24" Type="http://schemas.openxmlformats.org/officeDocument/2006/relationships/image" Target="../media/image24.png"/><Relationship Id="rId5" Type="http://schemas.openxmlformats.org/officeDocument/2006/relationships/audio" Target="../media/audio2.wav"/><Relationship Id="rId15" Type="http://schemas.openxmlformats.org/officeDocument/2006/relationships/image" Target="../media/image5.png"/><Relationship Id="rId23" Type="http://schemas.openxmlformats.org/officeDocument/2006/relationships/image" Target="../media/image23.png"/><Relationship Id="rId28" Type="http://schemas.openxmlformats.org/officeDocument/2006/relationships/image" Target="../media/image27.png"/><Relationship Id="rId10" Type="http://schemas.openxmlformats.org/officeDocument/2006/relationships/image" Target="../media/image3.png"/><Relationship Id="rId19" Type="http://schemas.openxmlformats.org/officeDocument/2006/relationships/image" Target="../media/image19.gif"/><Relationship Id="rId4" Type="http://schemas.openxmlformats.org/officeDocument/2006/relationships/audio" Target="../media/audio1.wav"/><Relationship Id="rId9" Type="http://schemas.openxmlformats.org/officeDocument/2006/relationships/audio" Target="../media/audio6.wav"/><Relationship Id="rId14" Type="http://schemas.openxmlformats.org/officeDocument/2006/relationships/image" Target="../media/image4.png"/><Relationship Id="rId22" Type="http://schemas.openxmlformats.org/officeDocument/2006/relationships/image" Target="../media/image22.png"/><Relationship Id="rId27"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144218" y="181891"/>
            <a:ext cx="8964488"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eaLnBrk="1" hangingPunct="1">
              <a:buFontTx/>
              <a:buNone/>
            </a:pPr>
            <a:r>
              <a:rPr lang="en-US" sz="2800" b="1" kern="0" dirty="0">
                <a:solidFill>
                  <a:srgbClr val="FF0000"/>
                </a:solidFill>
                <a:latin typeface="Times New Roman" panose="02020603050405020304" pitchFamily="18" charset="0"/>
                <a:cs typeface="Times New Roman" pitchFamily="18" charset="0"/>
              </a:rPr>
              <a:t>BÀI 36. CÁC QUY LUẬT DI TRUYỀN CỦA MENĐEL</a:t>
            </a:r>
          </a:p>
        </p:txBody>
      </p:sp>
      <p:sp>
        <p:nvSpPr>
          <p:cNvPr id="7" name="Rectangle 3"/>
          <p:cNvSpPr txBox="1">
            <a:spLocks noChangeArrowheads="1"/>
          </p:cNvSpPr>
          <p:nvPr/>
        </p:nvSpPr>
        <p:spPr bwMode="auto">
          <a:xfrm>
            <a:off x="144218" y="600594"/>
            <a:ext cx="864096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eaLnBrk="1" hangingPunct="1">
              <a:buFontTx/>
              <a:buNone/>
            </a:pPr>
            <a:r>
              <a:rPr lang="en-US" sz="2400" b="1" kern="0" dirty="0">
                <a:solidFill>
                  <a:srgbClr val="000099"/>
                </a:solidFill>
                <a:latin typeface="Times New Roman" pitchFamily="18" charset="0"/>
                <a:cs typeface="Times New Roman" pitchFamily="18" charset="0"/>
              </a:rPr>
              <a:t>I - MENĐEL VÀ THÍ NGHIỆM LAI MỘT CẶP TÍNH TRẠNG</a:t>
            </a:r>
          </a:p>
        </p:txBody>
      </p:sp>
      <p:sp>
        <p:nvSpPr>
          <p:cNvPr id="8" name="Rectangle 3"/>
          <p:cNvSpPr txBox="1">
            <a:spLocks noChangeArrowheads="1"/>
          </p:cNvSpPr>
          <p:nvPr/>
        </p:nvSpPr>
        <p:spPr bwMode="auto">
          <a:xfrm>
            <a:off x="108822" y="1003941"/>
            <a:ext cx="9435482"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eaLnBrk="1" hangingPunct="1">
              <a:buFontTx/>
              <a:buNone/>
            </a:pPr>
            <a:r>
              <a:rPr lang="en-US" sz="2800" b="1" kern="0" dirty="0" err="1">
                <a:solidFill>
                  <a:srgbClr val="A50021"/>
                </a:solidFill>
                <a:latin typeface="Times New Roman" pitchFamily="18" charset="0"/>
                <a:cs typeface="Times New Roman" pitchFamily="18" charset="0"/>
              </a:rPr>
              <a:t>Nội</a:t>
            </a:r>
            <a:r>
              <a:rPr lang="en-US" sz="2800" b="1" kern="0" dirty="0">
                <a:solidFill>
                  <a:srgbClr val="A50021"/>
                </a:solidFill>
                <a:latin typeface="Times New Roman" pitchFamily="18" charset="0"/>
                <a:cs typeface="Times New Roman" pitchFamily="18" charset="0"/>
              </a:rPr>
              <a:t> dung </a:t>
            </a:r>
            <a:r>
              <a:rPr lang="vi-VN" sz="2800" b="1" kern="0" dirty="0">
                <a:solidFill>
                  <a:srgbClr val="A50021"/>
                </a:solidFill>
                <a:latin typeface="Times New Roman" pitchFamily="18" charset="0"/>
                <a:cs typeface="Times New Roman" pitchFamily="18" charset="0"/>
              </a:rPr>
              <a:t>2</a:t>
            </a:r>
            <a:r>
              <a:rPr lang="en-US" sz="2800" b="1" kern="0" dirty="0">
                <a:solidFill>
                  <a:srgbClr val="A50021"/>
                </a:solidFill>
                <a:latin typeface="Times New Roman" pitchFamily="18" charset="0"/>
                <a:cs typeface="Times New Roman" pitchFamily="18" charset="0"/>
              </a:rPr>
              <a:t>: </a:t>
            </a:r>
            <a:r>
              <a:rPr lang="vi-VN" sz="2800" b="1" kern="0" dirty="0">
                <a:solidFill>
                  <a:srgbClr val="A50021"/>
                </a:solidFill>
                <a:latin typeface="Times New Roman" pitchFamily="18" charset="0"/>
                <a:cs typeface="Times New Roman" pitchFamily="18" charset="0"/>
              </a:rPr>
              <a:t>Thí nghiệm lai một cặp tính trạng </a:t>
            </a:r>
            <a:r>
              <a:rPr lang="en-US" sz="2800" b="1" kern="0" dirty="0" err="1">
                <a:solidFill>
                  <a:srgbClr val="A50021"/>
                </a:solidFill>
                <a:latin typeface="Times New Roman" pitchFamily="18" charset="0"/>
                <a:cs typeface="Times New Roman" pitchFamily="18" charset="0"/>
              </a:rPr>
              <a:t>của</a:t>
            </a:r>
            <a:r>
              <a:rPr lang="en-US" sz="2800" b="1" kern="0" dirty="0">
                <a:solidFill>
                  <a:srgbClr val="A50021"/>
                </a:solidFill>
                <a:latin typeface="Times New Roman" pitchFamily="18" charset="0"/>
                <a:cs typeface="Times New Roman" pitchFamily="18" charset="0"/>
              </a:rPr>
              <a:t> </a:t>
            </a:r>
            <a:r>
              <a:rPr lang="en-US" sz="2800" b="1" kern="0" dirty="0" err="1">
                <a:solidFill>
                  <a:srgbClr val="A50021"/>
                </a:solidFill>
                <a:latin typeface="Times New Roman" pitchFamily="18" charset="0"/>
                <a:cs typeface="Times New Roman" pitchFamily="18" charset="0"/>
              </a:rPr>
              <a:t>Menđel</a:t>
            </a:r>
            <a:endParaRPr lang="en-US" sz="2800" b="1" kern="0" dirty="0">
              <a:solidFill>
                <a:srgbClr val="A50021"/>
              </a:solidFill>
              <a:latin typeface="Times New Roman" pitchFamily="18" charset="0"/>
              <a:cs typeface="Times New Roman" pitchFamily="18" charset="0"/>
            </a:endParaRPr>
          </a:p>
        </p:txBody>
      </p:sp>
      <p:pic>
        <p:nvPicPr>
          <p:cNvPr id="10" name="Picture 2" descr="Từ thông tin trong Hình 36.1, hãy thực hiện các yêu cầu sau trang 153 KHTN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422644"/>
            <a:ext cx="5400600" cy="5267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53615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pic>
        <p:nvPicPr>
          <p:cNvPr id="61" name="Picture 60" descr="A close up of a logo&#10;&#10;Description automatically generated">
            <a:extLst>
              <a:ext uri="{FF2B5EF4-FFF2-40B4-BE49-F238E27FC236}">
                <a16:creationId xmlns:a16="http://schemas.microsoft.com/office/drawing/2014/main" id="{F00FF06E-DBE0-484E-BD9B-941BEFC0863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713048">
            <a:off x="2277369" y="2689630"/>
            <a:ext cx="402411" cy="326400"/>
          </a:xfrm>
          <a:prstGeom prst="rect">
            <a:avLst/>
          </a:prstGeom>
        </p:spPr>
      </p:pic>
      <p:sp>
        <p:nvSpPr>
          <p:cNvPr id="42" name="TextBox 41">
            <a:extLst>
              <a:ext uri="{FF2B5EF4-FFF2-40B4-BE49-F238E27FC236}">
                <a16:creationId xmlns:a16="http://schemas.microsoft.com/office/drawing/2014/main" id="{C8624134-3E86-45B2-8853-06D14D26D64B}"/>
              </a:ext>
            </a:extLst>
          </p:cNvPr>
          <p:cNvSpPr txBox="1"/>
          <p:nvPr/>
        </p:nvSpPr>
        <p:spPr>
          <a:xfrm>
            <a:off x="4451861" y="1000488"/>
            <a:ext cx="4457700" cy="830997"/>
          </a:xfrm>
          <a:prstGeom prst="rect">
            <a:avLst/>
          </a:prstGeom>
          <a:noFill/>
        </p:spPr>
        <p:txBody>
          <a:bodyPr wrap="square" rtlCol="0">
            <a:spAutoFit/>
          </a:bodyPr>
          <a:lstStyle/>
          <a:p>
            <a:pPr fontAlgn="auto">
              <a:spcBef>
                <a:spcPts val="0"/>
              </a:spcBef>
              <a:spcAft>
                <a:spcPts val="0"/>
              </a:spcAft>
              <a:defRPr/>
            </a:pPr>
            <a:r>
              <a:rPr lang="vi-VN" sz="2400" dirty="0">
                <a:solidFill>
                  <a:srgbClr val="000000"/>
                </a:solidFill>
                <a:latin typeface="+mj-lt"/>
              </a:rPr>
              <a:t>2. là tổ hợp các tính trạng của cơ thể được biểu hiện ra bên ngoài</a:t>
            </a:r>
            <a:endParaRPr lang="en-US" sz="2400" dirty="0">
              <a:solidFill>
                <a:srgbClr val="002060"/>
              </a:solidFill>
              <a:latin typeface="+mj-lt"/>
              <a:ea typeface="Tahoma" panose="020B0604030504040204" pitchFamily="34" charset="0"/>
              <a:cs typeface="Tahoma" panose="020B0604030504040204" pitchFamily="34" charset="0"/>
            </a:endParaRPr>
          </a:p>
        </p:txBody>
      </p:sp>
      <p:sp>
        <p:nvSpPr>
          <p:cNvPr id="48" name="TextBox 47">
            <a:extLst>
              <a:ext uri="{FF2B5EF4-FFF2-40B4-BE49-F238E27FC236}">
                <a16:creationId xmlns:a16="http://schemas.microsoft.com/office/drawing/2014/main" id="{5548E7CF-D360-4144-AF33-65AED6B91676}"/>
              </a:ext>
            </a:extLst>
          </p:cNvPr>
          <p:cNvSpPr txBox="1"/>
          <p:nvPr/>
        </p:nvSpPr>
        <p:spPr>
          <a:xfrm>
            <a:off x="5704162" y="3190070"/>
            <a:ext cx="1107676" cy="369332"/>
          </a:xfrm>
          <a:prstGeom prst="rect">
            <a:avLst/>
          </a:prstGeom>
          <a:noFill/>
        </p:spPr>
        <p:txBody>
          <a:bodyPr wrap="none" rtlCol="0">
            <a:spAutoFit/>
          </a:bodyPr>
          <a:lstStyle/>
          <a:p>
            <a:pPr fontAlgn="auto">
              <a:spcBef>
                <a:spcPts val="0"/>
              </a:spcBef>
              <a:spcAft>
                <a:spcPts val="0"/>
              </a:spcAft>
              <a:defRPr/>
            </a:pPr>
            <a:r>
              <a:rPr lang="vi-VN" dirty="0">
                <a:solidFill>
                  <a:srgbClr val="C00000"/>
                </a:solidFill>
                <a:latin typeface="Calibri" panose="020F0502020204030204"/>
                <a:cs typeface="+mn-cs"/>
              </a:rPr>
              <a:t>Kiểu gene</a:t>
            </a:r>
            <a:endParaRPr lang="en-US" dirty="0">
              <a:solidFill>
                <a:srgbClr val="C00000"/>
              </a:solidFill>
              <a:latin typeface="Calibri" panose="020F0502020204030204"/>
              <a:cs typeface="+mn-cs"/>
            </a:endParaRPr>
          </a:p>
        </p:txBody>
      </p:sp>
      <p:sp>
        <p:nvSpPr>
          <p:cNvPr id="49" name="TextBox 48">
            <a:extLst>
              <a:ext uri="{FF2B5EF4-FFF2-40B4-BE49-F238E27FC236}">
                <a16:creationId xmlns:a16="http://schemas.microsoft.com/office/drawing/2014/main" id="{D7A6994F-0630-4713-8748-399C79D2DD9F}"/>
              </a:ext>
            </a:extLst>
          </p:cNvPr>
          <p:cNvSpPr txBox="1"/>
          <p:nvPr/>
        </p:nvSpPr>
        <p:spPr>
          <a:xfrm>
            <a:off x="5704162" y="3794952"/>
            <a:ext cx="1066318" cy="369332"/>
          </a:xfrm>
          <a:prstGeom prst="rect">
            <a:avLst/>
          </a:prstGeom>
          <a:noFill/>
        </p:spPr>
        <p:txBody>
          <a:bodyPr wrap="none" rtlCol="0">
            <a:spAutoFit/>
          </a:bodyPr>
          <a:lstStyle/>
          <a:p>
            <a:pPr fontAlgn="auto">
              <a:spcBef>
                <a:spcPts val="0"/>
              </a:spcBef>
              <a:spcAft>
                <a:spcPts val="0"/>
              </a:spcAft>
              <a:defRPr/>
            </a:pPr>
            <a:r>
              <a:rPr lang="vi-VN" dirty="0">
                <a:solidFill>
                  <a:srgbClr val="C00000"/>
                </a:solidFill>
                <a:latin typeface="Calibri" panose="020F0502020204030204"/>
                <a:cs typeface="+mn-cs"/>
              </a:rPr>
              <a:t>Kiểu hình</a:t>
            </a:r>
            <a:endParaRPr lang="en-US" dirty="0">
              <a:solidFill>
                <a:srgbClr val="C00000"/>
              </a:solidFill>
              <a:latin typeface="Calibri" panose="020F0502020204030204"/>
              <a:cs typeface="+mn-cs"/>
            </a:endParaRPr>
          </a:p>
        </p:txBody>
      </p:sp>
      <p:sp>
        <p:nvSpPr>
          <p:cNvPr id="50" name="TextBox 49">
            <a:extLst>
              <a:ext uri="{FF2B5EF4-FFF2-40B4-BE49-F238E27FC236}">
                <a16:creationId xmlns:a16="http://schemas.microsoft.com/office/drawing/2014/main" id="{301BFAFA-D38F-44D0-AA98-393BAFBBEA3F}"/>
              </a:ext>
            </a:extLst>
          </p:cNvPr>
          <p:cNvSpPr txBox="1"/>
          <p:nvPr/>
        </p:nvSpPr>
        <p:spPr>
          <a:xfrm>
            <a:off x="7650673" y="3169603"/>
            <a:ext cx="1140120" cy="369332"/>
          </a:xfrm>
          <a:prstGeom prst="rect">
            <a:avLst/>
          </a:prstGeom>
          <a:noFill/>
        </p:spPr>
        <p:txBody>
          <a:bodyPr wrap="none" rtlCol="0">
            <a:spAutoFit/>
          </a:bodyPr>
          <a:lstStyle/>
          <a:p>
            <a:pPr fontAlgn="auto">
              <a:spcBef>
                <a:spcPts val="0"/>
              </a:spcBef>
              <a:spcAft>
                <a:spcPts val="0"/>
              </a:spcAft>
              <a:defRPr/>
            </a:pPr>
            <a:r>
              <a:rPr lang="vi-VN" dirty="0">
                <a:solidFill>
                  <a:srgbClr val="C00000"/>
                </a:solidFill>
                <a:latin typeface="Calibri" panose="020F0502020204030204"/>
                <a:cs typeface="+mn-cs"/>
              </a:rPr>
              <a:t>Tính trạng</a:t>
            </a:r>
            <a:endParaRPr lang="en-US" dirty="0">
              <a:solidFill>
                <a:srgbClr val="C00000"/>
              </a:solidFill>
              <a:latin typeface="Calibri" panose="020F0502020204030204"/>
              <a:cs typeface="+mn-cs"/>
            </a:endParaRPr>
          </a:p>
        </p:txBody>
      </p:sp>
      <p:sp>
        <p:nvSpPr>
          <p:cNvPr id="51" name="TextBox 50">
            <a:extLst>
              <a:ext uri="{FF2B5EF4-FFF2-40B4-BE49-F238E27FC236}">
                <a16:creationId xmlns:a16="http://schemas.microsoft.com/office/drawing/2014/main" id="{B6B0843E-F541-4888-BD4B-46E0AF2BF2D3}"/>
              </a:ext>
            </a:extLst>
          </p:cNvPr>
          <p:cNvSpPr txBox="1"/>
          <p:nvPr/>
        </p:nvSpPr>
        <p:spPr>
          <a:xfrm>
            <a:off x="7648558" y="3794952"/>
            <a:ext cx="684803" cy="369332"/>
          </a:xfrm>
          <a:prstGeom prst="rect">
            <a:avLst/>
          </a:prstGeom>
          <a:noFill/>
        </p:spPr>
        <p:txBody>
          <a:bodyPr wrap="none" rtlCol="0">
            <a:spAutoFit/>
          </a:bodyPr>
          <a:lstStyle/>
          <a:p>
            <a:pPr fontAlgn="auto">
              <a:spcBef>
                <a:spcPts val="0"/>
              </a:spcBef>
              <a:spcAft>
                <a:spcPts val="0"/>
              </a:spcAft>
              <a:defRPr/>
            </a:pPr>
            <a:r>
              <a:rPr lang="vi-VN" dirty="0">
                <a:solidFill>
                  <a:srgbClr val="C00000"/>
                </a:solidFill>
                <a:latin typeface="Calibri" panose="020F0502020204030204"/>
                <a:cs typeface="+mn-cs"/>
              </a:rPr>
              <a:t>allele</a:t>
            </a:r>
            <a:endParaRPr lang="en-US" dirty="0">
              <a:solidFill>
                <a:srgbClr val="C00000"/>
              </a:solidFill>
              <a:latin typeface="Calibri" panose="020F0502020204030204"/>
              <a:cs typeface="+mn-cs"/>
            </a:endParaRPr>
          </a:p>
        </p:txBody>
      </p:sp>
      <p:pic>
        <p:nvPicPr>
          <p:cNvPr id="4" name="Picture 3">
            <a:extLst>
              <a:ext uri="{FF2B5EF4-FFF2-40B4-BE49-F238E27FC236}">
                <a16:creationId xmlns:a16="http://schemas.microsoft.com/office/drawing/2014/main" id="{FFEBB429-0DF6-432D-9419-9B40A21B09C7}"/>
              </a:ext>
            </a:extLst>
          </p:cNvPr>
          <p:cNvPicPr>
            <a:picLocks noChangeAspect="1"/>
          </p:cNvPicPr>
          <p:nvPr/>
        </p:nvPicPr>
        <p:blipFill>
          <a:blip r:embed="rId12"/>
          <a:stretch>
            <a:fillRect/>
          </a:stretch>
        </p:blipFill>
        <p:spPr>
          <a:xfrm>
            <a:off x="1257367" y="2961731"/>
            <a:ext cx="1476893" cy="1830179"/>
          </a:xfrm>
          <a:prstGeom prst="rect">
            <a:avLst/>
          </a:prstGeom>
        </p:spPr>
      </p:pic>
      <p:pic>
        <p:nvPicPr>
          <p:cNvPr id="3" name="Picture 2">
            <a:extLst>
              <a:ext uri="{FF2B5EF4-FFF2-40B4-BE49-F238E27FC236}">
                <a16:creationId xmlns:a16="http://schemas.microsoft.com/office/drawing/2014/main" id="{96670446-3115-44F6-9B45-557A634D5A5B}"/>
              </a:ext>
            </a:extLst>
          </p:cNvPr>
          <p:cNvPicPr>
            <a:picLocks noChangeAspect="1"/>
          </p:cNvPicPr>
          <p:nvPr/>
        </p:nvPicPr>
        <p:blipFill>
          <a:blip r:embed="rId13"/>
          <a:stretch>
            <a:fillRect/>
          </a:stretch>
        </p:blipFill>
        <p:spPr>
          <a:xfrm>
            <a:off x="1257366" y="3365486"/>
            <a:ext cx="1471581" cy="1426424"/>
          </a:xfrm>
          <a:prstGeom prst="rect">
            <a:avLst/>
          </a:prstGeom>
        </p:spPr>
      </p:pic>
      <p:pic>
        <p:nvPicPr>
          <p:cNvPr id="19" name="Magic sound effect">
            <a:hlinkClick r:id="" action="ppaction://media"/>
            <a:extLst>
              <a:ext uri="{FF2B5EF4-FFF2-40B4-BE49-F238E27FC236}">
                <a16:creationId xmlns:a16="http://schemas.microsoft.com/office/drawing/2014/main" id="{E56DA454-0B95-400A-A86B-160928009588}"/>
              </a:ext>
            </a:extLst>
          </p:cNvPr>
          <p:cNvPicPr>
            <a:picLocks noChangeAspect="1"/>
          </p:cNvPicPr>
          <p:nvPr>
            <a:audioFile r:link="rId1"/>
            <p:extLst>
              <p:ext uri="{DAA4B4D4-6D71-4841-9C94-3DE7FCFB9230}">
                <p14:media xmlns:p14="http://schemas.microsoft.com/office/powerpoint/2010/main" r:embed="rId2">
                  <p14:trim st="2016"/>
                </p14:media>
              </p:ext>
            </p:extLst>
          </p:nvPr>
        </p:nvPicPr>
        <p:blipFill>
          <a:blip r:embed="rId14"/>
          <a:stretch>
            <a:fillRect/>
          </a:stretch>
        </p:blipFill>
        <p:spPr>
          <a:xfrm>
            <a:off x="9384224" y="4179756"/>
            <a:ext cx="365522" cy="365522"/>
          </a:xfrm>
          <a:prstGeom prst="rect">
            <a:avLst/>
          </a:prstGeom>
        </p:spPr>
      </p:pic>
      <p:pic>
        <p:nvPicPr>
          <p:cNvPr id="25" name="Picture 24" descr="A close up of a logo&#10;&#10;Description automatically generated">
            <a:extLst>
              <a:ext uri="{FF2B5EF4-FFF2-40B4-BE49-F238E27FC236}">
                <a16:creationId xmlns:a16="http://schemas.microsoft.com/office/drawing/2014/main" id="{B1334589-9074-49BA-B231-2FD5E0824E65}"/>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720296" y="-2406024"/>
            <a:ext cx="3703409" cy="2078444"/>
          </a:xfrm>
          <a:prstGeom prst="rect">
            <a:avLst/>
          </a:prstGeom>
        </p:spPr>
      </p:pic>
      <p:pic>
        <p:nvPicPr>
          <p:cNvPr id="31" name="Picture 30">
            <a:extLst>
              <a:ext uri="{FF2B5EF4-FFF2-40B4-BE49-F238E27FC236}">
                <a16:creationId xmlns:a16="http://schemas.microsoft.com/office/drawing/2014/main" id="{DC510AF4-FDAB-4D21-8224-9C0B089ED103}"/>
              </a:ext>
            </a:extLst>
          </p:cNvPr>
          <p:cNvPicPr>
            <a:picLocks noChangeAspect="1"/>
          </p:cNvPicPr>
          <p:nvPr/>
        </p:nvPicPr>
        <p:blipFill>
          <a:blip r:embed="rId16" cstate="print">
            <a:biLevel thresh="25000"/>
            <a:extLst>
              <a:ext uri="{28A0092B-C50C-407E-A947-70E740481C1C}">
                <a14:useLocalDpi xmlns:a14="http://schemas.microsoft.com/office/drawing/2010/main" val="0"/>
              </a:ext>
            </a:extLst>
          </a:blip>
          <a:stretch>
            <a:fillRect/>
          </a:stretch>
        </p:blipFill>
        <p:spPr>
          <a:xfrm>
            <a:off x="1098734" y="2627742"/>
            <a:ext cx="1769796" cy="1637722"/>
          </a:xfrm>
          <a:prstGeom prst="rect">
            <a:avLst/>
          </a:prstGeom>
        </p:spPr>
      </p:pic>
      <p:pic>
        <p:nvPicPr>
          <p:cNvPr id="8" name="Picture 7" descr="A picture containing invertebrate, animal&#10;&#10;Description automatically generated">
            <a:extLst>
              <a:ext uri="{FF2B5EF4-FFF2-40B4-BE49-F238E27FC236}">
                <a16:creationId xmlns:a16="http://schemas.microsoft.com/office/drawing/2014/main" id="{BD256619-9050-494C-92FF-07090FE92261}"/>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403569" y="2817792"/>
            <a:ext cx="1189193" cy="1189191"/>
          </a:xfrm>
          <a:prstGeom prst="rect">
            <a:avLst/>
          </a:prstGeom>
        </p:spPr>
      </p:pic>
      <p:pic>
        <p:nvPicPr>
          <p:cNvPr id="40" name="Picture 39">
            <a:extLst>
              <a:ext uri="{FF2B5EF4-FFF2-40B4-BE49-F238E27FC236}">
                <a16:creationId xmlns:a16="http://schemas.microsoft.com/office/drawing/2014/main" id="{7351ADC6-20B3-4CCF-9DF8-8EA4AC622084}"/>
              </a:ext>
            </a:extLst>
          </p:cNvPr>
          <p:cNvPicPr>
            <a:picLocks noChangeAspect="1"/>
          </p:cNvPicPr>
          <p:nvPr/>
        </p:nvPicPr>
        <p:blipFill>
          <a:blip r:embed="rId18"/>
          <a:stretch>
            <a:fillRect/>
          </a:stretch>
        </p:blipFill>
        <p:spPr>
          <a:xfrm>
            <a:off x="5254626" y="3141103"/>
            <a:ext cx="402371" cy="374936"/>
          </a:xfrm>
          <a:prstGeom prst="rect">
            <a:avLst/>
          </a:prstGeom>
        </p:spPr>
      </p:pic>
      <p:pic>
        <p:nvPicPr>
          <p:cNvPr id="41" name="Picture 40">
            <a:extLst>
              <a:ext uri="{FF2B5EF4-FFF2-40B4-BE49-F238E27FC236}">
                <a16:creationId xmlns:a16="http://schemas.microsoft.com/office/drawing/2014/main" id="{F1052473-D994-457E-AB27-BD41BE79A8A3}"/>
              </a:ext>
            </a:extLst>
          </p:cNvPr>
          <p:cNvPicPr>
            <a:picLocks noChangeAspect="1"/>
          </p:cNvPicPr>
          <p:nvPr/>
        </p:nvPicPr>
        <p:blipFill>
          <a:blip r:embed="rId19"/>
          <a:stretch>
            <a:fillRect/>
          </a:stretch>
        </p:blipFill>
        <p:spPr>
          <a:xfrm>
            <a:off x="5254626" y="3745984"/>
            <a:ext cx="402371" cy="374936"/>
          </a:xfrm>
          <a:prstGeom prst="rect">
            <a:avLst/>
          </a:prstGeom>
        </p:spPr>
      </p:pic>
      <p:pic>
        <p:nvPicPr>
          <p:cNvPr id="43" name="Picture 42">
            <a:extLst>
              <a:ext uri="{FF2B5EF4-FFF2-40B4-BE49-F238E27FC236}">
                <a16:creationId xmlns:a16="http://schemas.microsoft.com/office/drawing/2014/main" id="{05A3363A-AC58-4D37-8194-5A9B4BB15277}"/>
              </a:ext>
            </a:extLst>
          </p:cNvPr>
          <p:cNvPicPr>
            <a:picLocks noChangeAspect="1"/>
          </p:cNvPicPr>
          <p:nvPr/>
        </p:nvPicPr>
        <p:blipFill>
          <a:blip r:embed="rId20"/>
          <a:stretch>
            <a:fillRect/>
          </a:stretch>
        </p:blipFill>
        <p:spPr>
          <a:xfrm>
            <a:off x="7131886" y="3141103"/>
            <a:ext cx="402371" cy="374936"/>
          </a:xfrm>
          <a:prstGeom prst="rect">
            <a:avLst/>
          </a:prstGeom>
        </p:spPr>
      </p:pic>
      <p:pic>
        <p:nvPicPr>
          <p:cNvPr id="45" name="Picture 44">
            <a:extLst>
              <a:ext uri="{FF2B5EF4-FFF2-40B4-BE49-F238E27FC236}">
                <a16:creationId xmlns:a16="http://schemas.microsoft.com/office/drawing/2014/main" id="{27D23464-1C39-48E0-A01B-636B156BDD35}"/>
              </a:ext>
            </a:extLst>
          </p:cNvPr>
          <p:cNvPicPr>
            <a:picLocks noChangeAspect="1"/>
          </p:cNvPicPr>
          <p:nvPr/>
        </p:nvPicPr>
        <p:blipFill>
          <a:blip r:embed="rId21"/>
          <a:stretch>
            <a:fillRect/>
          </a:stretch>
        </p:blipFill>
        <p:spPr>
          <a:xfrm>
            <a:off x="7131886" y="3745984"/>
            <a:ext cx="402371" cy="374936"/>
          </a:xfrm>
          <a:prstGeom prst="rect">
            <a:avLst/>
          </a:prstGeom>
        </p:spPr>
      </p:pic>
      <p:pic>
        <p:nvPicPr>
          <p:cNvPr id="47" name="Picture 46">
            <a:extLst>
              <a:ext uri="{FF2B5EF4-FFF2-40B4-BE49-F238E27FC236}">
                <a16:creationId xmlns:a16="http://schemas.microsoft.com/office/drawing/2014/main" id="{F237EE6E-08B3-4C0C-A022-57AC16576CCC}"/>
              </a:ext>
            </a:extLst>
          </p:cNvPr>
          <p:cNvPicPr>
            <a:picLocks noChangeAspect="1"/>
          </p:cNvPicPr>
          <p:nvPr/>
        </p:nvPicPr>
        <p:blipFill>
          <a:blip r:embed="rId22"/>
          <a:stretch>
            <a:fillRect/>
          </a:stretch>
        </p:blipFill>
        <p:spPr>
          <a:xfrm>
            <a:off x="5031564" y="3694679"/>
            <a:ext cx="681287" cy="681287"/>
          </a:xfrm>
          <a:prstGeom prst="rect">
            <a:avLst/>
          </a:prstGeom>
        </p:spPr>
      </p:pic>
      <p:pic>
        <p:nvPicPr>
          <p:cNvPr id="30" name="1">
            <a:extLst>
              <a:ext uri="{FF2B5EF4-FFF2-40B4-BE49-F238E27FC236}">
                <a16:creationId xmlns:a16="http://schemas.microsoft.com/office/drawing/2014/main" id="{09DD6665-D3B7-4B16-8A54-AB836C4816E2}"/>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92244" y="5284058"/>
            <a:ext cx="1042507" cy="406943"/>
          </a:xfrm>
          <a:prstGeom prst="rect">
            <a:avLst/>
          </a:prstGeom>
        </p:spPr>
      </p:pic>
      <p:pic>
        <p:nvPicPr>
          <p:cNvPr id="9" name="4">
            <a:extLst>
              <a:ext uri="{FF2B5EF4-FFF2-40B4-BE49-F238E27FC236}">
                <a16:creationId xmlns:a16="http://schemas.microsoft.com/office/drawing/2014/main" id="{99D2260B-F90F-44DC-A77E-F735122B7A33}"/>
              </a:ext>
            </a:extLst>
          </p:cNvPr>
          <p:cNvPicPr>
            <a:picLocks noChangeAspect="1"/>
          </p:cNvPicPr>
          <p:nvPr/>
        </p:nvPicPr>
        <p:blipFill>
          <a:blip r:embed="rId24"/>
          <a:stretch>
            <a:fillRect/>
          </a:stretch>
        </p:blipFill>
        <p:spPr>
          <a:xfrm>
            <a:off x="3575506" y="5284058"/>
            <a:ext cx="1047079" cy="406943"/>
          </a:xfrm>
          <a:prstGeom prst="rect">
            <a:avLst/>
          </a:prstGeom>
        </p:spPr>
      </p:pic>
      <p:pic>
        <p:nvPicPr>
          <p:cNvPr id="10" name="3">
            <a:extLst>
              <a:ext uri="{FF2B5EF4-FFF2-40B4-BE49-F238E27FC236}">
                <a16:creationId xmlns:a16="http://schemas.microsoft.com/office/drawing/2014/main" id="{46439FB1-7642-41C3-B701-F4EC7D1D0A18}"/>
              </a:ext>
            </a:extLst>
          </p:cNvPr>
          <p:cNvPicPr>
            <a:picLocks noChangeAspect="1"/>
          </p:cNvPicPr>
          <p:nvPr/>
        </p:nvPicPr>
        <p:blipFill>
          <a:blip r:embed="rId25"/>
          <a:stretch>
            <a:fillRect/>
          </a:stretch>
        </p:blipFill>
        <p:spPr>
          <a:xfrm>
            <a:off x="2447124" y="5284058"/>
            <a:ext cx="1047079" cy="406943"/>
          </a:xfrm>
          <a:prstGeom prst="rect">
            <a:avLst/>
          </a:prstGeom>
        </p:spPr>
      </p:pic>
      <p:pic>
        <p:nvPicPr>
          <p:cNvPr id="12" name="2">
            <a:extLst>
              <a:ext uri="{FF2B5EF4-FFF2-40B4-BE49-F238E27FC236}">
                <a16:creationId xmlns:a16="http://schemas.microsoft.com/office/drawing/2014/main" id="{6707A293-903E-4B64-8304-9CF89CB5C037}"/>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1321027" y="5284058"/>
            <a:ext cx="1042507" cy="406943"/>
          </a:xfrm>
          <a:prstGeom prst="rect">
            <a:avLst/>
          </a:prstGeom>
        </p:spPr>
      </p:pic>
      <p:pic>
        <p:nvPicPr>
          <p:cNvPr id="14" name="Picture 13">
            <a:extLst>
              <a:ext uri="{FF2B5EF4-FFF2-40B4-BE49-F238E27FC236}">
                <a16:creationId xmlns:a16="http://schemas.microsoft.com/office/drawing/2014/main" id="{3638472D-1DB4-4C08-846B-A7E60A2DC2D2}"/>
              </a:ext>
            </a:extLst>
          </p:cNvPr>
          <p:cNvPicPr>
            <a:picLocks noChangeAspect="1"/>
          </p:cNvPicPr>
          <p:nvPr/>
        </p:nvPicPr>
        <p:blipFill>
          <a:blip r:embed="rId27"/>
          <a:stretch>
            <a:fillRect/>
          </a:stretch>
        </p:blipFill>
        <p:spPr>
          <a:xfrm>
            <a:off x="1629192" y="4757611"/>
            <a:ext cx="685859" cy="685859"/>
          </a:xfrm>
          <a:prstGeom prst="rect">
            <a:avLst/>
          </a:prstGeom>
        </p:spPr>
      </p:pic>
      <p:pic>
        <p:nvPicPr>
          <p:cNvPr id="15" name="Picture 14">
            <a:extLst>
              <a:ext uri="{FF2B5EF4-FFF2-40B4-BE49-F238E27FC236}">
                <a16:creationId xmlns:a16="http://schemas.microsoft.com/office/drawing/2014/main" id="{FEB7FC6F-C70F-4469-B6D6-83FF1C41AB5C}"/>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1883266" y="4078054"/>
            <a:ext cx="177713" cy="300422"/>
          </a:xfrm>
          <a:prstGeom prst="rect">
            <a:avLst/>
          </a:prstGeom>
        </p:spPr>
      </p:pic>
      <p:sp>
        <p:nvSpPr>
          <p:cNvPr id="28" name="Rectangle 27">
            <a:extLst>
              <a:ext uri="{FF2B5EF4-FFF2-40B4-BE49-F238E27FC236}">
                <a16:creationId xmlns:a16="http://schemas.microsoft.com/office/drawing/2014/main" id="{07BE3BC8-6F94-4508-B5F3-94435B1CCB90}"/>
              </a:ext>
            </a:extLst>
          </p:cNvPr>
          <p:cNvSpPr/>
          <p:nvPr/>
        </p:nvSpPr>
        <p:spPr>
          <a:xfrm>
            <a:off x="1481530" y="3089223"/>
            <a:ext cx="1033272" cy="646331"/>
          </a:xfrm>
          <a:prstGeom prst="rect">
            <a:avLst/>
          </a:prstGeom>
        </p:spPr>
        <p:txBody>
          <a:bodyPr wrap="square" anchor="ctr">
            <a:spAutoFit/>
          </a:bodyPr>
          <a:lstStyle/>
          <a:p>
            <a:pPr algn="ctr" fontAlgn="auto">
              <a:spcBef>
                <a:spcPts val="0"/>
              </a:spcBef>
              <a:spcAft>
                <a:spcPts val="0"/>
              </a:spcAft>
              <a:defRPr/>
            </a:pPr>
            <a:r>
              <a:rPr lang="en-US" sz="1200" dirty="0" err="1">
                <a:solidFill>
                  <a:prstClr val="white"/>
                </a:solidFill>
                <a:latin typeface="Tahoma" panose="020B0604030504040204" pitchFamily="34" charset="0"/>
                <a:ea typeface="Tahoma" panose="020B0604030504040204" pitchFamily="34" charset="0"/>
                <a:cs typeface="Tahoma" panose="020B0604030504040204" pitchFamily="34" charset="0"/>
              </a:rPr>
              <a:t>Trí</a:t>
            </a:r>
            <a:r>
              <a:rPr lang="en-US" sz="1200"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1200" dirty="0" err="1">
                <a:solidFill>
                  <a:prstClr val="white"/>
                </a:solidFill>
                <a:latin typeface="Tahoma" panose="020B0604030504040204" pitchFamily="34" charset="0"/>
                <a:ea typeface="Tahoma" panose="020B0604030504040204" pitchFamily="34" charset="0"/>
                <a:cs typeface="Tahoma" panose="020B0604030504040204" pitchFamily="34" charset="0"/>
              </a:rPr>
              <a:t>thức</a:t>
            </a:r>
            <a:r>
              <a:rPr lang="en-US" sz="1200"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1200" dirty="0" err="1">
                <a:solidFill>
                  <a:prstClr val="white"/>
                </a:solidFill>
                <a:latin typeface="Tahoma" panose="020B0604030504040204" pitchFamily="34" charset="0"/>
                <a:ea typeface="Tahoma" panose="020B0604030504040204" pitchFamily="34" charset="0"/>
                <a:cs typeface="Tahoma" panose="020B0604030504040204" pitchFamily="34" charset="0"/>
              </a:rPr>
              <a:t>là</a:t>
            </a:r>
            <a:r>
              <a:rPr lang="en-US" sz="1200"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1200" dirty="0" err="1">
                <a:solidFill>
                  <a:prstClr val="white"/>
                </a:solidFill>
                <a:latin typeface="Tahoma" panose="020B0604030504040204" pitchFamily="34" charset="0"/>
                <a:ea typeface="Tahoma" panose="020B0604030504040204" pitchFamily="34" charset="0"/>
                <a:cs typeface="Tahoma" panose="020B0604030504040204" pitchFamily="34" charset="0"/>
              </a:rPr>
              <a:t>kho</a:t>
            </a:r>
            <a:r>
              <a:rPr lang="en-US" sz="1200"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1200" dirty="0" err="1">
                <a:solidFill>
                  <a:prstClr val="white"/>
                </a:solidFill>
                <a:latin typeface="Tahoma" panose="020B0604030504040204" pitchFamily="34" charset="0"/>
                <a:ea typeface="Tahoma" panose="020B0604030504040204" pitchFamily="34" charset="0"/>
                <a:cs typeface="Tahoma" panose="020B0604030504040204" pitchFamily="34" charset="0"/>
              </a:rPr>
              <a:t>báu</a:t>
            </a:r>
            <a:r>
              <a:rPr lang="en-US" sz="1200"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1200" dirty="0" err="1">
                <a:solidFill>
                  <a:prstClr val="white"/>
                </a:solidFill>
                <a:latin typeface="Tahoma" panose="020B0604030504040204" pitchFamily="34" charset="0"/>
                <a:ea typeface="Tahoma" panose="020B0604030504040204" pitchFamily="34" charset="0"/>
                <a:cs typeface="Tahoma" panose="020B0604030504040204" pitchFamily="34" charset="0"/>
              </a:rPr>
              <a:t>quý</a:t>
            </a:r>
            <a:r>
              <a:rPr lang="en-US" sz="1200"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1200" dirty="0" err="1">
                <a:solidFill>
                  <a:prstClr val="white"/>
                </a:solidFill>
                <a:latin typeface="Tahoma" panose="020B0604030504040204" pitchFamily="34" charset="0"/>
                <a:ea typeface="Tahoma" panose="020B0604030504040204" pitchFamily="34" charset="0"/>
                <a:cs typeface="Tahoma" panose="020B0604030504040204" pitchFamily="34" charset="0"/>
              </a:rPr>
              <a:t>giá</a:t>
            </a:r>
            <a:r>
              <a:rPr lang="en-US" sz="1200"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1200" dirty="0" err="1">
                <a:solidFill>
                  <a:prstClr val="white"/>
                </a:solidFill>
                <a:latin typeface="Tahoma" panose="020B0604030504040204" pitchFamily="34" charset="0"/>
                <a:ea typeface="Tahoma" panose="020B0604030504040204" pitchFamily="34" charset="0"/>
                <a:cs typeface="Tahoma" panose="020B0604030504040204" pitchFamily="34" charset="0"/>
              </a:rPr>
              <a:t>nhất</a:t>
            </a:r>
            <a:endParaRPr lang="en-US" sz="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40382864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mph" presetSubtype="0" fill="hold" nodeType="clickEffect">
                                  <p:stCondLst>
                                    <p:cond delay="0"/>
                                  </p:stCondLst>
                                  <p:childTnLst>
                                    <p:anim calcmode="discrete" valueType="str">
                                      <p:cBhvr>
                                        <p:cTn id="6" dur="500" fill="hold"/>
                                        <p:tgtEl>
                                          <p:spTgt spid="3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5"/>
                                            </p:cond>
                                          </p:stCondLst>
                                          <p:endCondLst>
                                            <p:cond evt="onStopAudio" delay="0">
                                              <p:tgtEl>
                                                <p:sldTgt/>
                                              </p:tgtEl>
                                            </p:cond>
                                          </p:endCondLst>
                                        </p:cTn>
                                        <p:tgtEl>
                                          <p:sndTgt r:embed="rId4" name="CLICK.WAV"/>
                                        </p:tgtEl>
                                      </p:cMediaNode>
                                    </p:audio>
                                  </p:subTnLst>
                                </p:cTn>
                              </p:par>
                            </p:childTnLst>
                          </p:cTn>
                        </p:par>
                        <p:par>
                          <p:cTn id="7" fill="hold">
                            <p:stCondLst>
                              <p:cond delay="500"/>
                            </p:stCondLst>
                            <p:childTnLst>
                              <p:par>
                                <p:cTn id="8" presetID="35" presetClass="emph" presetSubtype="0" fill="hold" nodeType="afterEffect">
                                  <p:stCondLst>
                                    <p:cond delay="0"/>
                                  </p:stCondLst>
                                  <p:childTnLst>
                                    <p:anim calcmode="discrete" valueType="str">
                                      <p:cBhvr>
                                        <p:cTn id="9" dur="500" fill="hold"/>
                                        <p:tgtEl>
                                          <p:spTgt spid="12"/>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8"/>
                                            </p:cond>
                                          </p:stCondLst>
                                          <p:endCondLst>
                                            <p:cond evt="onStopAudio" delay="0">
                                              <p:tgtEl>
                                                <p:sldTgt/>
                                              </p:tgtEl>
                                            </p:cond>
                                          </p:endCondLst>
                                        </p:cTn>
                                        <p:tgtEl>
                                          <p:sndTgt r:embed="rId4" name="CLICK.WAV"/>
                                        </p:tgtEl>
                                      </p:cMediaNode>
                                    </p:audio>
                                  </p:subTnLst>
                                </p:cTn>
                              </p:par>
                            </p:childTnLst>
                          </p:cTn>
                        </p:par>
                        <p:par>
                          <p:cTn id="10" fill="hold">
                            <p:stCondLst>
                              <p:cond delay="1000"/>
                            </p:stCondLst>
                            <p:childTnLst>
                              <p:par>
                                <p:cTn id="11" presetID="35" presetClass="emph" presetSubtype="0" fill="hold" nodeType="afterEffect">
                                  <p:stCondLst>
                                    <p:cond delay="0"/>
                                  </p:stCondLst>
                                  <p:childTnLst>
                                    <p:anim calcmode="discrete" valueType="str">
                                      <p:cBhvr>
                                        <p:cTn id="12" dur="500" fill="hold"/>
                                        <p:tgtEl>
                                          <p:spTgt spid="1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1"/>
                                            </p:cond>
                                          </p:stCondLst>
                                          <p:endCondLst>
                                            <p:cond evt="onStopAudio" delay="0">
                                              <p:tgtEl>
                                                <p:sldTgt/>
                                              </p:tgtEl>
                                            </p:cond>
                                          </p:endCondLst>
                                        </p:cTn>
                                        <p:tgtEl>
                                          <p:sndTgt r:embed="rId4" name="CLICK.WAV"/>
                                        </p:tgtEl>
                                      </p:cMediaNode>
                                    </p:audio>
                                  </p:subTnLst>
                                </p:cTn>
                              </p:par>
                            </p:childTnLst>
                          </p:cTn>
                        </p:par>
                        <p:par>
                          <p:cTn id="13" fill="hold">
                            <p:stCondLst>
                              <p:cond delay="1500"/>
                            </p:stCondLst>
                            <p:childTnLst>
                              <p:par>
                                <p:cTn id="14" presetID="35" presetClass="emph" presetSubtype="0" fill="hold" nodeType="afterEffect">
                                  <p:stCondLst>
                                    <p:cond delay="0"/>
                                  </p:stCondLst>
                                  <p:childTnLst>
                                    <p:anim calcmode="discrete" valueType="str">
                                      <p:cBhvr>
                                        <p:cTn id="15" dur="500" fill="hold"/>
                                        <p:tgtEl>
                                          <p:spTgt spid="9"/>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4"/>
                                            </p:cond>
                                          </p:stCondLst>
                                          <p:endCondLst>
                                            <p:cond evt="onStopAudio" delay="0">
                                              <p:tgtEl>
                                                <p:sldTgt/>
                                              </p:tgtEl>
                                            </p:cond>
                                          </p:endCondLst>
                                        </p:cTn>
                                        <p:tgtEl>
                                          <p:sndTgt r:embed="rId4" name="CLICK.WAV"/>
                                        </p:tgtEl>
                                      </p:cMediaNode>
                                    </p:audio>
                                  </p:subTnLst>
                                </p:cTn>
                              </p:par>
                            </p:childTnLst>
                          </p:cTn>
                        </p:par>
                        <p:par>
                          <p:cTn id="16" fill="hold">
                            <p:stCondLst>
                              <p:cond delay="2000"/>
                            </p:stCondLst>
                            <p:childTnLst>
                              <p:par>
                                <p:cTn id="17" presetID="35" presetClass="emph" presetSubtype="0" fill="hold" nodeType="afterEffect">
                                  <p:stCondLst>
                                    <p:cond delay="0"/>
                                  </p:stCondLst>
                                  <p:childTnLst>
                                    <p:anim calcmode="discrete" valueType="str">
                                      <p:cBhvr>
                                        <p:cTn id="18" dur="500" fill="hold"/>
                                        <p:tgtEl>
                                          <p:spTgt spid="1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7"/>
                                            </p:cond>
                                          </p:stCondLst>
                                          <p:endCondLst>
                                            <p:cond evt="onStopAudio" delay="0">
                                              <p:tgtEl>
                                                <p:sldTgt/>
                                              </p:tgtEl>
                                            </p:cond>
                                          </p:endCondLst>
                                        </p:cTn>
                                        <p:tgtEl>
                                          <p:sndTgt r:embed="rId4" name="CLICK.WAV"/>
                                        </p:tgtEl>
                                      </p:cMediaNode>
                                    </p:audio>
                                  </p:subTnLst>
                                </p:cTn>
                              </p:par>
                            </p:childTnLst>
                          </p:cTn>
                        </p:par>
                        <p:par>
                          <p:cTn id="19" fill="hold">
                            <p:stCondLst>
                              <p:cond delay="2500"/>
                            </p:stCondLst>
                            <p:childTnLst>
                              <p:par>
                                <p:cTn id="20" presetID="35" presetClass="emph" presetSubtype="0" fill="hold" nodeType="afterEffect">
                                  <p:stCondLst>
                                    <p:cond delay="0"/>
                                  </p:stCondLst>
                                  <p:childTnLst>
                                    <p:anim calcmode="discrete" valueType="str">
                                      <p:cBhvr>
                                        <p:cTn id="21" dur="500" fill="hold"/>
                                        <p:tgtEl>
                                          <p:spTgt spid="3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0"/>
                                            </p:cond>
                                          </p:stCondLst>
                                          <p:endCondLst>
                                            <p:cond evt="onStopAudio" delay="0">
                                              <p:tgtEl>
                                                <p:sldTgt/>
                                              </p:tgtEl>
                                            </p:cond>
                                          </p:endCondLst>
                                        </p:cTn>
                                        <p:tgtEl>
                                          <p:sndTgt r:embed="rId4" name="CLICK.WAV"/>
                                        </p:tgtEl>
                                      </p:cMediaNode>
                                    </p:audio>
                                  </p:subTnLst>
                                </p:cTn>
                              </p:par>
                            </p:childTnLst>
                          </p:cTn>
                        </p:par>
                        <p:par>
                          <p:cTn id="22" fill="hold">
                            <p:stCondLst>
                              <p:cond delay="3000"/>
                            </p:stCondLst>
                            <p:childTnLst>
                              <p:par>
                                <p:cTn id="23" presetID="35" presetClass="emph" presetSubtype="0" fill="hold" nodeType="afterEffect">
                                  <p:stCondLst>
                                    <p:cond delay="0"/>
                                  </p:stCondLst>
                                  <p:childTnLst>
                                    <p:anim calcmode="discrete" valueType="str">
                                      <p:cBhvr>
                                        <p:cTn id="24" dur="500" fill="hold"/>
                                        <p:tgtEl>
                                          <p:spTgt spid="9"/>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3"/>
                                            </p:cond>
                                          </p:stCondLst>
                                          <p:endCondLst>
                                            <p:cond evt="onStopAudio" delay="0">
                                              <p:tgtEl>
                                                <p:sldTgt/>
                                              </p:tgtEl>
                                            </p:cond>
                                          </p:endCondLst>
                                        </p:cTn>
                                        <p:tgtEl>
                                          <p:sndTgt r:embed="rId4" name="CLICK.WAV"/>
                                        </p:tgtEl>
                                      </p:cMediaNode>
                                    </p:audio>
                                  </p:subTnLst>
                                </p:cTn>
                              </p:par>
                            </p:childTnLst>
                          </p:cTn>
                        </p:par>
                        <p:par>
                          <p:cTn id="25" fill="hold">
                            <p:stCondLst>
                              <p:cond delay="3500"/>
                            </p:stCondLst>
                            <p:childTnLst>
                              <p:par>
                                <p:cTn id="26" presetID="35" presetClass="emph" presetSubtype="0" fill="hold" nodeType="afterEffect">
                                  <p:stCondLst>
                                    <p:cond delay="0"/>
                                  </p:stCondLst>
                                  <p:childTnLst>
                                    <p:anim calcmode="discrete" valueType="str">
                                      <p:cBhvr>
                                        <p:cTn id="27" dur="500" fill="hold"/>
                                        <p:tgtEl>
                                          <p:spTgt spid="12"/>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6"/>
                                            </p:cond>
                                          </p:stCondLst>
                                          <p:endCondLst>
                                            <p:cond evt="onStopAudio" delay="0">
                                              <p:tgtEl>
                                                <p:sldTgt/>
                                              </p:tgtEl>
                                            </p:cond>
                                          </p:endCondLst>
                                        </p:cTn>
                                        <p:tgtEl>
                                          <p:sndTgt r:embed="rId4" name="CLICK.WAV"/>
                                        </p:tgtEl>
                                      </p:cMediaNode>
                                    </p:audio>
                                  </p:subTnLst>
                                </p:cTn>
                              </p:par>
                            </p:childTnLst>
                          </p:cTn>
                        </p:par>
                        <p:par>
                          <p:cTn id="28" fill="hold">
                            <p:stCondLst>
                              <p:cond delay="4000"/>
                            </p:stCondLst>
                            <p:childTnLst>
                              <p:par>
                                <p:cTn id="29" presetID="32" presetClass="emph" presetSubtype="0" fill="hold" nodeType="afterEffect">
                                  <p:stCondLst>
                                    <p:cond delay="0"/>
                                  </p:stCondLst>
                                  <p:childTnLst>
                                    <p:animRot by="120000">
                                      <p:cBhvr>
                                        <p:cTn id="30" dur="100" fill="hold">
                                          <p:stCondLst>
                                            <p:cond delay="0"/>
                                          </p:stCondLst>
                                        </p:cTn>
                                        <p:tgtEl>
                                          <p:spTgt spid="12"/>
                                        </p:tgtEl>
                                        <p:attrNameLst>
                                          <p:attrName>r</p:attrName>
                                        </p:attrNameLst>
                                      </p:cBhvr>
                                    </p:animRot>
                                    <p:animRot by="-240000">
                                      <p:cBhvr>
                                        <p:cTn id="31" dur="200" fill="hold">
                                          <p:stCondLst>
                                            <p:cond delay="200"/>
                                          </p:stCondLst>
                                        </p:cTn>
                                        <p:tgtEl>
                                          <p:spTgt spid="12"/>
                                        </p:tgtEl>
                                        <p:attrNameLst>
                                          <p:attrName>r</p:attrName>
                                        </p:attrNameLst>
                                      </p:cBhvr>
                                    </p:animRot>
                                    <p:animRot by="240000">
                                      <p:cBhvr>
                                        <p:cTn id="32" dur="200" fill="hold">
                                          <p:stCondLst>
                                            <p:cond delay="400"/>
                                          </p:stCondLst>
                                        </p:cTn>
                                        <p:tgtEl>
                                          <p:spTgt spid="12"/>
                                        </p:tgtEl>
                                        <p:attrNameLst>
                                          <p:attrName>r</p:attrName>
                                        </p:attrNameLst>
                                      </p:cBhvr>
                                    </p:animRot>
                                    <p:animRot by="-240000">
                                      <p:cBhvr>
                                        <p:cTn id="33" dur="200" fill="hold">
                                          <p:stCondLst>
                                            <p:cond delay="600"/>
                                          </p:stCondLst>
                                        </p:cTn>
                                        <p:tgtEl>
                                          <p:spTgt spid="12"/>
                                        </p:tgtEl>
                                        <p:attrNameLst>
                                          <p:attrName>r</p:attrName>
                                        </p:attrNameLst>
                                      </p:cBhvr>
                                    </p:animRot>
                                    <p:animRot by="120000">
                                      <p:cBhvr>
                                        <p:cTn id="34" dur="200" fill="hold">
                                          <p:stCondLst>
                                            <p:cond delay="800"/>
                                          </p:stCondLst>
                                        </p:cTn>
                                        <p:tgtEl>
                                          <p:spTgt spid="12"/>
                                        </p:tgtEl>
                                        <p:attrNameLst>
                                          <p:attrName>r</p:attrName>
                                        </p:attrNameLst>
                                      </p:cBhvr>
                                    </p:animRot>
                                  </p:childTnLst>
                                  <p:subTnLst>
                                    <p:audio>
                                      <p:cMediaNode>
                                        <p:cTn display="0" masterRel="sameClick">
                                          <p:stCondLst>
                                            <p:cond evt="begin" delay="0">
                                              <p:tn val="29"/>
                                            </p:cond>
                                          </p:stCondLst>
                                          <p:endCondLst>
                                            <p:cond evt="onStopAudio" delay="0">
                                              <p:tgtEl>
                                                <p:sldTgt/>
                                              </p:tgtEl>
                                            </p:cond>
                                          </p:endCondLst>
                                        </p:cTn>
                                        <p:tgtEl>
                                          <p:sndTgt r:embed="rId5" name="Check mark.wav"/>
                                        </p:tgtEl>
                                      </p:cMediaNode>
                                    </p:audio>
                                  </p:subTnLst>
                                </p:cTn>
                              </p:par>
                              <p:par>
                                <p:cTn id="35" presetID="1"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2" presetClass="entr" presetSubtype="4" fill="hold" nodeType="withEffect">
                                  <p:stCondLst>
                                    <p:cond delay="0"/>
                                  </p:stCondLst>
                                  <p:childTnLst>
                                    <p:set>
                                      <p:cBhvr>
                                        <p:cTn id="38" dur="1" fill="hold">
                                          <p:stCondLst>
                                            <p:cond delay="0"/>
                                          </p:stCondLst>
                                        </p:cTn>
                                        <p:tgtEl>
                                          <p:spTgt spid="47"/>
                                        </p:tgtEl>
                                        <p:attrNameLst>
                                          <p:attrName>style.visibility</p:attrName>
                                        </p:attrNameLst>
                                      </p:cBhvr>
                                      <p:to>
                                        <p:strVal val="visible"/>
                                      </p:to>
                                    </p:set>
                                    <p:anim calcmode="lin" valueType="num">
                                      <p:cBhvr additive="base">
                                        <p:cTn id="39" dur="500" fill="hold"/>
                                        <p:tgtEl>
                                          <p:spTgt spid="47"/>
                                        </p:tgtEl>
                                        <p:attrNameLst>
                                          <p:attrName>ppt_x</p:attrName>
                                        </p:attrNameLst>
                                      </p:cBhvr>
                                      <p:tavLst>
                                        <p:tav tm="0">
                                          <p:val>
                                            <p:strVal val="#ppt_x"/>
                                          </p:val>
                                        </p:tav>
                                        <p:tav tm="100000">
                                          <p:val>
                                            <p:strVal val="#ppt_x"/>
                                          </p:val>
                                        </p:tav>
                                      </p:tavLst>
                                    </p:anim>
                                    <p:anim calcmode="lin" valueType="num">
                                      <p:cBhvr additive="base">
                                        <p:cTn id="40" dur="500" fill="hold"/>
                                        <p:tgtEl>
                                          <p:spTgt spid="47"/>
                                        </p:tgtEl>
                                        <p:attrNameLst>
                                          <p:attrName>ppt_y</p:attrName>
                                        </p:attrNameLst>
                                      </p:cBhvr>
                                      <p:tavLst>
                                        <p:tav tm="0">
                                          <p:val>
                                            <p:strVal val="1+#ppt_h/2"/>
                                          </p:val>
                                        </p:tav>
                                        <p:tav tm="100000">
                                          <p:val>
                                            <p:strVal val="#ppt_y"/>
                                          </p:val>
                                        </p:tav>
                                      </p:tavLst>
                                    </p:anim>
                                  </p:childTnLst>
                                </p:cTn>
                              </p:par>
                              <p:par>
                                <p:cTn id="41" presetID="1" presetClass="exit" presetSubtype="0" fill="hold" nodeType="withEffect">
                                  <p:stCondLst>
                                    <p:cond delay="1000"/>
                                  </p:stCondLst>
                                  <p:childTnLst>
                                    <p:set>
                                      <p:cBhvr>
                                        <p:cTn id="42" dur="1" fill="hold">
                                          <p:stCondLst>
                                            <p:cond delay="0"/>
                                          </p:stCondLst>
                                        </p:cTn>
                                        <p:tgtEl>
                                          <p:spTgt spid="14"/>
                                        </p:tgtEl>
                                        <p:attrNameLst>
                                          <p:attrName>style.visibility</p:attrName>
                                        </p:attrNameLst>
                                      </p:cBhvr>
                                      <p:to>
                                        <p:strVal val="hidden"/>
                                      </p:to>
                                    </p:set>
                                  </p:childTnLst>
                                </p:cTn>
                              </p:par>
                              <p:par>
                                <p:cTn id="43" presetID="10" presetClass="exit" presetSubtype="0" fill="hold" nodeType="withEffect">
                                  <p:stCondLst>
                                    <p:cond delay="1000"/>
                                  </p:stCondLst>
                                  <p:childTnLst>
                                    <p:animEffect transition="out" filter="fade">
                                      <p:cBhvr>
                                        <p:cTn id="44" dur="500"/>
                                        <p:tgtEl>
                                          <p:spTgt spid="30"/>
                                        </p:tgtEl>
                                      </p:cBhvr>
                                    </p:animEffect>
                                    <p:set>
                                      <p:cBhvr>
                                        <p:cTn id="45" dur="1" fill="hold">
                                          <p:stCondLst>
                                            <p:cond delay="499"/>
                                          </p:stCondLst>
                                        </p:cTn>
                                        <p:tgtEl>
                                          <p:spTgt spid="30"/>
                                        </p:tgtEl>
                                        <p:attrNameLst>
                                          <p:attrName>style.visibility</p:attrName>
                                        </p:attrNameLst>
                                      </p:cBhvr>
                                      <p:to>
                                        <p:strVal val="hidden"/>
                                      </p:to>
                                    </p:set>
                                  </p:childTnLst>
                                </p:cTn>
                              </p:par>
                              <p:par>
                                <p:cTn id="46" presetID="10" presetClass="exit" presetSubtype="0" fill="hold" nodeType="withEffect">
                                  <p:stCondLst>
                                    <p:cond delay="1000"/>
                                  </p:stCondLst>
                                  <p:childTnLst>
                                    <p:animEffect transition="out" filter="fade">
                                      <p:cBhvr>
                                        <p:cTn id="47" dur="500"/>
                                        <p:tgtEl>
                                          <p:spTgt spid="10"/>
                                        </p:tgtEl>
                                      </p:cBhvr>
                                    </p:animEffect>
                                    <p:set>
                                      <p:cBhvr>
                                        <p:cTn id="48" dur="1" fill="hold">
                                          <p:stCondLst>
                                            <p:cond delay="499"/>
                                          </p:stCondLst>
                                        </p:cTn>
                                        <p:tgtEl>
                                          <p:spTgt spid="10"/>
                                        </p:tgtEl>
                                        <p:attrNameLst>
                                          <p:attrName>style.visibility</p:attrName>
                                        </p:attrNameLst>
                                      </p:cBhvr>
                                      <p:to>
                                        <p:strVal val="hidden"/>
                                      </p:to>
                                    </p:set>
                                  </p:childTnLst>
                                </p:cTn>
                              </p:par>
                              <p:par>
                                <p:cTn id="49" presetID="10" presetClass="exit" presetSubtype="0" fill="hold" nodeType="withEffect">
                                  <p:stCondLst>
                                    <p:cond delay="1000"/>
                                  </p:stCondLst>
                                  <p:childTnLst>
                                    <p:animEffect transition="out" filter="fade">
                                      <p:cBhvr>
                                        <p:cTn id="50" dur="500"/>
                                        <p:tgtEl>
                                          <p:spTgt spid="9"/>
                                        </p:tgtEl>
                                      </p:cBhvr>
                                    </p:animEffect>
                                    <p:set>
                                      <p:cBhvr>
                                        <p:cTn id="51" dur="1" fill="hold">
                                          <p:stCondLst>
                                            <p:cond delay="499"/>
                                          </p:stCondLst>
                                        </p:cTn>
                                        <p:tgtEl>
                                          <p:spTgt spid="9"/>
                                        </p:tgtEl>
                                        <p:attrNameLst>
                                          <p:attrName>style.visibility</p:attrName>
                                        </p:attrNameLst>
                                      </p:cBhvr>
                                      <p:to>
                                        <p:strVal val="hidden"/>
                                      </p:to>
                                    </p:set>
                                  </p:childTnLst>
                                </p:cTn>
                              </p:par>
                            </p:childTnLst>
                          </p:cTn>
                        </p:par>
                        <p:par>
                          <p:cTn id="52" fill="hold">
                            <p:stCondLst>
                              <p:cond delay="5500"/>
                            </p:stCondLst>
                            <p:childTnLst>
                              <p:par>
                                <p:cTn id="53" presetID="64" presetClass="path" presetSubtype="0" accel="50000" decel="50000" fill="hold" nodeType="afterEffect">
                                  <p:stCondLst>
                                    <p:cond delay="0"/>
                                  </p:stCondLst>
                                  <p:childTnLst>
                                    <p:animMotion origin="layout" path="M -2.29167E-6 -1.48148E-6 L 0.2711 -0.50163 " pathEditMode="relative" rAng="0" ptsTypes="AA">
                                      <p:cBhvr>
                                        <p:cTn id="54" dur="2000" fill="hold"/>
                                        <p:tgtEl>
                                          <p:spTgt spid="12"/>
                                        </p:tgtEl>
                                        <p:attrNameLst>
                                          <p:attrName>ppt_x</p:attrName>
                                          <p:attrName>ppt_y</p:attrName>
                                        </p:attrNameLst>
                                      </p:cBhvr>
                                      <p:rCtr x="13568" y="-24907"/>
                                    </p:animMotion>
                                  </p:childTnLst>
                                  <p:subTnLst>
                                    <p:audio>
                                      <p:cMediaNode>
                                        <p:cTn display="0" masterRel="sameClick">
                                          <p:stCondLst>
                                            <p:cond evt="begin" delay="0">
                                              <p:tn val="53"/>
                                            </p:cond>
                                          </p:stCondLst>
                                          <p:endCondLst>
                                            <p:cond evt="onStopAudio" delay="0">
                                              <p:tgtEl>
                                                <p:sldTgt/>
                                              </p:tgtEl>
                                            </p:cond>
                                          </p:endCondLst>
                                        </p:cTn>
                                        <p:tgtEl>
                                          <p:sndTgt r:embed="rId6" name="CHIMES.WAV"/>
                                        </p:tgtEl>
                                      </p:cMediaNode>
                                    </p:audio>
                                  </p:subTnLst>
                                </p:cTn>
                              </p:par>
                            </p:childTnLst>
                          </p:cTn>
                        </p:par>
                        <p:par>
                          <p:cTn id="55" fill="hold">
                            <p:stCondLst>
                              <p:cond delay="7500"/>
                            </p:stCondLst>
                            <p:childTnLst>
                              <p:par>
                                <p:cTn id="56" presetID="6" presetClass="emph" presetSubtype="0" fill="hold" nodeType="afterEffect">
                                  <p:stCondLst>
                                    <p:cond delay="0"/>
                                  </p:stCondLst>
                                  <p:childTnLst>
                                    <p:animScale>
                                      <p:cBhvr>
                                        <p:cTn id="57" dur="1000" fill="hold"/>
                                        <p:tgtEl>
                                          <p:spTgt spid="12"/>
                                        </p:tgtEl>
                                      </p:cBhvr>
                                      <p:by x="300000" y="300000"/>
                                    </p:animScale>
                                  </p:childTnLst>
                                </p:cTn>
                              </p:par>
                              <p:par>
                                <p:cTn id="58" presetID="8" presetClass="emph" presetSubtype="0" fill="hold" nodeType="withEffect">
                                  <p:stCondLst>
                                    <p:cond delay="0"/>
                                  </p:stCondLst>
                                  <p:childTnLst>
                                    <p:animRot by="21600000">
                                      <p:cBhvr>
                                        <p:cTn id="59" dur="4000" fill="hold"/>
                                        <p:tgtEl>
                                          <p:spTgt spid="12"/>
                                        </p:tgtEl>
                                        <p:attrNameLst>
                                          <p:attrName>r</p:attrName>
                                        </p:attrNameLst>
                                      </p:cBhvr>
                                    </p:animRot>
                                  </p:childTnLst>
                                  <p:subTnLst>
                                    <p:audio>
                                      <p:cMediaNode>
                                        <p:cTn display="0" masterRel="sameClick">
                                          <p:stCondLst>
                                            <p:cond evt="begin" delay="0">
                                              <p:tn val="58"/>
                                            </p:cond>
                                          </p:stCondLst>
                                          <p:endCondLst>
                                            <p:cond evt="onStopAudio" delay="0">
                                              <p:tgtEl>
                                                <p:sldTgt/>
                                              </p:tgtEl>
                                            </p:cond>
                                          </p:endCondLst>
                                        </p:cTn>
                                        <p:tgtEl>
                                          <p:sndTgt r:embed="rId7" name="APPLAUSE.WAV"/>
                                        </p:tgtEl>
                                      </p:cMediaNode>
                                    </p:audio>
                                  </p:subTnLst>
                                </p:cTn>
                              </p:par>
                            </p:childTnLst>
                          </p:cTn>
                        </p:par>
                        <p:par>
                          <p:cTn id="60" fill="hold">
                            <p:stCondLst>
                              <p:cond delay="11500"/>
                            </p:stCondLst>
                            <p:childTnLst>
                              <p:par>
                                <p:cTn id="61" presetID="42" presetClass="path" presetSubtype="0" accel="50000" decel="50000" fill="hold" nodeType="afterEffect">
                                  <p:stCondLst>
                                    <p:cond delay="0"/>
                                  </p:stCondLst>
                                  <p:childTnLst>
                                    <p:animMotion origin="layout" path="M 0.2711 -0.50162 L 0.01667 -0.25092 " pathEditMode="relative" rAng="0" ptsTypes="AA">
                                      <p:cBhvr>
                                        <p:cTn id="62" dur="2000" fill="hold"/>
                                        <p:tgtEl>
                                          <p:spTgt spid="12"/>
                                        </p:tgtEl>
                                        <p:attrNameLst>
                                          <p:attrName>ppt_x</p:attrName>
                                          <p:attrName>ppt_y</p:attrName>
                                        </p:attrNameLst>
                                      </p:cBhvr>
                                      <p:rCtr x="-12721" y="12523"/>
                                    </p:animMotion>
                                  </p:childTnLst>
                                  <p:subTnLst>
                                    <p:audio>
                                      <p:cMediaNode>
                                        <p:cTn display="0" masterRel="sameClick">
                                          <p:stCondLst>
                                            <p:cond evt="begin" delay="0">
                                              <p:tn val="61"/>
                                            </p:cond>
                                          </p:stCondLst>
                                          <p:endCondLst>
                                            <p:cond evt="onStopAudio" delay="0">
                                              <p:tgtEl>
                                                <p:sldTgt/>
                                              </p:tgtEl>
                                            </p:cond>
                                          </p:endCondLst>
                                        </p:cTn>
                                        <p:tgtEl>
                                          <p:sndTgt r:embed="rId6" name="CHIMES.WAV"/>
                                        </p:tgtEl>
                                      </p:cMediaNode>
                                    </p:audio>
                                  </p:subTnLst>
                                </p:cTn>
                              </p:par>
                              <p:par>
                                <p:cTn id="63" presetID="6" presetClass="emph" presetSubtype="0" fill="hold" nodeType="withEffect">
                                  <p:stCondLst>
                                    <p:cond delay="0"/>
                                  </p:stCondLst>
                                  <p:childTnLst>
                                    <p:animScale>
                                      <p:cBhvr>
                                        <p:cTn id="64" dur="2000" fill="hold"/>
                                        <p:tgtEl>
                                          <p:spTgt spid="12"/>
                                        </p:tgtEl>
                                      </p:cBhvr>
                                      <p:by x="20000" y="20000"/>
                                    </p:animScale>
                                  </p:childTnLst>
                                </p:cTn>
                              </p:par>
                              <p:par>
                                <p:cTn id="65" presetID="8" presetClass="emph" presetSubtype="0" fill="hold" nodeType="withEffect">
                                  <p:stCondLst>
                                    <p:cond delay="0"/>
                                  </p:stCondLst>
                                  <p:childTnLst>
                                    <p:animRot by="-1800000">
                                      <p:cBhvr>
                                        <p:cTn id="66" dur="2000" fill="hold"/>
                                        <p:tgtEl>
                                          <p:spTgt spid="12"/>
                                        </p:tgtEl>
                                        <p:attrNameLst>
                                          <p:attrName>r</p:attrName>
                                        </p:attrNameLst>
                                      </p:cBhvr>
                                    </p:animRot>
                                  </p:childTnLst>
                                </p:cTn>
                              </p:par>
                              <p:par>
                                <p:cTn id="67" presetID="22" presetClass="exit" presetSubtype="8" fill="hold" nodeType="withEffect">
                                  <p:stCondLst>
                                    <p:cond delay="1750"/>
                                  </p:stCondLst>
                                  <p:childTnLst>
                                    <p:animEffect transition="out" filter="wipe(left)">
                                      <p:cBhvr>
                                        <p:cTn id="68" dur="250"/>
                                        <p:tgtEl>
                                          <p:spTgt spid="12"/>
                                        </p:tgtEl>
                                      </p:cBhvr>
                                    </p:animEffect>
                                    <p:set>
                                      <p:cBhvr>
                                        <p:cTn id="69" dur="1" fill="hold">
                                          <p:stCondLst>
                                            <p:cond delay="249"/>
                                          </p:stCondLst>
                                        </p:cTn>
                                        <p:tgtEl>
                                          <p:spTgt spid="12"/>
                                        </p:tgtEl>
                                        <p:attrNameLst>
                                          <p:attrName>style.visibility</p:attrName>
                                        </p:attrNameLst>
                                      </p:cBhvr>
                                      <p:to>
                                        <p:strVal val="hidden"/>
                                      </p:to>
                                    </p:set>
                                  </p:childTnLst>
                                </p:cTn>
                              </p:par>
                              <p:par>
                                <p:cTn id="70" presetID="53" presetClass="exit" presetSubtype="32" fill="hold" nodeType="withEffect">
                                  <p:stCondLst>
                                    <p:cond delay="1750"/>
                                  </p:stCondLst>
                                  <p:childTnLst>
                                    <p:anim calcmode="lin" valueType="num">
                                      <p:cBhvr>
                                        <p:cTn id="71" dur="250"/>
                                        <p:tgtEl>
                                          <p:spTgt spid="12"/>
                                        </p:tgtEl>
                                        <p:attrNameLst>
                                          <p:attrName>ppt_w</p:attrName>
                                        </p:attrNameLst>
                                      </p:cBhvr>
                                      <p:tavLst>
                                        <p:tav tm="0">
                                          <p:val>
                                            <p:strVal val="ppt_w"/>
                                          </p:val>
                                        </p:tav>
                                        <p:tav tm="100000">
                                          <p:val>
                                            <p:fltVal val="0"/>
                                          </p:val>
                                        </p:tav>
                                      </p:tavLst>
                                    </p:anim>
                                    <p:anim calcmode="lin" valueType="num">
                                      <p:cBhvr>
                                        <p:cTn id="72" dur="250"/>
                                        <p:tgtEl>
                                          <p:spTgt spid="12"/>
                                        </p:tgtEl>
                                        <p:attrNameLst>
                                          <p:attrName>ppt_h</p:attrName>
                                        </p:attrNameLst>
                                      </p:cBhvr>
                                      <p:tavLst>
                                        <p:tav tm="0">
                                          <p:val>
                                            <p:strVal val="ppt_h"/>
                                          </p:val>
                                        </p:tav>
                                        <p:tav tm="100000">
                                          <p:val>
                                            <p:fltVal val="0"/>
                                          </p:val>
                                        </p:tav>
                                      </p:tavLst>
                                    </p:anim>
                                    <p:animEffect transition="out" filter="fade">
                                      <p:cBhvr>
                                        <p:cTn id="73" dur="250"/>
                                        <p:tgtEl>
                                          <p:spTgt spid="12"/>
                                        </p:tgtEl>
                                      </p:cBhvr>
                                    </p:animEffect>
                                    <p:set>
                                      <p:cBhvr>
                                        <p:cTn id="74" dur="1" fill="hold">
                                          <p:stCondLst>
                                            <p:cond delay="249"/>
                                          </p:stCondLst>
                                        </p:cTn>
                                        <p:tgtEl>
                                          <p:spTgt spid="12"/>
                                        </p:tgtEl>
                                        <p:attrNameLst>
                                          <p:attrName>style.visibility</p:attrName>
                                        </p:attrNameLst>
                                      </p:cBhvr>
                                      <p:to>
                                        <p:strVal val="hidden"/>
                                      </p:to>
                                    </p:set>
                                  </p:childTnLst>
                                </p:cTn>
                              </p:par>
                              <p:par>
                                <p:cTn id="75" presetID="55" presetClass="entr" presetSubtype="0" fill="hold" nodeType="withEffect">
                                  <p:stCondLst>
                                    <p:cond delay="1800"/>
                                  </p:stCondLst>
                                  <p:childTnLst>
                                    <p:set>
                                      <p:cBhvr>
                                        <p:cTn id="76" dur="1" fill="hold">
                                          <p:stCondLst>
                                            <p:cond delay="0"/>
                                          </p:stCondLst>
                                        </p:cTn>
                                        <p:tgtEl>
                                          <p:spTgt spid="15"/>
                                        </p:tgtEl>
                                        <p:attrNameLst>
                                          <p:attrName>style.visibility</p:attrName>
                                        </p:attrNameLst>
                                      </p:cBhvr>
                                      <p:to>
                                        <p:strVal val="visible"/>
                                      </p:to>
                                    </p:set>
                                    <p:anim calcmode="lin" valueType="num">
                                      <p:cBhvr>
                                        <p:cTn id="77" dur="250" fill="hold"/>
                                        <p:tgtEl>
                                          <p:spTgt spid="15"/>
                                        </p:tgtEl>
                                        <p:attrNameLst>
                                          <p:attrName>ppt_w</p:attrName>
                                        </p:attrNameLst>
                                      </p:cBhvr>
                                      <p:tavLst>
                                        <p:tav tm="0">
                                          <p:val>
                                            <p:strVal val="#ppt_w*0.70"/>
                                          </p:val>
                                        </p:tav>
                                        <p:tav tm="100000">
                                          <p:val>
                                            <p:strVal val="#ppt_w"/>
                                          </p:val>
                                        </p:tav>
                                      </p:tavLst>
                                    </p:anim>
                                    <p:anim calcmode="lin" valueType="num">
                                      <p:cBhvr>
                                        <p:cTn id="78" dur="250" fill="hold"/>
                                        <p:tgtEl>
                                          <p:spTgt spid="15"/>
                                        </p:tgtEl>
                                        <p:attrNameLst>
                                          <p:attrName>ppt_h</p:attrName>
                                        </p:attrNameLst>
                                      </p:cBhvr>
                                      <p:tavLst>
                                        <p:tav tm="0">
                                          <p:val>
                                            <p:strVal val="#ppt_h"/>
                                          </p:val>
                                        </p:tav>
                                        <p:tav tm="100000">
                                          <p:val>
                                            <p:strVal val="#ppt_h"/>
                                          </p:val>
                                        </p:tav>
                                      </p:tavLst>
                                    </p:anim>
                                    <p:animEffect transition="in" filter="fade">
                                      <p:cBhvr>
                                        <p:cTn id="79" dur="250"/>
                                        <p:tgtEl>
                                          <p:spTgt spid="15"/>
                                        </p:tgtEl>
                                      </p:cBhvr>
                                    </p:animEffect>
                                  </p:childTnLst>
                                  <p:subTnLst>
                                    <p:audio>
                                      <p:cMediaNode>
                                        <p:cTn display="0" masterRel="sameClick">
                                          <p:stCondLst>
                                            <p:cond evt="begin" delay="0">
                                              <p:tn val="75"/>
                                            </p:cond>
                                          </p:stCondLst>
                                          <p:endCondLst>
                                            <p:cond evt="onStopAudio" delay="0">
                                              <p:tgtEl>
                                                <p:sldTgt/>
                                              </p:tgtEl>
                                            </p:cond>
                                          </p:endCondLst>
                                        </p:cTn>
                                        <p:tgtEl>
                                          <p:sndTgt r:embed="rId8" name="CASHREG.WAV"/>
                                        </p:tgtEl>
                                      </p:cMediaNode>
                                    </p:audio>
                                  </p:subTnLst>
                                </p:cTn>
                              </p:par>
                              <p:par>
                                <p:cTn id="80" presetID="8" presetClass="emph" presetSubtype="0" fill="hold" nodeType="withEffect">
                                  <p:stCondLst>
                                    <p:cond delay="3000"/>
                                  </p:stCondLst>
                                  <p:childTnLst>
                                    <p:animRot by="21600000">
                                      <p:cBhvr>
                                        <p:cTn id="81" dur="4000" fill="hold"/>
                                        <p:tgtEl>
                                          <p:spTgt spid="15"/>
                                        </p:tgtEl>
                                        <p:attrNameLst>
                                          <p:attrName>r</p:attrName>
                                        </p:attrNameLst>
                                      </p:cBhvr>
                                    </p:animRot>
                                  </p:childTnLst>
                                  <p:subTnLst>
                                    <p:audio>
                                      <p:cMediaNode>
                                        <p:cTn display="0" masterRel="sameClick">
                                          <p:stCondLst>
                                            <p:cond evt="begin" delay="0">
                                              <p:tn val="80"/>
                                            </p:cond>
                                          </p:stCondLst>
                                          <p:endCondLst>
                                            <p:cond evt="onStopAudio" delay="0">
                                              <p:tgtEl>
                                                <p:sldTgt/>
                                              </p:tgtEl>
                                            </p:cond>
                                          </p:endCondLst>
                                        </p:cTn>
                                        <p:tgtEl>
                                          <p:sndTgt r:embed="rId9" name="wheelspin.wav"/>
                                        </p:tgtEl>
                                      </p:cMediaNode>
                                    </p:audio>
                                  </p:subTnLst>
                                </p:cTn>
                              </p:par>
                            </p:childTnLst>
                          </p:cTn>
                        </p:par>
                        <p:par>
                          <p:cTn id="82" fill="hold">
                            <p:stCondLst>
                              <p:cond delay="18500"/>
                            </p:stCondLst>
                            <p:childTnLst>
                              <p:par>
                                <p:cTn id="83" presetID="1" presetClass="exit" presetSubtype="0" fill="hold" nodeType="afterEffect">
                                  <p:stCondLst>
                                    <p:cond delay="0"/>
                                  </p:stCondLst>
                                  <p:childTnLst>
                                    <p:set>
                                      <p:cBhvr>
                                        <p:cTn id="84" dur="1" fill="hold">
                                          <p:stCondLst>
                                            <p:cond delay="0"/>
                                          </p:stCondLst>
                                        </p:cTn>
                                        <p:tgtEl>
                                          <p:spTgt spid="3"/>
                                        </p:tgtEl>
                                        <p:attrNameLst>
                                          <p:attrName>style.visibility</p:attrName>
                                        </p:attrNameLst>
                                      </p:cBhvr>
                                      <p:to>
                                        <p:strVal val="hidden"/>
                                      </p:to>
                                    </p:set>
                                  </p:childTnLst>
                                  <p:subTnLst>
                                    <p:audio>
                                      <p:cMediaNode>
                                        <p:cTn display="0" masterRel="sameClick">
                                          <p:stCondLst>
                                            <p:cond evt="begin" delay="0">
                                              <p:tn val="83"/>
                                            </p:cond>
                                          </p:stCondLst>
                                          <p:endCondLst>
                                            <p:cond evt="onStopAudio" delay="0">
                                              <p:tgtEl>
                                                <p:sldTgt/>
                                              </p:tgtEl>
                                            </p:cond>
                                          </p:endCondLst>
                                        </p:cTn>
                                        <p:tgtEl>
                                          <p:sndTgt r:embed="rId8" name="CASHREG.WAV"/>
                                        </p:tgtEl>
                                      </p:cMediaNode>
                                    </p:audio>
                                  </p:subTnLst>
                                </p:cTn>
                              </p:par>
                              <p:par>
                                <p:cTn id="85" presetID="1" presetClass="entr" presetSubtype="0" fill="hold" nodeType="withEffect">
                                  <p:stCondLst>
                                    <p:cond delay="0"/>
                                  </p:stCondLst>
                                  <p:childTnLst>
                                    <p:set>
                                      <p:cBhvr>
                                        <p:cTn id="86" dur="1" fill="hold">
                                          <p:stCondLst>
                                            <p:cond delay="0"/>
                                          </p:stCondLst>
                                        </p:cTn>
                                        <p:tgtEl>
                                          <p:spTgt spid="4"/>
                                        </p:tgtEl>
                                        <p:attrNameLst>
                                          <p:attrName>style.visibility</p:attrName>
                                        </p:attrNameLst>
                                      </p:cBhvr>
                                      <p:to>
                                        <p:strVal val="visible"/>
                                      </p:to>
                                    </p:set>
                                  </p:childTnLst>
                                </p:cTn>
                              </p:par>
                              <p:par>
                                <p:cTn id="87" presetID="10" presetClass="entr" presetSubtype="0" fill="hold" nodeType="withEffect">
                                  <p:stCondLst>
                                    <p:cond delay="0"/>
                                  </p:stCondLst>
                                  <p:childTnLst>
                                    <p:set>
                                      <p:cBhvr>
                                        <p:cTn id="88" dur="1" fill="hold">
                                          <p:stCondLst>
                                            <p:cond delay="0"/>
                                          </p:stCondLst>
                                        </p:cTn>
                                        <p:tgtEl>
                                          <p:spTgt spid="31"/>
                                        </p:tgtEl>
                                        <p:attrNameLst>
                                          <p:attrName>style.visibility</p:attrName>
                                        </p:attrNameLst>
                                      </p:cBhvr>
                                      <p:to>
                                        <p:strVal val="visible"/>
                                      </p:to>
                                    </p:set>
                                    <p:animEffect transition="in" filter="fade">
                                      <p:cBhvr>
                                        <p:cTn id="89" dur="500"/>
                                        <p:tgtEl>
                                          <p:spTgt spid="31"/>
                                        </p:tgtEl>
                                      </p:cBhvr>
                                    </p:animEffect>
                                  </p:childTnLst>
                                </p:cTn>
                              </p:par>
                              <p:par>
                                <p:cTn id="90" presetID="1" presetClass="mediacall" presetSubtype="0" fill="hold" nodeType="withEffect">
                                  <p:stCondLst>
                                    <p:cond delay="2250"/>
                                  </p:stCondLst>
                                  <p:childTnLst>
                                    <p:cmd type="call" cmd="playFrom(0.0)">
                                      <p:cBhvr>
                                        <p:cTn id="91"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92" fill="hold" display="0">
                  <p:stCondLst>
                    <p:cond delay="indefinite"/>
                  </p:stCondLst>
                  <p:endCondLst>
                    <p:cond evt="onStopAudio" delay="0">
                      <p:tgtEl>
                        <p:sldTgt/>
                      </p:tgtEl>
                    </p:cond>
                  </p:endCondLst>
                </p:cTn>
                <p:tgtEl>
                  <p:spTgt spid="19"/>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pic>
        <p:nvPicPr>
          <p:cNvPr id="61" name="Picture 60" descr="A close up of a logo&#10;&#10;Description automatically generated">
            <a:extLst>
              <a:ext uri="{FF2B5EF4-FFF2-40B4-BE49-F238E27FC236}">
                <a16:creationId xmlns:a16="http://schemas.microsoft.com/office/drawing/2014/main" id="{F00FF06E-DBE0-484E-BD9B-941BEFC0863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713048">
            <a:off x="2277369" y="2689630"/>
            <a:ext cx="402411" cy="326400"/>
          </a:xfrm>
          <a:prstGeom prst="rect">
            <a:avLst/>
          </a:prstGeom>
        </p:spPr>
      </p:pic>
      <p:sp>
        <p:nvSpPr>
          <p:cNvPr id="48" name="TextBox 47">
            <a:extLst>
              <a:ext uri="{FF2B5EF4-FFF2-40B4-BE49-F238E27FC236}">
                <a16:creationId xmlns:a16="http://schemas.microsoft.com/office/drawing/2014/main" id="{5548E7CF-D360-4144-AF33-65AED6B91676}"/>
              </a:ext>
            </a:extLst>
          </p:cNvPr>
          <p:cNvSpPr txBox="1"/>
          <p:nvPr/>
        </p:nvSpPr>
        <p:spPr>
          <a:xfrm>
            <a:off x="5704162" y="3190070"/>
            <a:ext cx="1107676" cy="369332"/>
          </a:xfrm>
          <a:prstGeom prst="rect">
            <a:avLst/>
          </a:prstGeom>
          <a:noFill/>
        </p:spPr>
        <p:txBody>
          <a:bodyPr wrap="none" rtlCol="0">
            <a:spAutoFit/>
          </a:bodyPr>
          <a:lstStyle/>
          <a:p>
            <a:pPr fontAlgn="auto">
              <a:spcBef>
                <a:spcPts val="0"/>
              </a:spcBef>
              <a:spcAft>
                <a:spcPts val="0"/>
              </a:spcAft>
              <a:defRPr/>
            </a:pPr>
            <a:r>
              <a:rPr lang="vi-VN" dirty="0">
                <a:solidFill>
                  <a:srgbClr val="C00000"/>
                </a:solidFill>
                <a:latin typeface="Calibri" panose="020F0502020204030204"/>
                <a:cs typeface="+mn-cs"/>
              </a:rPr>
              <a:t>Kiểu gene</a:t>
            </a:r>
            <a:endParaRPr lang="en-US" dirty="0">
              <a:solidFill>
                <a:srgbClr val="C00000"/>
              </a:solidFill>
              <a:latin typeface="Calibri" panose="020F0502020204030204"/>
              <a:cs typeface="+mn-cs"/>
            </a:endParaRPr>
          </a:p>
        </p:txBody>
      </p:sp>
      <p:sp>
        <p:nvSpPr>
          <p:cNvPr id="49" name="TextBox 48">
            <a:extLst>
              <a:ext uri="{FF2B5EF4-FFF2-40B4-BE49-F238E27FC236}">
                <a16:creationId xmlns:a16="http://schemas.microsoft.com/office/drawing/2014/main" id="{D7A6994F-0630-4713-8748-399C79D2DD9F}"/>
              </a:ext>
            </a:extLst>
          </p:cNvPr>
          <p:cNvSpPr txBox="1"/>
          <p:nvPr/>
        </p:nvSpPr>
        <p:spPr>
          <a:xfrm>
            <a:off x="5704162" y="3794952"/>
            <a:ext cx="1066318" cy="369332"/>
          </a:xfrm>
          <a:prstGeom prst="rect">
            <a:avLst/>
          </a:prstGeom>
          <a:noFill/>
        </p:spPr>
        <p:txBody>
          <a:bodyPr wrap="none" rtlCol="0">
            <a:spAutoFit/>
          </a:bodyPr>
          <a:lstStyle/>
          <a:p>
            <a:pPr fontAlgn="auto">
              <a:spcBef>
                <a:spcPts val="0"/>
              </a:spcBef>
              <a:spcAft>
                <a:spcPts val="0"/>
              </a:spcAft>
              <a:defRPr/>
            </a:pPr>
            <a:r>
              <a:rPr lang="vi-VN" dirty="0">
                <a:solidFill>
                  <a:srgbClr val="C00000"/>
                </a:solidFill>
                <a:latin typeface="Calibri" panose="020F0502020204030204"/>
                <a:cs typeface="+mn-cs"/>
              </a:rPr>
              <a:t>Kiểu hình</a:t>
            </a:r>
            <a:endParaRPr lang="en-US" dirty="0">
              <a:solidFill>
                <a:srgbClr val="C00000"/>
              </a:solidFill>
              <a:latin typeface="Calibri" panose="020F0502020204030204"/>
              <a:cs typeface="+mn-cs"/>
            </a:endParaRPr>
          </a:p>
        </p:txBody>
      </p:sp>
      <p:sp>
        <p:nvSpPr>
          <p:cNvPr id="50" name="TextBox 49">
            <a:extLst>
              <a:ext uri="{FF2B5EF4-FFF2-40B4-BE49-F238E27FC236}">
                <a16:creationId xmlns:a16="http://schemas.microsoft.com/office/drawing/2014/main" id="{301BFAFA-D38F-44D0-AA98-393BAFBBEA3F}"/>
              </a:ext>
            </a:extLst>
          </p:cNvPr>
          <p:cNvSpPr txBox="1"/>
          <p:nvPr/>
        </p:nvSpPr>
        <p:spPr>
          <a:xfrm>
            <a:off x="7606085" y="2763581"/>
            <a:ext cx="998886" cy="923330"/>
          </a:xfrm>
          <a:prstGeom prst="rect">
            <a:avLst/>
          </a:prstGeom>
          <a:noFill/>
        </p:spPr>
        <p:txBody>
          <a:bodyPr wrap="square" rtlCol="0">
            <a:spAutoFit/>
          </a:bodyPr>
          <a:lstStyle/>
          <a:p>
            <a:pPr fontAlgn="auto">
              <a:spcBef>
                <a:spcPts val="0"/>
              </a:spcBef>
              <a:spcAft>
                <a:spcPts val="0"/>
              </a:spcAft>
              <a:defRPr/>
            </a:pPr>
            <a:r>
              <a:rPr lang="vi-VN" dirty="0">
                <a:solidFill>
                  <a:srgbClr val="C00000"/>
                </a:solidFill>
                <a:latin typeface="Calibri" panose="020F0502020204030204"/>
                <a:cs typeface="+mn-cs"/>
              </a:rPr>
              <a:t>Cơ thể thuần chủng</a:t>
            </a:r>
            <a:endParaRPr lang="en-US" dirty="0">
              <a:solidFill>
                <a:srgbClr val="C00000"/>
              </a:solidFill>
              <a:latin typeface="Calibri" panose="020F0502020204030204"/>
              <a:cs typeface="+mn-cs"/>
            </a:endParaRPr>
          </a:p>
        </p:txBody>
      </p:sp>
      <p:sp>
        <p:nvSpPr>
          <p:cNvPr id="51" name="TextBox 50">
            <a:extLst>
              <a:ext uri="{FF2B5EF4-FFF2-40B4-BE49-F238E27FC236}">
                <a16:creationId xmlns:a16="http://schemas.microsoft.com/office/drawing/2014/main" id="{B6B0843E-F541-4888-BD4B-46E0AF2BF2D3}"/>
              </a:ext>
            </a:extLst>
          </p:cNvPr>
          <p:cNvSpPr txBox="1"/>
          <p:nvPr/>
        </p:nvSpPr>
        <p:spPr>
          <a:xfrm>
            <a:off x="7648557" y="3794952"/>
            <a:ext cx="1140120" cy="369332"/>
          </a:xfrm>
          <a:prstGeom prst="rect">
            <a:avLst/>
          </a:prstGeom>
          <a:noFill/>
        </p:spPr>
        <p:txBody>
          <a:bodyPr wrap="none" rtlCol="0">
            <a:spAutoFit/>
          </a:bodyPr>
          <a:lstStyle/>
          <a:p>
            <a:pPr fontAlgn="auto">
              <a:spcBef>
                <a:spcPts val="0"/>
              </a:spcBef>
              <a:spcAft>
                <a:spcPts val="0"/>
              </a:spcAft>
              <a:defRPr/>
            </a:pPr>
            <a:r>
              <a:rPr lang="vi-VN" dirty="0">
                <a:solidFill>
                  <a:srgbClr val="C00000"/>
                </a:solidFill>
                <a:latin typeface="Calibri" panose="020F0502020204030204"/>
                <a:cs typeface="+mn-cs"/>
              </a:rPr>
              <a:t>Tính trạng</a:t>
            </a:r>
            <a:endParaRPr lang="en-US" dirty="0">
              <a:solidFill>
                <a:srgbClr val="C00000"/>
              </a:solidFill>
              <a:latin typeface="Calibri" panose="020F0502020204030204"/>
              <a:cs typeface="+mn-cs"/>
            </a:endParaRPr>
          </a:p>
        </p:txBody>
      </p:sp>
      <p:pic>
        <p:nvPicPr>
          <p:cNvPr id="4" name="Picture 3">
            <a:extLst>
              <a:ext uri="{FF2B5EF4-FFF2-40B4-BE49-F238E27FC236}">
                <a16:creationId xmlns:a16="http://schemas.microsoft.com/office/drawing/2014/main" id="{FFEBB429-0DF6-432D-9419-9B40A21B09C7}"/>
              </a:ext>
            </a:extLst>
          </p:cNvPr>
          <p:cNvPicPr>
            <a:picLocks noChangeAspect="1"/>
          </p:cNvPicPr>
          <p:nvPr/>
        </p:nvPicPr>
        <p:blipFill>
          <a:blip r:embed="rId12"/>
          <a:stretch>
            <a:fillRect/>
          </a:stretch>
        </p:blipFill>
        <p:spPr>
          <a:xfrm>
            <a:off x="1257367" y="2961731"/>
            <a:ext cx="1476893" cy="1830179"/>
          </a:xfrm>
          <a:prstGeom prst="rect">
            <a:avLst/>
          </a:prstGeom>
        </p:spPr>
      </p:pic>
      <p:pic>
        <p:nvPicPr>
          <p:cNvPr id="3" name="Picture 2">
            <a:extLst>
              <a:ext uri="{FF2B5EF4-FFF2-40B4-BE49-F238E27FC236}">
                <a16:creationId xmlns:a16="http://schemas.microsoft.com/office/drawing/2014/main" id="{96670446-3115-44F6-9B45-557A634D5A5B}"/>
              </a:ext>
            </a:extLst>
          </p:cNvPr>
          <p:cNvPicPr>
            <a:picLocks noChangeAspect="1"/>
          </p:cNvPicPr>
          <p:nvPr/>
        </p:nvPicPr>
        <p:blipFill>
          <a:blip r:embed="rId13"/>
          <a:stretch>
            <a:fillRect/>
          </a:stretch>
        </p:blipFill>
        <p:spPr>
          <a:xfrm>
            <a:off x="1257366" y="3365486"/>
            <a:ext cx="1471581" cy="1426424"/>
          </a:xfrm>
          <a:prstGeom prst="rect">
            <a:avLst/>
          </a:prstGeom>
        </p:spPr>
      </p:pic>
      <p:pic>
        <p:nvPicPr>
          <p:cNvPr id="9" name="4">
            <a:extLst>
              <a:ext uri="{FF2B5EF4-FFF2-40B4-BE49-F238E27FC236}">
                <a16:creationId xmlns:a16="http://schemas.microsoft.com/office/drawing/2014/main" id="{99D2260B-F90F-44DC-A77E-F735122B7A33}"/>
              </a:ext>
            </a:extLst>
          </p:cNvPr>
          <p:cNvPicPr>
            <a:picLocks noChangeAspect="1"/>
          </p:cNvPicPr>
          <p:nvPr/>
        </p:nvPicPr>
        <p:blipFill>
          <a:blip r:embed="rId14"/>
          <a:stretch>
            <a:fillRect/>
          </a:stretch>
        </p:blipFill>
        <p:spPr>
          <a:xfrm>
            <a:off x="3575506" y="5284058"/>
            <a:ext cx="1047079" cy="406943"/>
          </a:xfrm>
          <a:prstGeom prst="rect">
            <a:avLst/>
          </a:prstGeom>
        </p:spPr>
      </p:pic>
      <p:pic>
        <p:nvPicPr>
          <p:cNvPr id="10" name="1">
            <a:extLst>
              <a:ext uri="{FF2B5EF4-FFF2-40B4-BE49-F238E27FC236}">
                <a16:creationId xmlns:a16="http://schemas.microsoft.com/office/drawing/2014/main" id="{46439FB1-7642-41C3-B701-F4EC7D1D0A1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92645" y="5284058"/>
            <a:ext cx="1042507" cy="406943"/>
          </a:xfrm>
          <a:prstGeom prst="rect">
            <a:avLst/>
          </a:prstGeom>
        </p:spPr>
      </p:pic>
      <p:pic>
        <p:nvPicPr>
          <p:cNvPr id="11" name="2">
            <a:extLst>
              <a:ext uri="{FF2B5EF4-FFF2-40B4-BE49-F238E27FC236}">
                <a16:creationId xmlns:a16="http://schemas.microsoft.com/office/drawing/2014/main" id="{689876F3-23D2-4F2E-BFF0-34B990B73AEA}"/>
              </a:ext>
            </a:extLst>
          </p:cNvPr>
          <p:cNvPicPr>
            <a:picLocks noChangeAspect="1"/>
          </p:cNvPicPr>
          <p:nvPr/>
        </p:nvPicPr>
        <p:blipFill>
          <a:blip r:embed="rId16"/>
          <a:stretch>
            <a:fillRect/>
          </a:stretch>
        </p:blipFill>
        <p:spPr>
          <a:xfrm>
            <a:off x="1318741" y="5284058"/>
            <a:ext cx="1047079" cy="406943"/>
          </a:xfrm>
          <a:prstGeom prst="rect">
            <a:avLst/>
          </a:prstGeom>
        </p:spPr>
      </p:pic>
      <p:pic>
        <p:nvPicPr>
          <p:cNvPr id="14" name="Picture 13">
            <a:extLst>
              <a:ext uri="{FF2B5EF4-FFF2-40B4-BE49-F238E27FC236}">
                <a16:creationId xmlns:a16="http://schemas.microsoft.com/office/drawing/2014/main" id="{3638472D-1DB4-4C08-846B-A7E60A2DC2D2}"/>
              </a:ext>
            </a:extLst>
          </p:cNvPr>
          <p:cNvPicPr>
            <a:picLocks noChangeAspect="1"/>
          </p:cNvPicPr>
          <p:nvPr/>
        </p:nvPicPr>
        <p:blipFill>
          <a:blip r:embed="rId17"/>
          <a:stretch>
            <a:fillRect/>
          </a:stretch>
        </p:blipFill>
        <p:spPr>
          <a:xfrm>
            <a:off x="2734260" y="4778964"/>
            <a:ext cx="685859" cy="685859"/>
          </a:xfrm>
          <a:prstGeom prst="rect">
            <a:avLst/>
          </a:prstGeom>
        </p:spPr>
      </p:pic>
      <p:pic>
        <p:nvPicPr>
          <p:cNvPr id="19" name="Magic sound effect">
            <a:hlinkClick r:id="" action="ppaction://media"/>
            <a:extLst>
              <a:ext uri="{FF2B5EF4-FFF2-40B4-BE49-F238E27FC236}">
                <a16:creationId xmlns:a16="http://schemas.microsoft.com/office/drawing/2014/main" id="{E56DA454-0B95-400A-A86B-160928009588}"/>
              </a:ext>
            </a:extLst>
          </p:cNvPr>
          <p:cNvPicPr>
            <a:picLocks noChangeAspect="1"/>
          </p:cNvPicPr>
          <p:nvPr>
            <a:audioFile r:link="rId1"/>
            <p:extLst>
              <p:ext uri="{DAA4B4D4-6D71-4841-9C94-3DE7FCFB9230}">
                <p14:media xmlns:p14="http://schemas.microsoft.com/office/powerpoint/2010/main" r:embed="rId2">
                  <p14:trim st="2016"/>
                </p14:media>
              </p:ext>
            </p:extLst>
          </p:nvPr>
        </p:nvPicPr>
        <p:blipFill>
          <a:blip r:embed="rId18"/>
          <a:stretch>
            <a:fillRect/>
          </a:stretch>
        </p:blipFill>
        <p:spPr>
          <a:xfrm>
            <a:off x="9384224" y="4179756"/>
            <a:ext cx="365522" cy="365522"/>
          </a:xfrm>
          <a:prstGeom prst="rect">
            <a:avLst/>
          </a:prstGeom>
        </p:spPr>
      </p:pic>
      <p:pic>
        <p:nvPicPr>
          <p:cNvPr id="25" name="Picture 24" descr="A close up of a logo&#10;&#10;Description automatically generated">
            <a:extLst>
              <a:ext uri="{FF2B5EF4-FFF2-40B4-BE49-F238E27FC236}">
                <a16:creationId xmlns:a16="http://schemas.microsoft.com/office/drawing/2014/main" id="{B1334589-9074-49BA-B231-2FD5E0824E65}"/>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2720296" y="-2406024"/>
            <a:ext cx="3703409" cy="2078444"/>
          </a:xfrm>
          <a:prstGeom prst="rect">
            <a:avLst/>
          </a:prstGeom>
        </p:spPr>
      </p:pic>
      <p:pic>
        <p:nvPicPr>
          <p:cNvPr id="31" name="Picture 30">
            <a:extLst>
              <a:ext uri="{FF2B5EF4-FFF2-40B4-BE49-F238E27FC236}">
                <a16:creationId xmlns:a16="http://schemas.microsoft.com/office/drawing/2014/main" id="{DC510AF4-FDAB-4D21-8224-9C0B089ED103}"/>
              </a:ext>
            </a:extLst>
          </p:cNvPr>
          <p:cNvPicPr>
            <a:picLocks noChangeAspect="1"/>
          </p:cNvPicPr>
          <p:nvPr/>
        </p:nvPicPr>
        <p:blipFill>
          <a:blip r:embed="rId20" cstate="print">
            <a:biLevel thresh="25000"/>
            <a:extLst>
              <a:ext uri="{28A0092B-C50C-407E-A947-70E740481C1C}">
                <a14:useLocalDpi xmlns:a14="http://schemas.microsoft.com/office/drawing/2010/main" val="0"/>
              </a:ext>
            </a:extLst>
          </a:blip>
          <a:stretch>
            <a:fillRect/>
          </a:stretch>
        </p:blipFill>
        <p:spPr>
          <a:xfrm>
            <a:off x="1098734" y="2627742"/>
            <a:ext cx="1769796" cy="1637722"/>
          </a:xfrm>
          <a:prstGeom prst="rect">
            <a:avLst/>
          </a:prstGeom>
        </p:spPr>
      </p:pic>
      <p:grpSp>
        <p:nvGrpSpPr>
          <p:cNvPr id="18" name="Group 17">
            <a:extLst>
              <a:ext uri="{FF2B5EF4-FFF2-40B4-BE49-F238E27FC236}">
                <a16:creationId xmlns:a16="http://schemas.microsoft.com/office/drawing/2014/main" id="{8B8EDFF5-DC0F-49F4-9C3D-795EAC2AF4B2}"/>
              </a:ext>
            </a:extLst>
          </p:cNvPr>
          <p:cNvGrpSpPr/>
          <p:nvPr/>
        </p:nvGrpSpPr>
        <p:grpSpPr>
          <a:xfrm>
            <a:off x="1403569" y="2817792"/>
            <a:ext cx="1189193" cy="1189191"/>
            <a:chOff x="1740753" y="2562737"/>
            <a:chExt cx="1833577" cy="1833577"/>
          </a:xfrm>
        </p:grpSpPr>
        <p:pic>
          <p:nvPicPr>
            <p:cNvPr id="8" name="Picture 7" descr="A picture containing invertebrate, animal&#10;&#10;Description automatically generated">
              <a:extLst>
                <a:ext uri="{FF2B5EF4-FFF2-40B4-BE49-F238E27FC236}">
                  <a16:creationId xmlns:a16="http://schemas.microsoft.com/office/drawing/2014/main" id="{BD256619-9050-494C-92FF-07090FE92261}"/>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740753" y="2562737"/>
              <a:ext cx="1833577" cy="1833577"/>
            </a:xfrm>
            <a:prstGeom prst="rect">
              <a:avLst/>
            </a:prstGeom>
          </p:spPr>
        </p:pic>
        <p:sp>
          <p:nvSpPr>
            <p:cNvPr id="17" name="Rectangle 16">
              <a:extLst>
                <a:ext uri="{FF2B5EF4-FFF2-40B4-BE49-F238E27FC236}">
                  <a16:creationId xmlns:a16="http://schemas.microsoft.com/office/drawing/2014/main" id="{07BE3BC8-6F94-4508-B5F3-94435B1CCB90}"/>
                </a:ext>
              </a:extLst>
            </p:cNvPr>
            <p:cNvSpPr/>
            <p:nvPr/>
          </p:nvSpPr>
          <p:spPr>
            <a:xfrm>
              <a:off x="1860958" y="3265977"/>
              <a:ext cx="1593168" cy="427096"/>
            </a:xfrm>
            <a:prstGeom prst="rect">
              <a:avLst/>
            </a:prstGeom>
          </p:spPr>
          <p:txBody>
            <a:bodyPr wrap="square" anchor="ctr">
              <a:spAutoFit/>
            </a:bodyPr>
            <a:lstStyle/>
            <a:p>
              <a:pPr algn="ctr" fontAlgn="auto">
                <a:spcBef>
                  <a:spcPts val="0"/>
                </a:spcBef>
                <a:spcAft>
                  <a:spcPts val="0"/>
                </a:spcAft>
                <a:defRPr/>
              </a:pPr>
              <a:endParaRPr lang="en-US" sz="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pic>
        <p:nvPicPr>
          <p:cNvPr id="40" name="Picture 39">
            <a:extLst>
              <a:ext uri="{FF2B5EF4-FFF2-40B4-BE49-F238E27FC236}">
                <a16:creationId xmlns:a16="http://schemas.microsoft.com/office/drawing/2014/main" id="{7351ADC6-20B3-4CCF-9DF8-8EA4AC622084}"/>
              </a:ext>
            </a:extLst>
          </p:cNvPr>
          <p:cNvPicPr>
            <a:picLocks noChangeAspect="1"/>
          </p:cNvPicPr>
          <p:nvPr/>
        </p:nvPicPr>
        <p:blipFill>
          <a:blip r:embed="rId22"/>
          <a:stretch>
            <a:fillRect/>
          </a:stretch>
        </p:blipFill>
        <p:spPr>
          <a:xfrm>
            <a:off x="5254626" y="3141103"/>
            <a:ext cx="402371" cy="374936"/>
          </a:xfrm>
          <a:prstGeom prst="rect">
            <a:avLst/>
          </a:prstGeom>
        </p:spPr>
      </p:pic>
      <p:pic>
        <p:nvPicPr>
          <p:cNvPr id="41" name="Picture 40">
            <a:extLst>
              <a:ext uri="{FF2B5EF4-FFF2-40B4-BE49-F238E27FC236}">
                <a16:creationId xmlns:a16="http://schemas.microsoft.com/office/drawing/2014/main" id="{F1052473-D994-457E-AB27-BD41BE79A8A3}"/>
              </a:ext>
            </a:extLst>
          </p:cNvPr>
          <p:cNvPicPr>
            <a:picLocks noChangeAspect="1"/>
          </p:cNvPicPr>
          <p:nvPr/>
        </p:nvPicPr>
        <p:blipFill>
          <a:blip r:embed="rId23"/>
          <a:stretch>
            <a:fillRect/>
          </a:stretch>
        </p:blipFill>
        <p:spPr>
          <a:xfrm>
            <a:off x="5254626" y="3745984"/>
            <a:ext cx="402371" cy="374936"/>
          </a:xfrm>
          <a:prstGeom prst="rect">
            <a:avLst/>
          </a:prstGeom>
        </p:spPr>
      </p:pic>
      <p:pic>
        <p:nvPicPr>
          <p:cNvPr id="43" name="Picture 42">
            <a:extLst>
              <a:ext uri="{FF2B5EF4-FFF2-40B4-BE49-F238E27FC236}">
                <a16:creationId xmlns:a16="http://schemas.microsoft.com/office/drawing/2014/main" id="{05A3363A-AC58-4D37-8194-5A9B4BB15277}"/>
              </a:ext>
            </a:extLst>
          </p:cNvPr>
          <p:cNvPicPr>
            <a:picLocks noChangeAspect="1"/>
          </p:cNvPicPr>
          <p:nvPr/>
        </p:nvPicPr>
        <p:blipFill>
          <a:blip r:embed="rId24"/>
          <a:stretch>
            <a:fillRect/>
          </a:stretch>
        </p:blipFill>
        <p:spPr>
          <a:xfrm>
            <a:off x="7131886" y="3141103"/>
            <a:ext cx="402371" cy="374936"/>
          </a:xfrm>
          <a:prstGeom prst="rect">
            <a:avLst/>
          </a:prstGeom>
        </p:spPr>
      </p:pic>
      <p:pic>
        <p:nvPicPr>
          <p:cNvPr id="45" name="Picture 44">
            <a:extLst>
              <a:ext uri="{FF2B5EF4-FFF2-40B4-BE49-F238E27FC236}">
                <a16:creationId xmlns:a16="http://schemas.microsoft.com/office/drawing/2014/main" id="{27D23464-1C39-48E0-A01B-636B156BDD35}"/>
              </a:ext>
            </a:extLst>
          </p:cNvPr>
          <p:cNvPicPr>
            <a:picLocks noChangeAspect="1"/>
          </p:cNvPicPr>
          <p:nvPr/>
        </p:nvPicPr>
        <p:blipFill>
          <a:blip r:embed="rId25"/>
          <a:stretch>
            <a:fillRect/>
          </a:stretch>
        </p:blipFill>
        <p:spPr>
          <a:xfrm>
            <a:off x="7131886" y="3745984"/>
            <a:ext cx="402371" cy="374936"/>
          </a:xfrm>
          <a:prstGeom prst="rect">
            <a:avLst/>
          </a:prstGeom>
        </p:spPr>
      </p:pic>
      <p:pic>
        <p:nvPicPr>
          <p:cNvPr id="47" name="Picture 46">
            <a:extLst>
              <a:ext uri="{FF2B5EF4-FFF2-40B4-BE49-F238E27FC236}">
                <a16:creationId xmlns:a16="http://schemas.microsoft.com/office/drawing/2014/main" id="{F237EE6E-08B3-4C0C-A022-57AC16576CCC}"/>
              </a:ext>
            </a:extLst>
          </p:cNvPr>
          <p:cNvPicPr>
            <a:picLocks noChangeAspect="1"/>
          </p:cNvPicPr>
          <p:nvPr/>
        </p:nvPicPr>
        <p:blipFill>
          <a:blip r:embed="rId26"/>
          <a:stretch>
            <a:fillRect/>
          </a:stretch>
        </p:blipFill>
        <p:spPr>
          <a:xfrm>
            <a:off x="6911178" y="3071744"/>
            <a:ext cx="681287" cy="681287"/>
          </a:xfrm>
          <a:prstGeom prst="rect">
            <a:avLst/>
          </a:prstGeom>
        </p:spPr>
      </p:pic>
      <p:pic>
        <p:nvPicPr>
          <p:cNvPr id="12" name="3">
            <a:extLst>
              <a:ext uri="{FF2B5EF4-FFF2-40B4-BE49-F238E27FC236}">
                <a16:creationId xmlns:a16="http://schemas.microsoft.com/office/drawing/2014/main" id="{6707A293-903E-4B64-8304-9CF89CB5C037}"/>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2449410" y="5284057"/>
            <a:ext cx="1042507" cy="406943"/>
          </a:xfrm>
          <a:prstGeom prst="rect">
            <a:avLst/>
          </a:prstGeom>
        </p:spPr>
      </p:pic>
      <p:pic>
        <p:nvPicPr>
          <p:cNvPr id="15" name="Picture 14">
            <a:extLst>
              <a:ext uri="{FF2B5EF4-FFF2-40B4-BE49-F238E27FC236}">
                <a16:creationId xmlns:a16="http://schemas.microsoft.com/office/drawing/2014/main" id="{FEB7FC6F-C70F-4469-B6D6-83FF1C41AB5C}"/>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1883266" y="4078054"/>
            <a:ext cx="177713" cy="300422"/>
          </a:xfrm>
          <a:prstGeom prst="rect">
            <a:avLst/>
          </a:prstGeom>
        </p:spPr>
      </p:pic>
      <p:sp>
        <p:nvSpPr>
          <p:cNvPr id="2" name="Rectangle 1"/>
          <p:cNvSpPr/>
          <p:nvPr/>
        </p:nvSpPr>
        <p:spPr>
          <a:xfrm>
            <a:off x="4355976" y="704771"/>
            <a:ext cx="4572000" cy="2308324"/>
          </a:xfrm>
          <a:prstGeom prst="rect">
            <a:avLst/>
          </a:prstGeom>
        </p:spPr>
        <p:txBody>
          <a:bodyPr>
            <a:spAutoFit/>
          </a:bodyPr>
          <a:lstStyle/>
          <a:p>
            <a:r>
              <a:rPr lang="vi-VN" sz="2400" dirty="0">
                <a:solidFill>
                  <a:srgbClr val="000000"/>
                </a:solidFill>
                <a:latin typeface="+mj-lt"/>
              </a:rPr>
              <a:t>3. là cơ thể có đặc tính di truyền đồng nhất và ổn định về một tính trạng nào đó, các thế hệ con cái sinh ra giống nhau và giống với thế hệ trước (không phân li kiểu hình, kiểu gene).</a:t>
            </a:r>
            <a:endParaRPr lang="en-US" sz="2400" dirty="0">
              <a:latin typeface="+mj-lt"/>
            </a:endParaRPr>
          </a:p>
        </p:txBody>
      </p:sp>
      <p:sp>
        <p:nvSpPr>
          <p:cNvPr id="27" name="Rectangle 26">
            <a:extLst>
              <a:ext uri="{FF2B5EF4-FFF2-40B4-BE49-F238E27FC236}">
                <a16:creationId xmlns:a16="http://schemas.microsoft.com/office/drawing/2014/main" id="{07BE3BC8-6F94-4508-B5F3-94435B1CCB90}"/>
              </a:ext>
            </a:extLst>
          </p:cNvPr>
          <p:cNvSpPr/>
          <p:nvPr/>
        </p:nvSpPr>
        <p:spPr>
          <a:xfrm>
            <a:off x="1481530" y="3181556"/>
            <a:ext cx="1033272" cy="461665"/>
          </a:xfrm>
          <a:prstGeom prst="rect">
            <a:avLst/>
          </a:prstGeom>
        </p:spPr>
        <p:txBody>
          <a:bodyPr wrap="square" anchor="ctr">
            <a:spAutoFit/>
          </a:bodyPr>
          <a:lstStyle/>
          <a:p>
            <a:pPr algn="ctr" fontAlgn="auto">
              <a:spcBef>
                <a:spcPts val="0"/>
              </a:spcBef>
              <a:spcAft>
                <a:spcPts val="0"/>
              </a:spcAft>
              <a:defRPr/>
            </a:pPr>
            <a:r>
              <a:rPr lang="en-US" sz="1200" dirty="0" err="1">
                <a:solidFill>
                  <a:prstClr val="white"/>
                </a:solidFill>
                <a:latin typeface="Tahoma" panose="020B0604030504040204" pitchFamily="34" charset="0"/>
                <a:ea typeface="Tahoma" panose="020B0604030504040204" pitchFamily="34" charset="0"/>
                <a:cs typeface="Tahoma" panose="020B0604030504040204" pitchFamily="34" charset="0"/>
              </a:rPr>
              <a:t>Chúc</a:t>
            </a:r>
            <a:r>
              <a:rPr lang="en-US" sz="1200"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1200" dirty="0" err="1">
                <a:solidFill>
                  <a:prstClr val="white"/>
                </a:solidFill>
                <a:latin typeface="Tahoma" panose="020B0604030504040204" pitchFamily="34" charset="0"/>
                <a:ea typeface="Tahoma" panose="020B0604030504040204" pitchFamily="34" charset="0"/>
                <a:cs typeface="Tahoma" panose="020B0604030504040204" pitchFamily="34" charset="0"/>
              </a:rPr>
              <a:t>các</a:t>
            </a:r>
            <a:r>
              <a:rPr lang="en-US" sz="1200"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1200" dirty="0" err="1">
                <a:solidFill>
                  <a:prstClr val="white"/>
                </a:solidFill>
                <a:latin typeface="Tahoma" panose="020B0604030504040204" pitchFamily="34" charset="0"/>
                <a:ea typeface="Tahoma" panose="020B0604030504040204" pitchFamily="34" charset="0"/>
                <a:cs typeface="Tahoma" panose="020B0604030504040204" pitchFamily="34" charset="0"/>
              </a:rPr>
              <a:t>bạn</a:t>
            </a:r>
            <a:r>
              <a:rPr lang="en-US" sz="1200"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1200" dirty="0" err="1">
                <a:solidFill>
                  <a:prstClr val="white"/>
                </a:solidFill>
                <a:latin typeface="Tahoma" panose="020B0604030504040204" pitchFamily="34" charset="0"/>
                <a:ea typeface="Tahoma" panose="020B0604030504040204" pitchFamily="34" charset="0"/>
                <a:cs typeface="Tahoma" panose="020B0604030504040204" pitchFamily="34" charset="0"/>
              </a:rPr>
              <a:t>dạy</a:t>
            </a:r>
            <a:r>
              <a:rPr lang="en-US" sz="1200"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1200" dirty="0" err="1">
                <a:solidFill>
                  <a:prstClr val="white"/>
                </a:solidFill>
                <a:latin typeface="Tahoma" panose="020B0604030504040204" pitchFamily="34" charset="0"/>
                <a:ea typeface="Tahoma" panose="020B0604030504040204" pitchFamily="34" charset="0"/>
                <a:cs typeface="Tahoma" panose="020B0604030504040204" pitchFamily="34" charset="0"/>
              </a:rPr>
              <a:t>tốt</a:t>
            </a:r>
            <a:endParaRPr lang="en-US" sz="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85482191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mph" presetSubtype="0" fill="hold" nodeType="clickEffect">
                                  <p:stCondLst>
                                    <p:cond delay="0"/>
                                  </p:stCondLst>
                                  <p:childTnLst>
                                    <p:anim calcmode="discrete" valueType="str">
                                      <p:cBhvr>
                                        <p:cTn id="6" dur="500" fill="hold"/>
                                        <p:tgtEl>
                                          <p:spTgt spid="1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5"/>
                                            </p:cond>
                                          </p:stCondLst>
                                          <p:endCondLst>
                                            <p:cond evt="onStopAudio" delay="0">
                                              <p:tgtEl>
                                                <p:sldTgt/>
                                              </p:tgtEl>
                                            </p:cond>
                                          </p:endCondLst>
                                        </p:cTn>
                                        <p:tgtEl>
                                          <p:sndTgt r:embed="rId4" name="CLICK.WAV"/>
                                        </p:tgtEl>
                                      </p:cMediaNode>
                                    </p:audio>
                                  </p:subTnLst>
                                </p:cTn>
                              </p:par>
                            </p:childTnLst>
                          </p:cTn>
                        </p:par>
                        <p:par>
                          <p:cTn id="7" fill="hold">
                            <p:stCondLst>
                              <p:cond delay="500"/>
                            </p:stCondLst>
                            <p:childTnLst>
                              <p:par>
                                <p:cTn id="8" presetID="35" presetClass="emph" presetSubtype="0" fill="hold" nodeType="afterEffect">
                                  <p:stCondLst>
                                    <p:cond delay="0"/>
                                  </p:stCondLst>
                                  <p:childTnLst>
                                    <p:anim calcmode="discrete" valueType="str">
                                      <p:cBhvr>
                                        <p:cTn id="9" dur="500" fill="hold"/>
                                        <p:tgtEl>
                                          <p:spTgt spid="11"/>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8"/>
                                            </p:cond>
                                          </p:stCondLst>
                                          <p:endCondLst>
                                            <p:cond evt="onStopAudio" delay="0">
                                              <p:tgtEl>
                                                <p:sldTgt/>
                                              </p:tgtEl>
                                            </p:cond>
                                          </p:endCondLst>
                                        </p:cTn>
                                        <p:tgtEl>
                                          <p:sndTgt r:embed="rId4" name="CLICK.WAV"/>
                                        </p:tgtEl>
                                      </p:cMediaNode>
                                    </p:audio>
                                  </p:subTnLst>
                                </p:cTn>
                              </p:par>
                            </p:childTnLst>
                          </p:cTn>
                        </p:par>
                        <p:par>
                          <p:cTn id="10" fill="hold">
                            <p:stCondLst>
                              <p:cond delay="1000"/>
                            </p:stCondLst>
                            <p:childTnLst>
                              <p:par>
                                <p:cTn id="11" presetID="35" presetClass="emph" presetSubtype="0" fill="hold" nodeType="afterEffect">
                                  <p:stCondLst>
                                    <p:cond delay="0"/>
                                  </p:stCondLst>
                                  <p:childTnLst>
                                    <p:anim calcmode="discrete" valueType="str">
                                      <p:cBhvr>
                                        <p:cTn id="12" dur="500" fill="hold"/>
                                        <p:tgtEl>
                                          <p:spTgt spid="12"/>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1"/>
                                            </p:cond>
                                          </p:stCondLst>
                                          <p:endCondLst>
                                            <p:cond evt="onStopAudio" delay="0">
                                              <p:tgtEl>
                                                <p:sldTgt/>
                                              </p:tgtEl>
                                            </p:cond>
                                          </p:endCondLst>
                                        </p:cTn>
                                        <p:tgtEl>
                                          <p:sndTgt r:embed="rId4" name="CLICK.WAV"/>
                                        </p:tgtEl>
                                      </p:cMediaNode>
                                    </p:audio>
                                  </p:subTnLst>
                                </p:cTn>
                              </p:par>
                            </p:childTnLst>
                          </p:cTn>
                        </p:par>
                        <p:par>
                          <p:cTn id="13" fill="hold">
                            <p:stCondLst>
                              <p:cond delay="1500"/>
                            </p:stCondLst>
                            <p:childTnLst>
                              <p:par>
                                <p:cTn id="14" presetID="35" presetClass="emph" presetSubtype="0" fill="hold" nodeType="afterEffect">
                                  <p:stCondLst>
                                    <p:cond delay="0"/>
                                  </p:stCondLst>
                                  <p:childTnLst>
                                    <p:anim calcmode="discrete" valueType="str">
                                      <p:cBhvr>
                                        <p:cTn id="15" dur="500" fill="hold"/>
                                        <p:tgtEl>
                                          <p:spTgt spid="9"/>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4"/>
                                            </p:cond>
                                          </p:stCondLst>
                                          <p:endCondLst>
                                            <p:cond evt="onStopAudio" delay="0">
                                              <p:tgtEl>
                                                <p:sldTgt/>
                                              </p:tgtEl>
                                            </p:cond>
                                          </p:endCondLst>
                                        </p:cTn>
                                        <p:tgtEl>
                                          <p:sndTgt r:embed="rId4" name="CLICK.WAV"/>
                                        </p:tgtEl>
                                      </p:cMediaNode>
                                    </p:audio>
                                  </p:subTnLst>
                                </p:cTn>
                              </p:par>
                            </p:childTnLst>
                          </p:cTn>
                        </p:par>
                        <p:par>
                          <p:cTn id="16" fill="hold">
                            <p:stCondLst>
                              <p:cond delay="2000"/>
                            </p:stCondLst>
                            <p:childTnLst>
                              <p:par>
                                <p:cTn id="17" presetID="35" presetClass="emph" presetSubtype="0" fill="hold" nodeType="afterEffect">
                                  <p:stCondLst>
                                    <p:cond delay="0"/>
                                  </p:stCondLst>
                                  <p:childTnLst>
                                    <p:anim calcmode="discrete" valueType="str">
                                      <p:cBhvr>
                                        <p:cTn id="18" dur="500" fill="hold"/>
                                        <p:tgtEl>
                                          <p:spTgt spid="1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7"/>
                                            </p:cond>
                                          </p:stCondLst>
                                          <p:endCondLst>
                                            <p:cond evt="onStopAudio" delay="0">
                                              <p:tgtEl>
                                                <p:sldTgt/>
                                              </p:tgtEl>
                                            </p:cond>
                                          </p:endCondLst>
                                        </p:cTn>
                                        <p:tgtEl>
                                          <p:sndTgt r:embed="rId4" name="CLICK.WAV"/>
                                        </p:tgtEl>
                                      </p:cMediaNode>
                                    </p:audio>
                                  </p:subTnLst>
                                </p:cTn>
                              </p:par>
                            </p:childTnLst>
                          </p:cTn>
                        </p:par>
                        <p:par>
                          <p:cTn id="19" fill="hold">
                            <p:stCondLst>
                              <p:cond delay="2500"/>
                            </p:stCondLst>
                            <p:childTnLst>
                              <p:par>
                                <p:cTn id="20" presetID="35" presetClass="emph" presetSubtype="0" fill="hold" nodeType="afterEffect">
                                  <p:stCondLst>
                                    <p:cond delay="0"/>
                                  </p:stCondLst>
                                  <p:childTnLst>
                                    <p:anim calcmode="discrete" valueType="str">
                                      <p:cBhvr>
                                        <p:cTn id="21" dur="500" fill="hold"/>
                                        <p:tgtEl>
                                          <p:spTgt spid="9"/>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0"/>
                                            </p:cond>
                                          </p:stCondLst>
                                          <p:endCondLst>
                                            <p:cond evt="onStopAudio" delay="0">
                                              <p:tgtEl>
                                                <p:sldTgt/>
                                              </p:tgtEl>
                                            </p:cond>
                                          </p:endCondLst>
                                        </p:cTn>
                                        <p:tgtEl>
                                          <p:sndTgt r:embed="rId4" name="CLICK.WAV"/>
                                        </p:tgtEl>
                                      </p:cMediaNode>
                                    </p:audio>
                                  </p:subTnLst>
                                </p:cTn>
                              </p:par>
                            </p:childTnLst>
                          </p:cTn>
                        </p:par>
                        <p:par>
                          <p:cTn id="22" fill="hold">
                            <p:stCondLst>
                              <p:cond delay="3000"/>
                            </p:stCondLst>
                            <p:childTnLst>
                              <p:par>
                                <p:cTn id="23" presetID="35" presetClass="emph" presetSubtype="0" fill="hold" nodeType="afterEffect">
                                  <p:stCondLst>
                                    <p:cond delay="0"/>
                                  </p:stCondLst>
                                  <p:childTnLst>
                                    <p:anim calcmode="discrete" valueType="str">
                                      <p:cBhvr>
                                        <p:cTn id="24" dur="500" fill="hold"/>
                                        <p:tgtEl>
                                          <p:spTgt spid="12"/>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3"/>
                                            </p:cond>
                                          </p:stCondLst>
                                          <p:endCondLst>
                                            <p:cond evt="onStopAudio" delay="0">
                                              <p:tgtEl>
                                                <p:sldTgt/>
                                              </p:tgtEl>
                                            </p:cond>
                                          </p:endCondLst>
                                        </p:cTn>
                                        <p:tgtEl>
                                          <p:sndTgt r:embed="rId4" name="CLICK.WAV"/>
                                        </p:tgtEl>
                                      </p:cMediaNode>
                                    </p:audio>
                                  </p:subTnLst>
                                </p:cTn>
                              </p:par>
                            </p:childTnLst>
                          </p:cTn>
                        </p:par>
                        <p:par>
                          <p:cTn id="25" fill="hold">
                            <p:stCondLst>
                              <p:cond delay="3500"/>
                            </p:stCondLst>
                            <p:childTnLst>
                              <p:par>
                                <p:cTn id="26" presetID="35" presetClass="emph" presetSubtype="0" fill="hold" nodeType="afterEffect">
                                  <p:stCondLst>
                                    <p:cond delay="0"/>
                                  </p:stCondLst>
                                  <p:childTnLst>
                                    <p:anim calcmode="discrete" valueType="str">
                                      <p:cBhvr>
                                        <p:cTn id="27" dur="500" fill="hold"/>
                                        <p:tgtEl>
                                          <p:spTgt spid="11"/>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6"/>
                                            </p:cond>
                                          </p:stCondLst>
                                          <p:endCondLst>
                                            <p:cond evt="onStopAudio" delay="0">
                                              <p:tgtEl>
                                                <p:sldTgt/>
                                              </p:tgtEl>
                                            </p:cond>
                                          </p:endCondLst>
                                        </p:cTn>
                                        <p:tgtEl>
                                          <p:sndTgt r:embed="rId4" name="CLICK.WAV"/>
                                        </p:tgtEl>
                                      </p:cMediaNode>
                                    </p:audio>
                                  </p:subTnLst>
                                </p:cTn>
                              </p:par>
                            </p:childTnLst>
                          </p:cTn>
                        </p:par>
                        <p:par>
                          <p:cTn id="28" fill="hold">
                            <p:stCondLst>
                              <p:cond delay="4000"/>
                            </p:stCondLst>
                            <p:childTnLst>
                              <p:par>
                                <p:cTn id="29" presetID="32" presetClass="emph" presetSubtype="0" fill="hold" nodeType="afterEffect">
                                  <p:stCondLst>
                                    <p:cond delay="0"/>
                                  </p:stCondLst>
                                  <p:childTnLst>
                                    <p:animRot by="120000">
                                      <p:cBhvr>
                                        <p:cTn id="30" dur="100" fill="hold">
                                          <p:stCondLst>
                                            <p:cond delay="0"/>
                                          </p:stCondLst>
                                        </p:cTn>
                                        <p:tgtEl>
                                          <p:spTgt spid="12"/>
                                        </p:tgtEl>
                                        <p:attrNameLst>
                                          <p:attrName>r</p:attrName>
                                        </p:attrNameLst>
                                      </p:cBhvr>
                                    </p:animRot>
                                    <p:animRot by="-240000">
                                      <p:cBhvr>
                                        <p:cTn id="31" dur="200" fill="hold">
                                          <p:stCondLst>
                                            <p:cond delay="200"/>
                                          </p:stCondLst>
                                        </p:cTn>
                                        <p:tgtEl>
                                          <p:spTgt spid="12"/>
                                        </p:tgtEl>
                                        <p:attrNameLst>
                                          <p:attrName>r</p:attrName>
                                        </p:attrNameLst>
                                      </p:cBhvr>
                                    </p:animRot>
                                    <p:animRot by="240000">
                                      <p:cBhvr>
                                        <p:cTn id="32" dur="200" fill="hold">
                                          <p:stCondLst>
                                            <p:cond delay="400"/>
                                          </p:stCondLst>
                                        </p:cTn>
                                        <p:tgtEl>
                                          <p:spTgt spid="12"/>
                                        </p:tgtEl>
                                        <p:attrNameLst>
                                          <p:attrName>r</p:attrName>
                                        </p:attrNameLst>
                                      </p:cBhvr>
                                    </p:animRot>
                                    <p:animRot by="-240000">
                                      <p:cBhvr>
                                        <p:cTn id="33" dur="200" fill="hold">
                                          <p:stCondLst>
                                            <p:cond delay="600"/>
                                          </p:stCondLst>
                                        </p:cTn>
                                        <p:tgtEl>
                                          <p:spTgt spid="12"/>
                                        </p:tgtEl>
                                        <p:attrNameLst>
                                          <p:attrName>r</p:attrName>
                                        </p:attrNameLst>
                                      </p:cBhvr>
                                    </p:animRot>
                                    <p:animRot by="120000">
                                      <p:cBhvr>
                                        <p:cTn id="34" dur="200" fill="hold">
                                          <p:stCondLst>
                                            <p:cond delay="800"/>
                                          </p:stCondLst>
                                        </p:cTn>
                                        <p:tgtEl>
                                          <p:spTgt spid="12"/>
                                        </p:tgtEl>
                                        <p:attrNameLst>
                                          <p:attrName>r</p:attrName>
                                        </p:attrNameLst>
                                      </p:cBhvr>
                                    </p:animRot>
                                  </p:childTnLst>
                                  <p:subTnLst>
                                    <p:audio>
                                      <p:cMediaNode>
                                        <p:cTn display="0" masterRel="sameClick">
                                          <p:stCondLst>
                                            <p:cond evt="begin" delay="0">
                                              <p:tn val="29"/>
                                            </p:cond>
                                          </p:stCondLst>
                                          <p:endCondLst>
                                            <p:cond evt="onStopAudio" delay="0">
                                              <p:tgtEl>
                                                <p:sldTgt/>
                                              </p:tgtEl>
                                            </p:cond>
                                          </p:endCondLst>
                                        </p:cTn>
                                        <p:tgtEl>
                                          <p:sndTgt r:embed="rId5" name="Check mark.wav"/>
                                        </p:tgtEl>
                                      </p:cMediaNode>
                                    </p:audio>
                                  </p:subTnLst>
                                </p:cTn>
                              </p:par>
                              <p:par>
                                <p:cTn id="35" presetID="1"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2" presetClass="entr" presetSubtype="4" fill="hold" nodeType="withEffect">
                                  <p:stCondLst>
                                    <p:cond delay="0"/>
                                  </p:stCondLst>
                                  <p:childTnLst>
                                    <p:set>
                                      <p:cBhvr>
                                        <p:cTn id="38" dur="1" fill="hold">
                                          <p:stCondLst>
                                            <p:cond delay="0"/>
                                          </p:stCondLst>
                                        </p:cTn>
                                        <p:tgtEl>
                                          <p:spTgt spid="47"/>
                                        </p:tgtEl>
                                        <p:attrNameLst>
                                          <p:attrName>style.visibility</p:attrName>
                                        </p:attrNameLst>
                                      </p:cBhvr>
                                      <p:to>
                                        <p:strVal val="visible"/>
                                      </p:to>
                                    </p:set>
                                    <p:anim calcmode="lin" valueType="num">
                                      <p:cBhvr additive="base">
                                        <p:cTn id="39" dur="500" fill="hold"/>
                                        <p:tgtEl>
                                          <p:spTgt spid="47"/>
                                        </p:tgtEl>
                                        <p:attrNameLst>
                                          <p:attrName>ppt_x</p:attrName>
                                        </p:attrNameLst>
                                      </p:cBhvr>
                                      <p:tavLst>
                                        <p:tav tm="0">
                                          <p:val>
                                            <p:strVal val="#ppt_x"/>
                                          </p:val>
                                        </p:tav>
                                        <p:tav tm="100000">
                                          <p:val>
                                            <p:strVal val="#ppt_x"/>
                                          </p:val>
                                        </p:tav>
                                      </p:tavLst>
                                    </p:anim>
                                    <p:anim calcmode="lin" valueType="num">
                                      <p:cBhvr additive="base">
                                        <p:cTn id="40" dur="500" fill="hold"/>
                                        <p:tgtEl>
                                          <p:spTgt spid="47"/>
                                        </p:tgtEl>
                                        <p:attrNameLst>
                                          <p:attrName>ppt_y</p:attrName>
                                        </p:attrNameLst>
                                      </p:cBhvr>
                                      <p:tavLst>
                                        <p:tav tm="0">
                                          <p:val>
                                            <p:strVal val="1+#ppt_h/2"/>
                                          </p:val>
                                        </p:tav>
                                        <p:tav tm="100000">
                                          <p:val>
                                            <p:strVal val="#ppt_y"/>
                                          </p:val>
                                        </p:tav>
                                      </p:tavLst>
                                    </p:anim>
                                  </p:childTnLst>
                                </p:cTn>
                              </p:par>
                              <p:par>
                                <p:cTn id="41" presetID="1" presetClass="exit" presetSubtype="0" fill="hold" nodeType="withEffect">
                                  <p:stCondLst>
                                    <p:cond delay="1000"/>
                                  </p:stCondLst>
                                  <p:childTnLst>
                                    <p:set>
                                      <p:cBhvr>
                                        <p:cTn id="42" dur="1" fill="hold">
                                          <p:stCondLst>
                                            <p:cond delay="0"/>
                                          </p:stCondLst>
                                        </p:cTn>
                                        <p:tgtEl>
                                          <p:spTgt spid="14"/>
                                        </p:tgtEl>
                                        <p:attrNameLst>
                                          <p:attrName>style.visibility</p:attrName>
                                        </p:attrNameLst>
                                      </p:cBhvr>
                                      <p:to>
                                        <p:strVal val="hidden"/>
                                      </p:to>
                                    </p:set>
                                  </p:childTnLst>
                                </p:cTn>
                              </p:par>
                              <p:par>
                                <p:cTn id="43" presetID="10" presetClass="exit" presetSubtype="0" fill="hold" nodeType="withEffect">
                                  <p:stCondLst>
                                    <p:cond delay="1000"/>
                                  </p:stCondLst>
                                  <p:childTnLst>
                                    <p:animEffect transition="out" filter="fade">
                                      <p:cBhvr>
                                        <p:cTn id="44" dur="500"/>
                                        <p:tgtEl>
                                          <p:spTgt spid="10"/>
                                        </p:tgtEl>
                                      </p:cBhvr>
                                    </p:animEffect>
                                    <p:set>
                                      <p:cBhvr>
                                        <p:cTn id="45" dur="1" fill="hold">
                                          <p:stCondLst>
                                            <p:cond delay="499"/>
                                          </p:stCondLst>
                                        </p:cTn>
                                        <p:tgtEl>
                                          <p:spTgt spid="10"/>
                                        </p:tgtEl>
                                        <p:attrNameLst>
                                          <p:attrName>style.visibility</p:attrName>
                                        </p:attrNameLst>
                                      </p:cBhvr>
                                      <p:to>
                                        <p:strVal val="hidden"/>
                                      </p:to>
                                    </p:set>
                                  </p:childTnLst>
                                </p:cTn>
                              </p:par>
                              <p:par>
                                <p:cTn id="46" presetID="10" presetClass="exit" presetSubtype="0" fill="hold" nodeType="withEffect">
                                  <p:stCondLst>
                                    <p:cond delay="1000"/>
                                  </p:stCondLst>
                                  <p:childTnLst>
                                    <p:animEffect transition="out" filter="fade">
                                      <p:cBhvr>
                                        <p:cTn id="47" dur="500"/>
                                        <p:tgtEl>
                                          <p:spTgt spid="11"/>
                                        </p:tgtEl>
                                      </p:cBhvr>
                                    </p:animEffect>
                                    <p:set>
                                      <p:cBhvr>
                                        <p:cTn id="48" dur="1" fill="hold">
                                          <p:stCondLst>
                                            <p:cond delay="499"/>
                                          </p:stCondLst>
                                        </p:cTn>
                                        <p:tgtEl>
                                          <p:spTgt spid="11"/>
                                        </p:tgtEl>
                                        <p:attrNameLst>
                                          <p:attrName>style.visibility</p:attrName>
                                        </p:attrNameLst>
                                      </p:cBhvr>
                                      <p:to>
                                        <p:strVal val="hidden"/>
                                      </p:to>
                                    </p:set>
                                  </p:childTnLst>
                                </p:cTn>
                              </p:par>
                              <p:par>
                                <p:cTn id="49" presetID="10" presetClass="exit" presetSubtype="0" fill="hold" nodeType="withEffect">
                                  <p:stCondLst>
                                    <p:cond delay="1000"/>
                                  </p:stCondLst>
                                  <p:childTnLst>
                                    <p:animEffect transition="out" filter="fade">
                                      <p:cBhvr>
                                        <p:cTn id="50" dur="500"/>
                                        <p:tgtEl>
                                          <p:spTgt spid="9"/>
                                        </p:tgtEl>
                                      </p:cBhvr>
                                    </p:animEffect>
                                    <p:set>
                                      <p:cBhvr>
                                        <p:cTn id="51" dur="1" fill="hold">
                                          <p:stCondLst>
                                            <p:cond delay="499"/>
                                          </p:stCondLst>
                                        </p:cTn>
                                        <p:tgtEl>
                                          <p:spTgt spid="9"/>
                                        </p:tgtEl>
                                        <p:attrNameLst>
                                          <p:attrName>style.visibility</p:attrName>
                                        </p:attrNameLst>
                                      </p:cBhvr>
                                      <p:to>
                                        <p:strVal val="hidden"/>
                                      </p:to>
                                    </p:set>
                                  </p:childTnLst>
                                </p:cTn>
                              </p:par>
                            </p:childTnLst>
                          </p:cTn>
                        </p:par>
                        <p:par>
                          <p:cTn id="52" fill="hold">
                            <p:stCondLst>
                              <p:cond delay="5500"/>
                            </p:stCondLst>
                            <p:childTnLst>
                              <p:par>
                                <p:cTn id="53" presetID="64" presetClass="path" presetSubtype="0" accel="50000" decel="50000" fill="hold" nodeType="afterEffect">
                                  <p:stCondLst>
                                    <p:cond delay="0"/>
                                  </p:stCondLst>
                                  <p:childTnLst>
                                    <p:animMotion origin="layout" path="M 2.08333E-7 -1.48148E-6 L 0.1474 -0.50208 " pathEditMode="relative" rAng="0" ptsTypes="AA">
                                      <p:cBhvr>
                                        <p:cTn id="54" dur="2000" fill="hold"/>
                                        <p:tgtEl>
                                          <p:spTgt spid="12"/>
                                        </p:tgtEl>
                                        <p:attrNameLst>
                                          <p:attrName>ppt_x</p:attrName>
                                          <p:attrName>ppt_y</p:attrName>
                                        </p:attrNameLst>
                                      </p:cBhvr>
                                      <p:rCtr x="7370" y="-25116"/>
                                    </p:animMotion>
                                  </p:childTnLst>
                                  <p:subTnLst>
                                    <p:audio>
                                      <p:cMediaNode>
                                        <p:cTn display="0" masterRel="sameClick">
                                          <p:stCondLst>
                                            <p:cond evt="begin" delay="0">
                                              <p:tn val="53"/>
                                            </p:cond>
                                          </p:stCondLst>
                                          <p:endCondLst>
                                            <p:cond evt="onStopAudio" delay="0">
                                              <p:tgtEl>
                                                <p:sldTgt/>
                                              </p:tgtEl>
                                            </p:cond>
                                          </p:endCondLst>
                                        </p:cTn>
                                        <p:tgtEl>
                                          <p:sndTgt r:embed="rId6" name="CHIMES.WAV"/>
                                        </p:tgtEl>
                                      </p:cMediaNode>
                                    </p:audio>
                                  </p:subTnLst>
                                </p:cTn>
                              </p:par>
                            </p:childTnLst>
                          </p:cTn>
                        </p:par>
                        <p:par>
                          <p:cTn id="55" fill="hold">
                            <p:stCondLst>
                              <p:cond delay="7500"/>
                            </p:stCondLst>
                            <p:childTnLst>
                              <p:par>
                                <p:cTn id="56" presetID="6" presetClass="emph" presetSubtype="0" fill="hold" nodeType="afterEffect">
                                  <p:stCondLst>
                                    <p:cond delay="0"/>
                                  </p:stCondLst>
                                  <p:childTnLst>
                                    <p:animScale>
                                      <p:cBhvr>
                                        <p:cTn id="57" dur="1000" fill="hold"/>
                                        <p:tgtEl>
                                          <p:spTgt spid="12"/>
                                        </p:tgtEl>
                                      </p:cBhvr>
                                      <p:by x="300000" y="300000"/>
                                    </p:animScale>
                                  </p:childTnLst>
                                </p:cTn>
                              </p:par>
                              <p:par>
                                <p:cTn id="58" presetID="8" presetClass="emph" presetSubtype="0" fill="hold" nodeType="withEffect">
                                  <p:stCondLst>
                                    <p:cond delay="0"/>
                                  </p:stCondLst>
                                  <p:childTnLst>
                                    <p:animRot by="21600000">
                                      <p:cBhvr>
                                        <p:cTn id="59" dur="4000" fill="hold"/>
                                        <p:tgtEl>
                                          <p:spTgt spid="12"/>
                                        </p:tgtEl>
                                        <p:attrNameLst>
                                          <p:attrName>r</p:attrName>
                                        </p:attrNameLst>
                                      </p:cBhvr>
                                    </p:animRot>
                                  </p:childTnLst>
                                  <p:subTnLst>
                                    <p:audio>
                                      <p:cMediaNode>
                                        <p:cTn display="0" masterRel="sameClick">
                                          <p:stCondLst>
                                            <p:cond evt="begin" delay="0">
                                              <p:tn val="58"/>
                                            </p:cond>
                                          </p:stCondLst>
                                          <p:endCondLst>
                                            <p:cond evt="onStopAudio" delay="0">
                                              <p:tgtEl>
                                                <p:sldTgt/>
                                              </p:tgtEl>
                                            </p:cond>
                                          </p:endCondLst>
                                        </p:cTn>
                                        <p:tgtEl>
                                          <p:sndTgt r:embed="rId7" name="APPLAUSE.WAV"/>
                                        </p:tgtEl>
                                      </p:cMediaNode>
                                    </p:audio>
                                  </p:subTnLst>
                                </p:cTn>
                              </p:par>
                            </p:childTnLst>
                          </p:cTn>
                        </p:par>
                        <p:par>
                          <p:cTn id="60" fill="hold">
                            <p:stCondLst>
                              <p:cond delay="11500"/>
                            </p:stCondLst>
                            <p:childTnLst>
                              <p:par>
                                <p:cTn id="61" presetID="42" presetClass="path" presetSubtype="0" accel="50000" decel="50000" fill="hold" nodeType="afterEffect">
                                  <p:stCondLst>
                                    <p:cond delay="0"/>
                                  </p:stCondLst>
                                  <p:childTnLst>
                                    <p:animMotion origin="layout" path="M 0.1474 -0.50208 L -0.10794 -0.25092 " pathEditMode="relative" rAng="0" ptsTypes="AA">
                                      <p:cBhvr>
                                        <p:cTn id="62" dur="2000" fill="hold"/>
                                        <p:tgtEl>
                                          <p:spTgt spid="12"/>
                                        </p:tgtEl>
                                        <p:attrNameLst>
                                          <p:attrName>ppt_x</p:attrName>
                                          <p:attrName>ppt_y</p:attrName>
                                        </p:attrNameLst>
                                      </p:cBhvr>
                                      <p:rCtr x="-12773" y="12546"/>
                                    </p:animMotion>
                                  </p:childTnLst>
                                  <p:subTnLst>
                                    <p:audio>
                                      <p:cMediaNode>
                                        <p:cTn display="0" masterRel="sameClick">
                                          <p:stCondLst>
                                            <p:cond evt="begin" delay="0">
                                              <p:tn val="61"/>
                                            </p:cond>
                                          </p:stCondLst>
                                          <p:endCondLst>
                                            <p:cond evt="onStopAudio" delay="0">
                                              <p:tgtEl>
                                                <p:sldTgt/>
                                              </p:tgtEl>
                                            </p:cond>
                                          </p:endCondLst>
                                        </p:cTn>
                                        <p:tgtEl>
                                          <p:sndTgt r:embed="rId6" name="CHIMES.WAV"/>
                                        </p:tgtEl>
                                      </p:cMediaNode>
                                    </p:audio>
                                  </p:subTnLst>
                                </p:cTn>
                              </p:par>
                              <p:par>
                                <p:cTn id="63" presetID="6" presetClass="emph" presetSubtype="0" fill="hold" nodeType="withEffect">
                                  <p:stCondLst>
                                    <p:cond delay="0"/>
                                  </p:stCondLst>
                                  <p:childTnLst>
                                    <p:animScale>
                                      <p:cBhvr>
                                        <p:cTn id="64" dur="2000" fill="hold"/>
                                        <p:tgtEl>
                                          <p:spTgt spid="12"/>
                                        </p:tgtEl>
                                      </p:cBhvr>
                                      <p:by x="20000" y="20000"/>
                                    </p:animScale>
                                  </p:childTnLst>
                                </p:cTn>
                              </p:par>
                              <p:par>
                                <p:cTn id="65" presetID="8" presetClass="emph" presetSubtype="0" fill="hold" nodeType="withEffect">
                                  <p:stCondLst>
                                    <p:cond delay="0"/>
                                  </p:stCondLst>
                                  <p:childTnLst>
                                    <p:animRot by="-1800000">
                                      <p:cBhvr>
                                        <p:cTn id="66" dur="2000" fill="hold"/>
                                        <p:tgtEl>
                                          <p:spTgt spid="12"/>
                                        </p:tgtEl>
                                        <p:attrNameLst>
                                          <p:attrName>r</p:attrName>
                                        </p:attrNameLst>
                                      </p:cBhvr>
                                    </p:animRot>
                                  </p:childTnLst>
                                </p:cTn>
                              </p:par>
                              <p:par>
                                <p:cTn id="67" presetID="22" presetClass="exit" presetSubtype="8" fill="hold" nodeType="withEffect">
                                  <p:stCondLst>
                                    <p:cond delay="1750"/>
                                  </p:stCondLst>
                                  <p:childTnLst>
                                    <p:animEffect transition="out" filter="wipe(left)">
                                      <p:cBhvr>
                                        <p:cTn id="68" dur="250"/>
                                        <p:tgtEl>
                                          <p:spTgt spid="12"/>
                                        </p:tgtEl>
                                      </p:cBhvr>
                                    </p:animEffect>
                                    <p:set>
                                      <p:cBhvr>
                                        <p:cTn id="69" dur="1" fill="hold">
                                          <p:stCondLst>
                                            <p:cond delay="249"/>
                                          </p:stCondLst>
                                        </p:cTn>
                                        <p:tgtEl>
                                          <p:spTgt spid="12"/>
                                        </p:tgtEl>
                                        <p:attrNameLst>
                                          <p:attrName>style.visibility</p:attrName>
                                        </p:attrNameLst>
                                      </p:cBhvr>
                                      <p:to>
                                        <p:strVal val="hidden"/>
                                      </p:to>
                                    </p:set>
                                  </p:childTnLst>
                                </p:cTn>
                              </p:par>
                              <p:par>
                                <p:cTn id="70" presetID="53" presetClass="exit" presetSubtype="32" fill="hold" nodeType="withEffect">
                                  <p:stCondLst>
                                    <p:cond delay="1750"/>
                                  </p:stCondLst>
                                  <p:childTnLst>
                                    <p:anim calcmode="lin" valueType="num">
                                      <p:cBhvr>
                                        <p:cTn id="71" dur="250"/>
                                        <p:tgtEl>
                                          <p:spTgt spid="12"/>
                                        </p:tgtEl>
                                        <p:attrNameLst>
                                          <p:attrName>ppt_w</p:attrName>
                                        </p:attrNameLst>
                                      </p:cBhvr>
                                      <p:tavLst>
                                        <p:tav tm="0">
                                          <p:val>
                                            <p:strVal val="ppt_w"/>
                                          </p:val>
                                        </p:tav>
                                        <p:tav tm="100000">
                                          <p:val>
                                            <p:fltVal val="0"/>
                                          </p:val>
                                        </p:tav>
                                      </p:tavLst>
                                    </p:anim>
                                    <p:anim calcmode="lin" valueType="num">
                                      <p:cBhvr>
                                        <p:cTn id="72" dur="250"/>
                                        <p:tgtEl>
                                          <p:spTgt spid="12"/>
                                        </p:tgtEl>
                                        <p:attrNameLst>
                                          <p:attrName>ppt_h</p:attrName>
                                        </p:attrNameLst>
                                      </p:cBhvr>
                                      <p:tavLst>
                                        <p:tav tm="0">
                                          <p:val>
                                            <p:strVal val="ppt_h"/>
                                          </p:val>
                                        </p:tav>
                                        <p:tav tm="100000">
                                          <p:val>
                                            <p:fltVal val="0"/>
                                          </p:val>
                                        </p:tav>
                                      </p:tavLst>
                                    </p:anim>
                                    <p:animEffect transition="out" filter="fade">
                                      <p:cBhvr>
                                        <p:cTn id="73" dur="250"/>
                                        <p:tgtEl>
                                          <p:spTgt spid="12"/>
                                        </p:tgtEl>
                                      </p:cBhvr>
                                    </p:animEffect>
                                    <p:set>
                                      <p:cBhvr>
                                        <p:cTn id="74" dur="1" fill="hold">
                                          <p:stCondLst>
                                            <p:cond delay="249"/>
                                          </p:stCondLst>
                                        </p:cTn>
                                        <p:tgtEl>
                                          <p:spTgt spid="12"/>
                                        </p:tgtEl>
                                        <p:attrNameLst>
                                          <p:attrName>style.visibility</p:attrName>
                                        </p:attrNameLst>
                                      </p:cBhvr>
                                      <p:to>
                                        <p:strVal val="hidden"/>
                                      </p:to>
                                    </p:set>
                                  </p:childTnLst>
                                </p:cTn>
                              </p:par>
                              <p:par>
                                <p:cTn id="75" presetID="55" presetClass="entr" presetSubtype="0" fill="hold" nodeType="withEffect">
                                  <p:stCondLst>
                                    <p:cond delay="1800"/>
                                  </p:stCondLst>
                                  <p:childTnLst>
                                    <p:set>
                                      <p:cBhvr>
                                        <p:cTn id="76" dur="1" fill="hold">
                                          <p:stCondLst>
                                            <p:cond delay="0"/>
                                          </p:stCondLst>
                                        </p:cTn>
                                        <p:tgtEl>
                                          <p:spTgt spid="15"/>
                                        </p:tgtEl>
                                        <p:attrNameLst>
                                          <p:attrName>style.visibility</p:attrName>
                                        </p:attrNameLst>
                                      </p:cBhvr>
                                      <p:to>
                                        <p:strVal val="visible"/>
                                      </p:to>
                                    </p:set>
                                    <p:anim calcmode="lin" valueType="num">
                                      <p:cBhvr>
                                        <p:cTn id="77" dur="250" fill="hold"/>
                                        <p:tgtEl>
                                          <p:spTgt spid="15"/>
                                        </p:tgtEl>
                                        <p:attrNameLst>
                                          <p:attrName>ppt_w</p:attrName>
                                        </p:attrNameLst>
                                      </p:cBhvr>
                                      <p:tavLst>
                                        <p:tav tm="0">
                                          <p:val>
                                            <p:strVal val="#ppt_w*0.70"/>
                                          </p:val>
                                        </p:tav>
                                        <p:tav tm="100000">
                                          <p:val>
                                            <p:strVal val="#ppt_w"/>
                                          </p:val>
                                        </p:tav>
                                      </p:tavLst>
                                    </p:anim>
                                    <p:anim calcmode="lin" valueType="num">
                                      <p:cBhvr>
                                        <p:cTn id="78" dur="250" fill="hold"/>
                                        <p:tgtEl>
                                          <p:spTgt spid="15"/>
                                        </p:tgtEl>
                                        <p:attrNameLst>
                                          <p:attrName>ppt_h</p:attrName>
                                        </p:attrNameLst>
                                      </p:cBhvr>
                                      <p:tavLst>
                                        <p:tav tm="0">
                                          <p:val>
                                            <p:strVal val="#ppt_h"/>
                                          </p:val>
                                        </p:tav>
                                        <p:tav tm="100000">
                                          <p:val>
                                            <p:strVal val="#ppt_h"/>
                                          </p:val>
                                        </p:tav>
                                      </p:tavLst>
                                    </p:anim>
                                    <p:animEffect transition="in" filter="fade">
                                      <p:cBhvr>
                                        <p:cTn id="79" dur="250"/>
                                        <p:tgtEl>
                                          <p:spTgt spid="15"/>
                                        </p:tgtEl>
                                      </p:cBhvr>
                                    </p:animEffect>
                                  </p:childTnLst>
                                  <p:subTnLst>
                                    <p:audio>
                                      <p:cMediaNode>
                                        <p:cTn display="0" masterRel="sameClick">
                                          <p:stCondLst>
                                            <p:cond evt="begin" delay="0">
                                              <p:tn val="75"/>
                                            </p:cond>
                                          </p:stCondLst>
                                          <p:endCondLst>
                                            <p:cond evt="onStopAudio" delay="0">
                                              <p:tgtEl>
                                                <p:sldTgt/>
                                              </p:tgtEl>
                                            </p:cond>
                                          </p:endCondLst>
                                        </p:cTn>
                                        <p:tgtEl>
                                          <p:sndTgt r:embed="rId8" name="CASHREG.WAV"/>
                                        </p:tgtEl>
                                      </p:cMediaNode>
                                    </p:audio>
                                  </p:subTnLst>
                                </p:cTn>
                              </p:par>
                              <p:par>
                                <p:cTn id="80" presetID="8" presetClass="emph" presetSubtype="0" fill="hold" nodeType="withEffect">
                                  <p:stCondLst>
                                    <p:cond delay="3000"/>
                                  </p:stCondLst>
                                  <p:childTnLst>
                                    <p:animRot by="21600000">
                                      <p:cBhvr>
                                        <p:cTn id="81" dur="4000" fill="hold"/>
                                        <p:tgtEl>
                                          <p:spTgt spid="15"/>
                                        </p:tgtEl>
                                        <p:attrNameLst>
                                          <p:attrName>r</p:attrName>
                                        </p:attrNameLst>
                                      </p:cBhvr>
                                    </p:animRot>
                                  </p:childTnLst>
                                  <p:subTnLst>
                                    <p:audio>
                                      <p:cMediaNode>
                                        <p:cTn display="0" masterRel="sameClick">
                                          <p:stCondLst>
                                            <p:cond evt="begin" delay="0">
                                              <p:tn val="80"/>
                                            </p:cond>
                                          </p:stCondLst>
                                          <p:endCondLst>
                                            <p:cond evt="onStopAudio" delay="0">
                                              <p:tgtEl>
                                                <p:sldTgt/>
                                              </p:tgtEl>
                                            </p:cond>
                                          </p:endCondLst>
                                        </p:cTn>
                                        <p:tgtEl>
                                          <p:sndTgt r:embed="rId9" name="wheelspin.wav"/>
                                        </p:tgtEl>
                                      </p:cMediaNode>
                                    </p:audio>
                                  </p:subTnLst>
                                </p:cTn>
                              </p:par>
                            </p:childTnLst>
                          </p:cTn>
                        </p:par>
                        <p:par>
                          <p:cTn id="82" fill="hold">
                            <p:stCondLst>
                              <p:cond delay="18500"/>
                            </p:stCondLst>
                            <p:childTnLst>
                              <p:par>
                                <p:cTn id="83" presetID="1" presetClass="exit" presetSubtype="0" fill="hold" nodeType="afterEffect">
                                  <p:stCondLst>
                                    <p:cond delay="0"/>
                                  </p:stCondLst>
                                  <p:childTnLst>
                                    <p:set>
                                      <p:cBhvr>
                                        <p:cTn id="84" dur="1" fill="hold">
                                          <p:stCondLst>
                                            <p:cond delay="0"/>
                                          </p:stCondLst>
                                        </p:cTn>
                                        <p:tgtEl>
                                          <p:spTgt spid="3"/>
                                        </p:tgtEl>
                                        <p:attrNameLst>
                                          <p:attrName>style.visibility</p:attrName>
                                        </p:attrNameLst>
                                      </p:cBhvr>
                                      <p:to>
                                        <p:strVal val="hidden"/>
                                      </p:to>
                                    </p:set>
                                  </p:childTnLst>
                                  <p:subTnLst>
                                    <p:audio>
                                      <p:cMediaNode>
                                        <p:cTn display="0" masterRel="sameClick">
                                          <p:stCondLst>
                                            <p:cond evt="begin" delay="0">
                                              <p:tn val="83"/>
                                            </p:cond>
                                          </p:stCondLst>
                                          <p:endCondLst>
                                            <p:cond evt="onStopAudio" delay="0">
                                              <p:tgtEl>
                                                <p:sldTgt/>
                                              </p:tgtEl>
                                            </p:cond>
                                          </p:endCondLst>
                                        </p:cTn>
                                        <p:tgtEl>
                                          <p:sndTgt r:embed="rId8" name="CASHREG.WAV"/>
                                        </p:tgtEl>
                                      </p:cMediaNode>
                                    </p:audio>
                                  </p:subTnLst>
                                </p:cTn>
                              </p:par>
                              <p:par>
                                <p:cTn id="85" presetID="1" presetClass="entr" presetSubtype="0" fill="hold" nodeType="withEffect">
                                  <p:stCondLst>
                                    <p:cond delay="0"/>
                                  </p:stCondLst>
                                  <p:childTnLst>
                                    <p:set>
                                      <p:cBhvr>
                                        <p:cTn id="86" dur="1" fill="hold">
                                          <p:stCondLst>
                                            <p:cond delay="0"/>
                                          </p:stCondLst>
                                        </p:cTn>
                                        <p:tgtEl>
                                          <p:spTgt spid="4"/>
                                        </p:tgtEl>
                                        <p:attrNameLst>
                                          <p:attrName>style.visibility</p:attrName>
                                        </p:attrNameLst>
                                      </p:cBhvr>
                                      <p:to>
                                        <p:strVal val="visible"/>
                                      </p:to>
                                    </p:set>
                                  </p:childTnLst>
                                </p:cTn>
                              </p:par>
                              <p:par>
                                <p:cTn id="87" presetID="10" presetClass="entr" presetSubtype="0" fill="hold" nodeType="withEffect">
                                  <p:stCondLst>
                                    <p:cond delay="0"/>
                                  </p:stCondLst>
                                  <p:childTnLst>
                                    <p:set>
                                      <p:cBhvr>
                                        <p:cTn id="88" dur="1" fill="hold">
                                          <p:stCondLst>
                                            <p:cond delay="0"/>
                                          </p:stCondLst>
                                        </p:cTn>
                                        <p:tgtEl>
                                          <p:spTgt spid="31"/>
                                        </p:tgtEl>
                                        <p:attrNameLst>
                                          <p:attrName>style.visibility</p:attrName>
                                        </p:attrNameLst>
                                      </p:cBhvr>
                                      <p:to>
                                        <p:strVal val="visible"/>
                                      </p:to>
                                    </p:set>
                                    <p:animEffect transition="in" filter="fade">
                                      <p:cBhvr>
                                        <p:cTn id="89" dur="500"/>
                                        <p:tgtEl>
                                          <p:spTgt spid="31"/>
                                        </p:tgtEl>
                                      </p:cBhvr>
                                    </p:animEffect>
                                  </p:childTnLst>
                                </p:cTn>
                              </p:par>
                              <p:par>
                                <p:cTn id="90" presetID="42" presetClass="entr" presetSubtype="0" fill="hold" nodeType="withEffect">
                                  <p:stCondLst>
                                    <p:cond delay="2250"/>
                                  </p:stCondLst>
                                  <p:childTnLst>
                                    <p:set>
                                      <p:cBhvr>
                                        <p:cTn id="91" dur="1" fill="hold">
                                          <p:stCondLst>
                                            <p:cond delay="0"/>
                                          </p:stCondLst>
                                        </p:cTn>
                                        <p:tgtEl>
                                          <p:spTgt spid="18"/>
                                        </p:tgtEl>
                                        <p:attrNameLst>
                                          <p:attrName>style.visibility</p:attrName>
                                        </p:attrNameLst>
                                      </p:cBhvr>
                                      <p:to>
                                        <p:strVal val="visible"/>
                                      </p:to>
                                    </p:set>
                                    <p:animEffect transition="in" filter="fade">
                                      <p:cBhvr>
                                        <p:cTn id="92" dur="1000"/>
                                        <p:tgtEl>
                                          <p:spTgt spid="18"/>
                                        </p:tgtEl>
                                      </p:cBhvr>
                                    </p:animEffect>
                                    <p:anim calcmode="lin" valueType="num">
                                      <p:cBhvr>
                                        <p:cTn id="93" dur="1000" fill="hold"/>
                                        <p:tgtEl>
                                          <p:spTgt spid="18"/>
                                        </p:tgtEl>
                                        <p:attrNameLst>
                                          <p:attrName>ppt_x</p:attrName>
                                        </p:attrNameLst>
                                      </p:cBhvr>
                                      <p:tavLst>
                                        <p:tav tm="0">
                                          <p:val>
                                            <p:strVal val="#ppt_x"/>
                                          </p:val>
                                        </p:tav>
                                        <p:tav tm="100000">
                                          <p:val>
                                            <p:strVal val="#ppt_x"/>
                                          </p:val>
                                        </p:tav>
                                      </p:tavLst>
                                    </p:anim>
                                    <p:anim calcmode="lin" valueType="num">
                                      <p:cBhvr>
                                        <p:cTn id="94" dur="1000" fill="hold"/>
                                        <p:tgtEl>
                                          <p:spTgt spid="18"/>
                                        </p:tgtEl>
                                        <p:attrNameLst>
                                          <p:attrName>ppt_y</p:attrName>
                                        </p:attrNameLst>
                                      </p:cBhvr>
                                      <p:tavLst>
                                        <p:tav tm="0">
                                          <p:val>
                                            <p:strVal val="#ppt_y+.1"/>
                                          </p:val>
                                        </p:tav>
                                        <p:tav tm="100000">
                                          <p:val>
                                            <p:strVal val="#ppt_y"/>
                                          </p:val>
                                        </p:tav>
                                      </p:tavLst>
                                    </p:anim>
                                  </p:childTnLst>
                                </p:cTn>
                              </p:par>
                              <p:par>
                                <p:cTn id="95" presetID="12" presetClass="entr" presetSubtype="4" fill="hold" nodeType="withEffect">
                                  <p:stCondLst>
                                    <p:cond delay="2250"/>
                                  </p:stCondLst>
                                  <p:childTnLst>
                                    <p:set>
                                      <p:cBhvr>
                                        <p:cTn id="96" dur="1" fill="hold">
                                          <p:stCondLst>
                                            <p:cond delay="0"/>
                                          </p:stCondLst>
                                        </p:cTn>
                                        <p:tgtEl>
                                          <p:spTgt spid="18"/>
                                        </p:tgtEl>
                                        <p:attrNameLst>
                                          <p:attrName>style.visibility</p:attrName>
                                        </p:attrNameLst>
                                      </p:cBhvr>
                                      <p:to>
                                        <p:strVal val="visible"/>
                                      </p:to>
                                    </p:set>
                                    <p:anim calcmode="lin" valueType="num">
                                      <p:cBhvr additive="base">
                                        <p:cTn id="97" dur="500"/>
                                        <p:tgtEl>
                                          <p:spTgt spid="18"/>
                                        </p:tgtEl>
                                        <p:attrNameLst>
                                          <p:attrName>ppt_y</p:attrName>
                                        </p:attrNameLst>
                                      </p:cBhvr>
                                      <p:tavLst>
                                        <p:tav tm="0">
                                          <p:val>
                                            <p:strVal val="#ppt_y+#ppt_h*1.125000"/>
                                          </p:val>
                                        </p:tav>
                                        <p:tav tm="100000">
                                          <p:val>
                                            <p:strVal val="#ppt_y"/>
                                          </p:val>
                                        </p:tav>
                                      </p:tavLst>
                                    </p:anim>
                                    <p:animEffect transition="in" filter="wipe(up)">
                                      <p:cBhvr>
                                        <p:cTn id="98" dur="500"/>
                                        <p:tgtEl>
                                          <p:spTgt spid="18"/>
                                        </p:tgtEl>
                                      </p:cBhvr>
                                    </p:animEffect>
                                  </p:childTnLst>
                                </p:cTn>
                              </p:par>
                              <p:par>
                                <p:cTn id="99" presetID="64" presetClass="path" presetSubtype="0" repeatCount="indefinite" accel="50000" decel="50000" autoRev="1" fill="hold" nodeType="withEffect">
                                  <p:stCondLst>
                                    <p:cond delay="2250"/>
                                  </p:stCondLst>
                                  <p:childTnLst>
                                    <p:animMotion origin="layout" path="M 4.16667E-7 7.40741E-7 L 4.16667E-7 -0.01945 " pathEditMode="relative" rAng="0" ptsTypes="AA">
                                      <p:cBhvr>
                                        <p:cTn id="100" dur="1000" fill="hold"/>
                                        <p:tgtEl>
                                          <p:spTgt spid="18"/>
                                        </p:tgtEl>
                                        <p:attrNameLst>
                                          <p:attrName>ppt_x</p:attrName>
                                          <p:attrName>ppt_y</p:attrName>
                                        </p:attrNameLst>
                                      </p:cBhvr>
                                      <p:rCtr x="0" y="-972"/>
                                    </p:animMotion>
                                  </p:childTnLst>
                                </p:cTn>
                              </p:par>
                              <p:par>
                                <p:cTn id="101" presetID="1" presetClass="mediacall" presetSubtype="0" fill="hold" nodeType="withEffect">
                                  <p:stCondLst>
                                    <p:cond delay="2250"/>
                                  </p:stCondLst>
                                  <p:childTnLst>
                                    <p:cmd type="call" cmd="playFrom(0.0)">
                                      <p:cBhvr>
                                        <p:cTn id="102"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3" fill="hold" display="0">
                  <p:stCondLst>
                    <p:cond delay="indefinite"/>
                  </p:stCondLst>
                  <p:endCondLst>
                    <p:cond evt="onStopAudio" delay="0">
                      <p:tgtEl>
                        <p:sldTgt/>
                      </p:tgtEl>
                    </p:cond>
                  </p:endCondLst>
                </p:cTn>
                <p:tgtEl>
                  <p:spTgt spid="19"/>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pic>
        <p:nvPicPr>
          <p:cNvPr id="61" name="Picture 60" descr="A close up of a logo&#10;&#10;Description automatically generated">
            <a:extLst>
              <a:ext uri="{FF2B5EF4-FFF2-40B4-BE49-F238E27FC236}">
                <a16:creationId xmlns:a16="http://schemas.microsoft.com/office/drawing/2014/main" id="{F00FF06E-DBE0-484E-BD9B-941BEFC0863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713048">
            <a:off x="2277369" y="2689630"/>
            <a:ext cx="402411" cy="326400"/>
          </a:xfrm>
          <a:prstGeom prst="rect">
            <a:avLst/>
          </a:prstGeom>
        </p:spPr>
      </p:pic>
      <p:sp>
        <p:nvSpPr>
          <p:cNvPr id="48" name="TextBox 47">
            <a:extLst>
              <a:ext uri="{FF2B5EF4-FFF2-40B4-BE49-F238E27FC236}">
                <a16:creationId xmlns:a16="http://schemas.microsoft.com/office/drawing/2014/main" id="{5548E7CF-D360-4144-AF33-65AED6B91676}"/>
              </a:ext>
            </a:extLst>
          </p:cNvPr>
          <p:cNvSpPr txBox="1"/>
          <p:nvPr/>
        </p:nvSpPr>
        <p:spPr>
          <a:xfrm>
            <a:off x="5704162" y="3190070"/>
            <a:ext cx="1107676" cy="369332"/>
          </a:xfrm>
          <a:prstGeom prst="rect">
            <a:avLst/>
          </a:prstGeom>
          <a:noFill/>
        </p:spPr>
        <p:txBody>
          <a:bodyPr wrap="none" rtlCol="0">
            <a:spAutoFit/>
          </a:bodyPr>
          <a:lstStyle/>
          <a:p>
            <a:pPr fontAlgn="auto">
              <a:spcBef>
                <a:spcPts val="0"/>
              </a:spcBef>
              <a:spcAft>
                <a:spcPts val="0"/>
              </a:spcAft>
              <a:defRPr/>
            </a:pPr>
            <a:r>
              <a:rPr lang="vi-VN" dirty="0">
                <a:solidFill>
                  <a:srgbClr val="C00000"/>
                </a:solidFill>
                <a:latin typeface="Calibri" panose="020F0502020204030204"/>
                <a:cs typeface="+mn-cs"/>
              </a:rPr>
              <a:t>Kiểu gene</a:t>
            </a:r>
            <a:endParaRPr lang="en-US" dirty="0">
              <a:solidFill>
                <a:srgbClr val="C00000"/>
              </a:solidFill>
              <a:latin typeface="Calibri" panose="020F0502020204030204"/>
              <a:cs typeface="+mn-cs"/>
            </a:endParaRPr>
          </a:p>
        </p:txBody>
      </p:sp>
      <p:sp>
        <p:nvSpPr>
          <p:cNvPr id="49" name="TextBox 48">
            <a:extLst>
              <a:ext uri="{FF2B5EF4-FFF2-40B4-BE49-F238E27FC236}">
                <a16:creationId xmlns:a16="http://schemas.microsoft.com/office/drawing/2014/main" id="{D7A6994F-0630-4713-8748-399C79D2DD9F}"/>
              </a:ext>
            </a:extLst>
          </p:cNvPr>
          <p:cNvSpPr txBox="1"/>
          <p:nvPr/>
        </p:nvSpPr>
        <p:spPr>
          <a:xfrm>
            <a:off x="5704162" y="3794952"/>
            <a:ext cx="1140120" cy="369332"/>
          </a:xfrm>
          <a:prstGeom prst="rect">
            <a:avLst/>
          </a:prstGeom>
          <a:noFill/>
        </p:spPr>
        <p:txBody>
          <a:bodyPr wrap="none" rtlCol="0">
            <a:spAutoFit/>
          </a:bodyPr>
          <a:lstStyle/>
          <a:p>
            <a:pPr fontAlgn="auto">
              <a:spcBef>
                <a:spcPts val="0"/>
              </a:spcBef>
              <a:spcAft>
                <a:spcPts val="0"/>
              </a:spcAft>
              <a:defRPr/>
            </a:pPr>
            <a:r>
              <a:rPr lang="vi-VN" dirty="0">
                <a:solidFill>
                  <a:srgbClr val="C00000"/>
                </a:solidFill>
                <a:latin typeface="Calibri" panose="020F0502020204030204"/>
                <a:cs typeface="+mn-cs"/>
              </a:rPr>
              <a:t>Tính trạng</a:t>
            </a:r>
            <a:endParaRPr lang="en-US" dirty="0">
              <a:solidFill>
                <a:srgbClr val="C00000"/>
              </a:solidFill>
              <a:latin typeface="Calibri" panose="020F0502020204030204"/>
              <a:cs typeface="+mn-cs"/>
            </a:endParaRPr>
          </a:p>
        </p:txBody>
      </p:sp>
      <p:sp>
        <p:nvSpPr>
          <p:cNvPr id="50" name="TextBox 49">
            <a:extLst>
              <a:ext uri="{FF2B5EF4-FFF2-40B4-BE49-F238E27FC236}">
                <a16:creationId xmlns:a16="http://schemas.microsoft.com/office/drawing/2014/main" id="{301BFAFA-D38F-44D0-AA98-393BAFBBEA3F}"/>
              </a:ext>
            </a:extLst>
          </p:cNvPr>
          <p:cNvSpPr txBox="1"/>
          <p:nvPr/>
        </p:nvSpPr>
        <p:spPr>
          <a:xfrm>
            <a:off x="7650673" y="3169603"/>
            <a:ext cx="1066318" cy="369332"/>
          </a:xfrm>
          <a:prstGeom prst="rect">
            <a:avLst/>
          </a:prstGeom>
          <a:noFill/>
        </p:spPr>
        <p:txBody>
          <a:bodyPr wrap="none" rtlCol="0">
            <a:spAutoFit/>
          </a:bodyPr>
          <a:lstStyle/>
          <a:p>
            <a:pPr fontAlgn="auto">
              <a:spcBef>
                <a:spcPts val="0"/>
              </a:spcBef>
              <a:spcAft>
                <a:spcPts val="0"/>
              </a:spcAft>
              <a:defRPr/>
            </a:pPr>
            <a:r>
              <a:rPr lang="vi-VN" dirty="0">
                <a:solidFill>
                  <a:srgbClr val="C00000"/>
                </a:solidFill>
                <a:latin typeface="Calibri" panose="020F0502020204030204"/>
                <a:cs typeface="+mn-cs"/>
              </a:rPr>
              <a:t>Kiểu hình</a:t>
            </a:r>
            <a:endParaRPr lang="en-US" dirty="0">
              <a:solidFill>
                <a:srgbClr val="C00000"/>
              </a:solidFill>
              <a:latin typeface="Calibri" panose="020F0502020204030204"/>
              <a:cs typeface="+mn-cs"/>
            </a:endParaRPr>
          </a:p>
        </p:txBody>
      </p:sp>
      <p:sp>
        <p:nvSpPr>
          <p:cNvPr id="51" name="TextBox 50">
            <a:extLst>
              <a:ext uri="{FF2B5EF4-FFF2-40B4-BE49-F238E27FC236}">
                <a16:creationId xmlns:a16="http://schemas.microsoft.com/office/drawing/2014/main" id="{B6B0843E-F541-4888-BD4B-46E0AF2BF2D3}"/>
              </a:ext>
            </a:extLst>
          </p:cNvPr>
          <p:cNvSpPr txBox="1"/>
          <p:nvPr/>
        </p:nvSpPr>
        <p:spPr>
          <a:xfrm>
            <a:off x="7615769" y="3643354"/>
            <a:ext cx="1369300" cy="923330"/>
          </a:xfrm>
          <a:prstGeom prst="rect">
            <a:avLst/>
          </a:prstGeom>
          <a:noFill/>
        </p:spPr>
        <p:txBody>
          <a:bodyPr wrap="square" rtlCol="0">
            <a:spAutoFit/>
          </a:bodyPr>
          <a:lstStyle/>
          <a:p>
            <a:pPr fontAlgn="auto">
              <a:spcBef>
                <a:spcPts val="0"/>
              </a:spcBef>
              <a:spcAft>
                <a:spcPts val="0"/>
              </a:spcAft>
              <a:defRPr/>
            </a:pPr>
            <a:r>
              <a:rPr lang="vi-VN" dirty="0">
                <a:solidFill>
                  <a:srgbClr val="C00000"/>
                </a:solidFill>
                <a:latin typeface="Calibri" panose="020F0502020204030204"/>
                <a:cs typeface="+mn-cs"/>
              </a:rPr>
              <a:t>Cặp tính trạng tương phản</a:t>
            </a:r>
            <a:endParaRPr lang="en-US" dirty="0">
              <a:solidFill>
                <a:srgbClr val="C00000"/>
              </a:solidFill>
              <a:latin typeface="Calibri" panose="020F0502020204030204"/>
              <a:cs typeface="+mn-cs"/>
            </a:endParaRPr>
          </a:p>
        </p:txBody>
      </p:sp>
      <p:pic>
        <p:nvPicPr>
          <p:cNvPr id="4" name="Picture 3">
            <a:extLst>
              <a:ext uri="{FF2B5EF4-FFF2-40B4-BE49-F238E27FC236}">
                <a16:creationId xmlns:a16="http://schemas.microsoft.com/office/drawing/2014/main" id="{FFEBB429-0DF6-432D-9419-9B40A21B09C7}"/>
              </a:ext>
            </a:extLst>
          </p:cNvPr>
          <p:cNvPicPr>
            <a:picLocks noChangeAspect="1"/>
          </p:cNvPicPr>
          <p:nvPr/>
        </p:nvPicPr>
        <p:blipFill>
          <a:blip r:embed="rId12"/>
          <a:stretch>
            <a:fillRect/>
          </a:stretch>
        </p:blipFill>
        <p:spPr>
          <a:xfrm>
            <a:off x="1257367" y="2961731"/>
            <a:ext cx="1476893" cy="1830179"/>
          </a:xfrm>
          <a:prstGeom prst="rect">
            <a:avLst/>
          </a:prstGeom>
        </p:spPr>
      </p:pic>
      <p:pic>
        <p:nvPicPr>
          <p:cNvPr id="3" name="Picture 2">
            <a:extLst>
              <a:ext uri="{FF2B5EF4-FFF2-40B4-BE49-F238E27FC236}">
                <a16:creationId xmlns:a16="http://schemas.microsoft.com/office/drawing/2014/main" id="{96670446-3115-44F6-9B45-557A634D5A5B}"/>
              </a:ext>
            </a:extLst>
          </p:cNvPr>
          <p:cNvPicPr>
            <a:picLocks noChangeAspect="1"/>
          </p:cNvPicPr>
          <p:nvPr/>
        </p:nvPicPr>
        <p:blipFill>
          <a:blip r:embed="rId13"/>
          <a:stretch>
            <a:fillRect/>
          </a:stretch>
        </p:blipFill>
        <p:spPr>
          <a:xfrm>
            <a:off x="1257366" y="3365486"/>
            <a:ext cx="1471581" cy="1426424"/>
          </a:xfrm>
          <a:prstGeom prst="rect">
            <a:avLst/>
          </a:prstGeom>
        </p:spPr>
      </p:pic>
      <p:pic>
        <p:nvPicPr>
          <p:cNvPr id="9" name="3">
            <a:extLst>
              <a:ext uri="{FF2B5EF4-FFF2-40B4-BE49-F238E27FC236}">
                <a16:creationId xmlns:a16="http://schemas.microsoft.com/office/drawing/2014/main" id="{99D2260B-F90F-44DC-A77E-F735122B7A33}"/>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449409" y="5284057"/>
            <a:ext cx="1042507" cy="406943"/>
          </a:xfrm>
          <a:prstGeom prst="rect">
            <a:avLst/>
          </a:prstGeom>
        </p:spPr>
      </p:pic>
      <p:pic>
        <p:nvPicPr>
          <p:cNvPr id="10" name="1">
            <a:extLst>
              <a:ext uri="{FF2B5EF4-FFF2-40B4-BE49-F238E27FC236}">
                <a16:creationId xmlns:a16="http://schemas.microsoft.com/office/drawing/2014/main" id="{46439FB1-7642-41C3-B701-F4EC7D1D0A1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92645" y="5284058"/>
            <a:ext cx="1042507" cy="406943"/>
          </a:xfrm>
          <a:prstGeom prst="rect">
            <a:avLst/>
          </a:prstGeom>
        </p:spPr>
      </p:pic>
      <p:pic>
        <p:nvPicPr>
          <p:cNvPr id="11" name="2">
            <a:extLst>
              <a:ext uri="{FF2B5EF4-FFF2-40B4-BE49-F238E27FC236}">
                <a16:creationId xmlns:a16="http://schemas.microsoft.com/office/drawing/2014/main" id="{689876F3-23D2-4F2E-BFF0-34B990B73AEA}"/>
              </a:ext>
            </a:extLst>
          </p:cNvPr>
          <p:cNvPicPr>
            <a:picLocks noChangeAspect="1"/>
          </p:cNvPicPr>
          <p:nvPr/>
        </p:nvPicPr>
        <p:blipFill>
          <a:blip r:embed="rId16"/>
          <a:stretch>
            <a:fillRect/>
          </a:stretch>
        </p:blipFill>
        <p:spPr>
          <a:xfrm>
            <a:off x="1318741" y="5284058"/>
            <a:ext cx="1047079" cy="406943"/>
          </a:xfrm>
          <a:prstGeom prst="rect">
            <a:avLst/>
          </a:prstGeom>
        </p:spPr>
      </p:pic>
      <p:pic>
        <p:nvPicPr>
          <p:cNvPr id="14" name="Picture 13">
            <a:extLst>
              <a:ext uri="{FF2B5EF4-FFF2-40B4-BE49-F238E27FC236}">
                <a16:creationId xmlns:a16="http://schemas.microsoft.com/office/drawing/2014/main" id="{3638472D-1DB4-4C08-846B-A7E60A2DC2D2}"/>
              </a:ext>
            </a:extLst>
          </p:cNvPr>
          <p:cNvPicPr>
            <a:picLocks noChangeAspect="1"/>
          </p:cNvPicPr>
          <p:nvPr/>
        </p:nvPicPr>
        <p:blipFill>
          <a:blip r:embed="rId17"/>
          <a:stretch>
            <a:fillRect/>
          </a:stretch>
        </p:blipFill>
        <p:spPr>
          <a:xfrm>
            <a:off x="3727210" y="4791910"/>
            <a:ext cx="685859" cy="685859"/>
          </a:xfrm>
          <a:prstGeom prst="rect">
            <a:avLst/>
          </a:prstGeom>
        </p:spPr>
      </p:pic>
      <p:pic>
        <p:nvPicPr>
          <p:cNvPr id="19" name="Magic sound effect">
            <a:hlinkClick r:id="" action="ppaction://media"/>
            <a:extLst>
              <a:ext uri="{FF2B5EF4-FFF2-40B4-BE49-F238E27FC236}">
                <a16:creationId xmlns:a16="http://schemas.microsoft.com/office/drawing/2014/main" id="{E56DA454-0B95-400A-A86B-160928009588}"/>
              </a:ext>
            </a:extLst>
          </p:cNvPr>
          <p:cNvPicPr>
            <a:picLocks noChangeAspect="1"/>
          </p:cNvPicPr>
          <p:nvPr>
            <a:audioFile r:link="rId1"/>
            <p:extLst>
              <p:ext uri="{DAA4B4D4-6D71-4841-9C94-3DE7FCFB9230}">
                <p14:media xmlns:p14="http://schemas.microsoft.com/office/powerpoint/2010/main" r:embed="rId2">
                  <p14:trim st="2016"/>
                </p14:media>
              </p:ext>
            </p:extLst>
          </p:nvPr>
        </p:nvPicPr>
        <p:blipFill>
          <a:blip r:embed="rId18"/>
          <a:stretch>
            <a:fillRect/>
          </a:stretch>
        </p:blipFill>
        <p:spPr>
          <a:xfrm>
            <a:off x="9384224" y="4179756"/>
            <a:ext cx="365522" cy="365522"/>
          </a:xfrm>
          <a:prstGeom prst="rect">
            <a:avLst/>
          </a:prstGeom>
        </p:spPr>
      </p:pic>
      <p:pic>
        <p:nvPicPr>
          <p:cNvPr id="25" name="Picture 24" descr="A close up of a logo&#10;&#10;Description automatically generated">
            <a:extLst>
              <a:ext uri="{FF2B5EF4-FFF2-40B4-BE49-F238E27FC236}">
                <a16:creationId xmlns:a16="http://schemas.microsoft.com/office/drawing/2014/main" id="{B1334589-9074-49BA-B231-2FD5E0824E65}"/>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2720296" y="-2406024"/>
            <a:ext cx="3703409" cy="2078444"/>
          </a:xfrm>
          <a:prstGeom prst="rect">
            <a:avLst/>
          </a:prstGeom>
        </p:spPr>
      </p:pic>
      <p:pic>
        <p:nvPicPr>
          <p:cNvPr id="31" name="Picture 30">
            <a:extLst>
              <a:ext uri="{FF2B5EF4-FFF2-40B4-BE49-F238E27FC236}">
                <a16:creationId xmlns:a16="http://schemas.microsoft.com/office/drawing/2014/main" id="{DC510AF4-FDAB-4D21-8224-9C0B089ED103}"/>
              </a:ext>
            </a:extLst>
          </p:cNvPr>
          <p:cNvPicPr>
            <a:picLocks noChangeAspect="1"/>
          </p:cNvPicPr>
          <p:nvPr/>
        </p:nvPicPr>
        <p:blipFill>
          <a:blip r:embed="rId20" cstate="print">
            <a:biLevel thresh="25000"/>
            <a:extLst>
              <a:ext uri="{28A0092B-C50C-407E-A947-70E740481C1C}">
                <a14:useLocalDpi xmlns:a14="http://schemas.microsoft.com/office/drawing/2010/main" val="0"/>
              </a:ext>
            </a:extLst>
          </a:blip>
          <a:stretch>
            <a:fillRect/>
          </a:stretch>
        </p:blipFill>
        <p:spPr>
          <a:xfrm>
            <a:off x="1098734" y="2627742"/>
            <a:ext cx="1769796" cy="1637722"/>
          </a:xfrm>
          <a:prstGeom prst="rect">
            <a:avLst/>
          </a:prstGeom>
        </p:spPr>
      </p:pic>
      <p:pic>
        <p:nvPicPr>
          <p:cNvPr id="8" name="Picture 7" descr="A picture containing invertebrate, animal&#10;&#10;Description automatically generated">
            <a:extLst>
              <a:ext uri="{FF2B5EF4-FFF2-40B4-BE49-F238E27FC236}">
                <a16:creationId xmlns:a16="http://schemas.microsoft.com/office/drawing/2014/main" id="{BD256619-9050-494C-92FF-07090FE92261}"/>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403569" y="2817792"/>
            <a:ext cx="1189193" cy="1189191"/>
          </a:xfrm>
          <a:prstGeom prst="rect">
            <a:avLst/>
          </a:prstGeom>
        </p:spPr>
      </p:pic>
      <p:pic>
        <p:nvPicPr>
          <p:cNvPr id="40" name="Picture 39">
            <a:extLst>
              <a:ext uri="{FF2B5EF4-FFF2-40B4-BE49-F238E27FC236}">
                <a16:creationId xmlns:a16="http://schemas.microsoft.com/office/drawing/2014/main" id="{7351ADC6-20B3-4CCF-9DF8-8EA4AC622084}"/>
              </a:ext>
            </a:extLst>
          </p:cNvPr>
          <p:cNvPicPr>
            <a:picLocks noChangeAspect="1"/>
          </p:cNvPicPr>
          <p:nvPr/>
        </p:nvPicPr>
        <p:blipFill>
          <a:blip r:embed="rId22"/>
          <a:stretch>
            <a:fillRect/>
          </a:stretch>
        </p:blipFill>
        <p:spPr>
          <a:xfrm>
            <a:off x="5254626" y="3141103"/>
            <a:ext cx="402371" cy="374936"/>
          </a:xfrm>
          <a:prstGeom prst="rect">
            <a:avLst/>
          </a:prstGeom>
        </p:spPr>
      </p:pic>
      <p:pic>
        <p:nvPicPr>
          <p:cNvPr id="41" name="Picture 40">
            <a:extLst>
              <a:ext uri="{FF2B5EF4-FFF2-40B4-BE49-F238E27FC236}">
                <a16:creationId xmlns:a16="http://schemas.microsoft.com/office/drawing/2014/main" id="{F1052473-D994-457E-AB27-BD41BE79A8A3}"/>
              </a:ext>
            </a:extLst>
          </p:cNvPr>
          <p:cNvPicPr>
            <a:picLocks noChangeAspect="1"/>
          </p:cNvPicPr>
          <p:nvPr/>
        </p:nvPicPr>
        <p:blipFill>
          <a:blip r:embed="rId23"/>
          <a:stretch>
            <a:fillRect/>
          </a:stretch>
        </p:blipFill>
        <p:spPr>
          <a:xfrm>
            <a:off x="5254626" y="3745984"/>
            <a:ext cx="402371" cy="374936"/>
          </a:xfrm>
          <a:prstGeom prst="rect">
            <a:avLst/>
          </a:prstGeom>
        </p:spPr>
      </p:pic>
      <p:pic>
        <p:nvPicPr>
          <p:cNvPr id="43" name="Picture 42">
            <a:extLst>
              <a:ext uri="{FF2B5EF4-FFF2-40B4-BE49-F238E27FC236}">
                <a16:creationId xmlns:a16="http://schemas.microsoft.com/office/drawing/2014/main" id="{05A3363A-AC58-4D37-8194-5A9B4BB15277}"/>
              </a:ext>
            </a:extLst>
          </p:cNvPr>
          <p:cNvPicPr>
            <a:picLocks noChangeAspect="1"/>
          </p:cNvPicPr>
          <p:nvPr/>
        </p:nvPicPr>
        <p:blipFill>
          <a:blip r:embed="rId24"/>
          <a:stretch>
            <a:fillRect/>
          </a:stretch>
        </p:blipFill>
        <p:spPr>
          <a:xfrm>
            <a:off x="7131886" y="3141103"/>
            <a:ext cx="402371" cy="374936"/>
          </a:xfrm>
          <a:prstGeom prst="rect">
            <a:avLst/>
          </a:prstGeom>
        </p:spPr>
      </p:pic>
      <p:pic>
        <p:nvPicPr>
          <p:cNvPr id="45" name="Picture 44">
            <a:extLst>
              <a:ext uri="{FF2B5EF4-FFF2-40B4-BE49-F238E27FC236}">
                <a16:creationId xmlns:a16="http://schemas.microsoft.com/office/drawing/2014/main" id="{27D23464-1C39-48E0-A01B-636B156BDD35}"/>
              </a:ext>
            </a:extLst>
          </p:cNvPr>
          <p:cNvPicPr>
            <a:picLocks noChangeAspect="1"/>
          </p:cNvPicPr>
          <p:nvPr/>
        </p:nvPicPr>
        <p:blipFill>
          <a:blip r:embed="rId25"/>
          <a:stretch>
            <a:fillRect/>
          </a:stretch>
        </p:blipFill>
        <p:spPr>
          <a:xfrm>
            <a:off x="7131886" y="3745984"/>
            <a:ext cx="402371" cy="374936"/>
          </a:xfrm>
          <a:prstGeom prst="rect">
            <a:avLst/>
          </a:prstGeom>
        </p:spPr>
      </p:pic>
      <p:pic>
        <p:nvPicPr>
          <p:cNvPr id="47" name="Picture 46">
            <a:extLst>
              <a:ext uri="{FF2B5EF4-FFF2-40B4-BE49-F238E27FC236}">
                <a16:creationId xmlns:a16="http://schemas.microsoft.com/office/drawing/2014/main" id="{F237EE6E-08B3-4C0C-A022-57AC16576CCC}"/>
              </a:ext>
            </a:extLst>
          </p:cNvPr>
          <p:cNvPicPr>
            <a:picLocks noChangeAspect="1"/>
          </p:cNvPicPr>
          <p:nvPr/>
        </p:nvPicPr>
        <p:blipFill>
          <a:blip r:embed="rId26"/>
          <a:stretch>
            <a:fillRect/>
          </a:stretch>
        </p:blipFill>
        <p:spPr>
          <a:xfrm>
            <a:off x="6925174" y="3680569"/>
            <a:ext cx="681287" cy="681287"/>
          </a:xfrm>
          <a:prstGeom prst="rect">
            <a:avLst/>
          </a:prstGeom>
        </p:spPr>
      </p:pic>
      <p:pic>
        <p:nvPicPr>
          <p:cNvPr id="12" name="4">
            <a:extLst>
              <a:ext uri="{FF2B5EF4-FFF2-40B4-BE49-F238E27FC236}">
                <a16:creationId xmlns:a16="http://schemas.microsoft.com/office/drawing/2014/main" id="{6707A293-903E-4B64-8304-9CF89CB5C037}"/>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3580077" y="5284057"/>
            <a:ext cx="1037935" cy="406943"/>
          </a:xfrm>
          <a:prstGeom prst="rect">
            <a:avLst/>
          </a:prstGeom>
        </p:spPr>
      </p:pic>
      <p:pic>
        <p:nvPicPr>
          <p:cNvPr id="15" name="Picture 14">
            <a:extLst>
              <a:ext uri="{FF2B5EF4-FFF2-40B4-BE49-F238E27FC236}">
                <a16:creationId xmlns:a16="http://schemas.microsoft.com/office/drawing/2014/main" id="{FEB7FC6F-C70F-4469-B6D6-83FF1C41AB5C}"/>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1883266" y="4078054"/>
            <a:ext cx="177713" cy="300422"/>
          </a:xfrm>
          <a:prstGeom prst="rect">
            <a:avLst/>
          </a:prstGeom>
        </p:spPr>
      </p:pic>
      <p:sp>
        <p:nvSpPr>
          <p:cNvPr id="2" name="Rectangle 1"/>
          <p:cNvSpPr/>
          <p:nvPr/>
        </p:nvSpPr>
        <p:spPr>
          <a:xfrm>
            <a:off x="4413069" y="1262668"/>
            <a:ext cx="4572000" cy="1384995"/>
          </a:xfrm>
          <a:prstGeom prst="rect">
            <a:avLst/>
          </a:prstGeom>
        </p:spPr>
        <p:txBody>
          <a:bodyPr>
            <a:spAutoFit/>
          </a:bodyPr>
          <a:lstStyle/>
          <a:p>
            <a:r>
              <a:rPr lang="vi-VN" sz="2800" dirty="0">
                <a:solidFill>
                  <a:srgbClr val="000000"/>
                </a:solidFill>
                <a:latin typeface="Times New Roman" panose="02020603050405020304" pitchFamily="18" charset="0"/>
                <a:cs typeface="Times New Roman" panose="02020603050405020304" pitchFamily="18" charset="0"/>
              </a:rPr>
              <a:t>4. </a:t>
            </a:r>
            <a:r>
              <a:rPr lang="en-US" sz="2800" dirty="0" err="1">
                <a:solidFill>
                  <a:srgbClr val="000000"/>
                </a:solidFill>
                <a:latin typeface="Times New Roman" panose="02020603050405020304" pitchFamily="18" charset="0"/>
                <a:cs typeface="Times New Roman" panose="02020603050405020304" pitchFamily="18" charset="0"/>
              </a:rPr>
              <a:t>là</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hai</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trạng</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thái</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biểu</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hiện</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khác</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nhau</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của</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cùng</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một</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tính</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trạng</a:t>
            </a:r>
            <a:r>
              <a:rPr lang="en-US" sz="2800" dirty="0">
                <a:solidFill>
                  <a:srgbClr val="000000"/>
                </a:solidFill>
                <a:latin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p:txBody>
      </p:sp>
      <p:sp>
        <p:nvSpPr>
          <p:cNvPr id="28" name="Rectangle 27">
            <a:extLst>
              <a:ext uri="{FF2B5EF4-FFF2-40B4-BE49-F238E27FC236}">
                <a16:creationId xmlns:a16="http://schemas.microsoft.com/office/drawing/2014/main" id="{07BE3BC8-6F94-4508-B5F3-94435B1CCB90}"/>
              </a:ext>
            </a:extLst>
          </p:cNvPr>
          <p:cNvSpPr/>
          <p:nvPr/>
        </p:nvSpPr>
        <p:spPr>
          <a:xfrm>
            <a:off x="1481530" y="3089223"/>
            <a:ext cx="1033272" cy="646331"/>
          </a:xfrm>
          <a:prstGeom prst="rect">
            <a:avLst/>
          </a:prstGeom>
        </p:spPr>
        <p:txBody>
          <a:bodyPr wrap="square" anchor="ctr">
            <a:spAutoFit/>
          </a:bodyPr>
          <a:lstStyle/>
          <a:p>
            <a:pPr algn="ctr" fontAlgn="auto">
              <a:spcBef>
                <a:spcPts val="0"/>
              </a:spcBef>
              <a:spcAft>
                <a:spcPts val="0"/>
              </a:spcAft>
              <a:defRPr/>
            </a:pPr>
            <a:r>
              <a:rPr lang="en-US" sz="1200" dirty="0" err="1">
                <a:solidFill>
                  <a:prstClr val="white"/>
                </a:solidFill>
                <a:latin typeface="Tahoma" panose="020B0604030504040204" pitchFamily="34" charset="0"/>
                <a:ea typeface="Tahoma" panose="020B0604030504040204" pitchFamily="34" charset="0"/>
                <a:cs typeface="Tahoma" panose="020B0604030504040204" pitchFamily="34" charset="0"/>
              </a:rPr>
              <a:t>Trí</a:t>
            </a:r>
            <a:r>
              <a:rPr lang="en-US" sz="1200"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1200" dirty="0" err="1">
                <a:solidFill>
                  <a:prstClr val="white"/>
                </a:solidFill>
                <a:latin typeface="Tahoma" panose="020B0604030504040204" pitchFamily="34" charset="0"/>
                <a:ea typeface="Tahoma" panose="020B0604030504040204" pitchFamily="34" charset="0"/>
                <a:cs typeface="Tahoma" panose="020B0604030504040204" pitchFamily="34" charset="0"/>
              </a:rPr>
              <a:t>thức</a:t>
            </a:r>
            <a:r>
              <a:rPr lang="en-US" sz="1200"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1200" dirty="0" err="1">
                <a:solidFill>
                  <a:prstClr val="white"/>
                </a:solidFill>
                <a:latin typeface="Tahoma" panose="020B0604030504040204" pitchFamily="34" charset="0"/>
                <a:ea typeface="Tahoma" panose="020B0604030504040204" pitchFamily="34" charset="0"/>
                <a:cs typeface="Tahoma" panose="020B0604030504040204" pitchFamily="34" charset="0"/>
              </a:rPr>
              <a:t>là</a:t>
            </a:r>
            <a:r>
              <a:rPr lang="en-US" sz="1200"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1200" dirty="0" err="1">
                <a:solidFill>
                  <a:prstClr val="white"/>
                </a:solidFill>
                <a:latin typeface="Tahoma" panose="020B0604030504040204" pitchFamily="34" charset="0"/>
                <a:ea typeface="Tahoma" panose="020B0604030504040204" pitchFamily="34" charset="0"/>
                <a:cs typeface="Tahoma" panose="020B0604030504040204" pitchFamily="34" charset="0"/>
              </a:rPr>
              <a:t>kho</a:t>
            </a:r>
            <a:r>
              <a:rPr lang="en-US" sz="1200"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1200" dirty="0" err="1">
                <a:solidFill>
                  <a:prstClr val="white"/>
                </a:solidFill>
                <a:latin typeface="Tahoma" panose="020B0604030504040204" pitchFamily="34" charset="0"/>
                <a:ea typeface="Tahoma" panose="020B0604030504040204" pitchFamily="34" charset="0"/>
                <a:cs typeface="Tahoma" panose="020B0604030504040204" pitchFamily="34" charset="0"/>
              </a:rPr>
              <a:t>báu</a:t>
            </a:r>
            <a:r>
              <a:rPr lang="en-US" sz="1200"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1200" dirty="0" err="1">
                <a:solidFill>
                  <a:prstClr val="white"/>
                </a:solidFill>
                <a:latin typeface="Tahoma" panose="020B0604030504040204" pitchFamily="34" charset="0"/>
                <a:ea typeface="Tahoma" panose="020B0604030504040204" pitchFamily="34" charset="0"/>
                <a:cs typeface="Tahoma" panose="020B0604030504040204" pitchFamily="34" charset="0"/>
              </a:rPr>
              <a:t>quý</a:t>
            </a:r>
            <a:r>
              <a:rPr lang="en-US" sz="1200"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1200" dirty="0" err="1">
                <a:solidFill>
                  <a:prstClr val="white"/>
                </a:solidFill>
                <a:latin typeface="Tahoma" panose="020B0604030504040204" pitchFamily="34" charset="0"/>
                <a:ea typeface="Tahoma" panose="020B0604030504040204" pitchFamily="34" charset="0"/>
                <a:cs typeface="Tahoma" panose="020B0604030504040204" pitchFamily="34" charset="0"/>
              </a:rPr>
              <a:t>giá</a:t>
            </a:r>
            <a:r>
              <a:rPr lang="en-US" sz="1200"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1200" dirty="0" err="1">
                <a:solidFill>
                  <a:prstClr val="white"/>
                </a:solidFill>
                <a:latin typeface="Tahoma" panose="020B0604030504040204" pitchFamily="34" charset="0"/>
                <a:ea typeface="Tahoma" panose="020B0604030504040204" pitchFamily="34" charset="0"/>
                <a:cs typeface="Tahoma" panose="020B0604030504040204" pitchFamily="34" charset="0"/>
              </a:rPr>
              <a:t>nhất</a:t>
            </a:r>
            <a:endParaRPr lang="en-US" sz="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41494063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mph" presetSubtype="0" fill="hold" nodeType="clickEffect">
                                  <p:stCondLst>
                                    <p:cond delay="0"/>
                                  </p:stCondLst>
                                  <p:childTnLst>
                                    <p:anim calcmode="discrete" valueType="str">
                                      <p:cBhvr>
                                        <p:cTn id="6" dur="500" fill="hold"/>
                                        <p:tgtEl>
                                          <p:spTgt spid="1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5"/>
                                            </p:cond>
                                          </p:stCondLst>
                                          <p:endCondLst>
                                            <p:cond evt="onStopAudio" delay="0">
                                              <p:tgtEl>
                                                <p:sldTgt/>
                                              </p:tgtEl>
                                            </p:cond>
                                          </p:endCondLst>
                                        </p:cTn>
                                        <p:tgtEl>
                                          <p:sndTgt r:embed="rId4" name="CLICK.WAV"/>
                                        </p:tgtEl>
                                      </p:cMediaNode>
                                    </p:audio>
                                  </p:subTnLst>
                                </p:cTn>
                              </p:par>
                            </p:childTnLst>
                          </p:cTn>
                        </p:par>
                        <p:par>
                          <p:cTn id="7" fill="hold">
                            <p:stCondLst>
                              <p:cond delay="500"/>
                            </p:stCondLst>
                            <p:childTnLst>
                              <p:par>
                                <p:cTn id="8" presetID="35" presetClass="emph" presetSubtype="0" fill="hold" nodeType="afterEffect">
                                  <p:stCondLst>
                                    <p:cond delay="0"/>
                                  </p:stCondLst>
                                  <p:childTnLst>
                                    <p:anim calcmode="discrete" valueType="str">
                                      <p:cBhvr>
                                        <p:cTn id="9" dur="500" fill="hold"/>
                                        <p:tgtEl>
                                          <p:spTgt spid="11"/>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8"/>
                                            </p:cond>
                                          </p:stCondLst>
                                          <p:endCondLst>
                                            <p:cond evt="onStopAudio" delay="0">
                                              <p:tgtEl>
                                                <p:sldTgt/>
                                              </p:tgtEl>
                                            </p:cond>
                                          </p:endCondLst>
                                        </p:cTn>
                                        <p:tgtEl>
                                          <p:sndTgt r:embed="rId4" name="CLICK.WAV"/>
                                        </p:tgtEl>
                                      </p:cMediaNode>
                                    </p:audio>
                                  </p:subTnLst>
                                </p:cTn>
                              </p:par>
                            </p:childTnLst>
                          </p:cTn>
                        </p:par>
                        <p:par>
                          <p:cTn id="10" fill="hold">
                            <p:stCondLst>
                              <p:cond delay="1000"/>
                            </p:stCondLst>
                            <p:childTnLst>
                              <p:par>
                                <p:cTn id="11" presetID="35" presetClass="emph" presetSubtype="0" fill="hold" nodeType="afterEffect">
                                  <p:stCondLst>
                                    <p:cond delay="0"/>
                                  </p:stCondLst>
                                  <p:childTnLst>
                                    <p:anim calcmode="discrete" valueType="str">
                                      <p:cBhvr>
                                        <p:cTn id="12" dur="500" fill="hold"/>
                                        <p:tgtEl>
                                          <p:spTgt spid="9"/>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1"/>
                                            </p:cond>
                                          </p:stCondLst>
                                          <p:endCondLst>
                                            <p:cond evt="onStopAudio" delay="0">
                                              <p:tgtEl>
                                                <p:sldTgt/>
                                              </p:tgtEl>
                                            </p:cond>
                                          </p:endCondLst>
                                        </p:cTn>
                                        <p:tgtEl>
                                          <p:sndTgt r:embed="rId4" name="CLICK.WAV"/>
                                        </p:tgtEl>
                                      </p:cMediaNode>
                                    </p:audio>
                                  </p:subTnLst>
                                </p:cTn>
                              </p:par>
                            </p:childTnLst>
                          </p:cTn>
                        </p:par>
                        <p:par>
                          <p:cTn id="13" fill="hold">
                            <p:stCondLst>
                              <p:cond delay="1500"/>
                            </p:stCondLst>
                            <p:childTnLst>
                              <p:par>
                                <p:cTn id="14" presetID="35" presetClass="emph" presetSubtype="0" fill="hold" nodeType="afterEffect">
                                  <p:stCondLst>
                                    <p:cond delay="0"/>
                                  </p:stCondLst>
                                  <p:childTnLst>
                                    <p:anim calcmode="discrete" valueType="str">
                                      <p:cBhvr>
                                        <p:cTn id="15" dur="500" fill="hold"/>
                                        <p:tgtEl>
                                          <p:spTgt spid="12"/>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4"/>
                                            </p:cond>
                                          </p:stCondLst>
                                          <p:endCondLst>
                                            <p:cond evt="onStopAudio" delay="0">
                                              <p:tgtEl>
                                                <p:sldTgt/>
                                              </p:tgtEl>
                                            </p:cond>
                                          </p:endCondLst>
                                        </p:cTn>
                                        <p:tgtEl>
                                          <p:sndTgt r:embed="rId4" name="CLICK.WAV"/>
                                        </p:tgtEl>
                                      </p:cMediaNode>
                                    </p:audio>
                                  </p:subTnLst>
                                </p:cTn>
                              </p:par>
                            </p:childTnLst>
                          </p:cTn>
                        </p:par>
                        <p:par>
                          <p:cTn id="16" fill="hold">
                            <p:stCondLst>
                              <p:cond delay="2000"/>
                            </p:stCondLst>
                            <p:childTnLst>
                              <p:par>
                                <p:cTn id="17" presetID="35" presetClass="emph" presetSubtype="0" fill="hold" nodeType="afterEffect">
                                  <p:stCondLst>
                                    <p:cond delay="0"/>
                                  </p:stCondLst>
                                  <p:childTnLst>
                                    <p:anim calcmode="discrete" valueType="str">
                                      <p:cBhvr>
                                        <p:cTn id="18" dur="500" fill="hold"/>
                                        <p:tgtEl>
                                          <p:spTgt spid="1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7"/>
                                            </p:cond>
                                          </p:stCondLst>
                                          <p:endCondLst>
                                            <p:cond evt="onStopAudio" delay="0">
                                              <p:tgtEl>
                                                <p:sldTgt/>
                                              </p:tgtEl>
                                            </p:cond>
                                          </p:endCondLst>
                                        </p:cTn>
                                        <p:tgtEl>
                                          <p:sndTgt r:embed="rId4" name="CLICK.WAV"/>
                                        </p:tgtEl>
                                      </p:cMediaNode>
                                    </p:audio>
                                  </p:subTnLst>
                                </p:cTn>
                              </p:par>
                            </p:childTnLst>
                          </p:cTn>
                        </p:par>
                        <p:par>
                          <p:cTn id="19" fill="hold">
                            <p:stCondLst>
                              <p:cond delay="2500"/>
                            </p:stCondLst>
                            <p:childTnLst>
                              <p:par>
                                <p:cTn id="20" presetID="35" presetClass="emph" presetSubtype="0" fill="hold" nodeType="afterEffect">
                                  <p:stCondLst>
                                    <p:cond delay="0"/>
                                  </p:stCondLst>
                                  <p:childTnLst>
                                    <p:anim calcmode="discrete" valueType="str">
                                      <p:cBhvr>
                                        <p:cTn id="21" dur="500" fill="hold"/>
                                        <p:tgtEl>
                                          <p:spTgt spid="9"/>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0"/>
                                            </p:cond>
                                          </p:stCondLst>
                                          <p:endCondLst>
                                            <p:cond evt="onStopAudio" delay="0">
                                              <p:tgtEl>
                                                <p:sldTgt/>
                                              </p:tgtEl>
                                            </p:cond>
                                          </p:endCondLst>
                                        </p:cTn>
                                        <p:tgtEl>
                                          <p:sndTgt r:embed="rId4" name="CLICK.WAV"/>
                                        </p:tgtEl>
                                      </p:cMediaNode>
                                    </p:audio>
                                  </p:subTnLst>
                                </p:cTn>
                              </p:par>
                            </p:childTnLst>
                          </p:cTn>
                        </p:par>
                        <p:par>
                          <p:cTn id="22" fill="hold">
                            <p:stCondLst>
                              <p:cond delay="3000"/>
                            </p:stCondLst>
                            <p:childTnLst>
                              <p:par>
                                <p:cTn id="23" presetID="35" presetClass="emph" presetSubtype="0" fill="hold" nodeType="afterEffect">
                                  <p:stCondLst>
                                    <p:cond delay="0"/>
                                  </p:stCondLst>
                                  <p:childTnLst>
                                    <p:anim calcmode="discrete" valueType="str">
                                      <p:cBhvr>
                                        <p:cTn id="24" dur="500" fill="hold"/>
                                        <p:tgtEl>
                                          <p:spTgt spid="12"/>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3"/>
                                            </p:cond>
                                          </p:stCondLst>
                                          <p:endCondLst>
                                            <p:cond evt="onStopAudio" delay="0">
                                              <p:tgtEl>
                                                <p:sldTgt/>
                                              </p:tgtEl>
                                            </p:cond>
                                          </p:endCondLst>
                                        </p:cTn>
                                        <p:tgtEl>
                                          <p:sndTgt r:embed="rId4" name="CLICK.WAV"/>
                                        </p:tgtEl>
                                      </p:cMediaNode>
                                    </p:audio>
                                  </p:subTnLst>
                                </p:cTn>
                              </p:par>
                            </p:childTnLst>
                          </p:cTn>
                        </p:par>
                        <p:par>
                          <p:cTn id="25" fill="hold">
                            <p:stCondLst>
                              <p:cond delay="3500"/>
                            </p:stCondLst>
                            <p:childTnLst>
                              <p:par>
                                <p:cTn id="26" presetID="35" presetClass="emph" presetSubtype="0" fill="hold" nodeType="afterEffect">
                                  <p:stCondLst>
                                    <p:cond delay="0"/>
                                  </p:stCondLst>
                                  <p:childTnLst>
                                    <p:anim calcmode="discrete" valueType="str">
                                      <p:cBhvr>
                                        <p:cTn id="27" dur="500" fill="hold"/>
                                        <p:tgtEl>
                                          <p:spTgt spid="11"/>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6"/>
                                            </p:cond>
                                          </p:stCondLst>
                                          <p:endCondLst>
                                            <p:cond evt="onStopAudio" delay="0">
                                              <p:tgtEl>
                                                <p:sldTgt/>
                                              </p:tgtEl>
                                            </p:cond>
                                          </p:endCondLst>
                                        </p:cTn>
                                        <p:tgtEl>
                                          <p:sndTgt r:embed="rId4" name="CLICK.WAV"/>
                                        </p:tgtEl>
                                      </p:cMediaNode>
                                    </p:audio>
                                  </p:subTnLst>
                                </p:cTn>
                              </p:par>
                            </p:childTnLst>
                          </p:cTn>
                        </p:par>
                        <p:par>
                          <p:cTn id="28" fill="hold">
                            <p:stCondLst>
                              <p:cond delay="4000"/>
                            </p:stCondLst>
                            <p:childTnLst>
                              <p:par>
                                <p:cTn id="29" presetID="32" presetClass="emph" presetSubtype="0" fill="hold" nodeType="afterEffect">
                                  <p:stCondLst>
                                    <p:cond delay="0"/>
                                  </p:stCondLst>
                                  <p:childTnLst>
                                    <p:animRot by="120000">
                                      <p:cBhvr>
                                        <p:cTn id="30" dur="100" fill="hold">
                                          <p:stCondLst>
                                            <p:cond delay="0"/>
                                          </p:stCondLst>
                                        </p:cTn>
                                        <p:tgtEl>
                                          <p:spTgt spid="12"/>
                                        </p:tgtEl>
                                        <p:attrNameLst>
                                          <p:attrName>r</p:attrName>
                                        </p:attrNameLst>
                                      </p:cBhvr>
                                    </p:animRot>
                                    <p:animRot by="-240000">
                                      <p:cBhvr>
                                        <p:cTn id="31" dur="200" fill="hold">
                                          <p:stCondLst>
                                            <p:cond delay="200"/>
                                          </p:stCondLst>
                                        </p:cTn>
                                        <p:tgtEl>
                                          <p:spTgt spid="12"/>
                                        </p:tgtEl>
                                        <p:attrNameLst>
                                          <p:attrName>r</p:attrName>
                                        </p:attrNameLst>
                                      </p:cBhvr>
                                    </p:animRot>
                                    <p:animRot by="240000">
                                      <p:cBhvr>
                                        <p:cTn id="32" dur="200" fill="hold">
                                          <p:stCondLst>
                                            <p:cond delay="400"/>
                                          </p:stCondLst>
                                        </p:cTn>
                                        <p:tgtEl>
                                          <p:spTgt spid="12"/>
                                        </p:tgtEl>
                                        <p:attrNameLst>
                                          <p:attrName>r</p:attrName>
                                        </p:attrNameLst>
                                      </p:cBhvr>
                                    </p:animRot>
                                    <p:animRot by="-240000">
                                      <p:cBhvr>
                                        <p:cTn id="33" dur="200" fill="hold">
                                          <p:stCondLst>
                                            <p:cond delay="600"/>
                                          </p:stCondLst>
                                        </p:cTn>
                                        <p:tgtEl>
                                          <p:spTgt spid="12"/>
                                        </p:tgtEl>
                                        <p:attrNameLst>
                                          <p:attrName>r</p:attrName>
                                        </p:attrNameLst>
                                      </p:cBhvr>
                                    </p:animRot>
                                    <p:animRot by="120000">
                                      <p:cBhvr>
                                        <p:cTn id="34" dur="200" fill="hold">
                                          <p:stCondLst>
                                            <p:cond delay="800"/>
                                          </p:stCondLst>
                                        </p:cTn>
                                        <p:tgtEl>
                                          <p:spTgt spid="12"/>
                                        </p:tgtEl>
                                        <p:attrNameLst>
                                          <p:attrName>r</p:attrName>
                                        </p:attrNameLst>
                                      </p:cBhvr>
                                    </p:animRot>
                                  </p:childTnLst>
                                  <p:subTnLst>
                                    <p:audio>
                                      <p:cMediaNode>
                                        <p:cTn display="0" masterRel="sameClick">
                                          <p:stCondLst>
                                            <p:cond evt="begin" delay="0">
                                              <p:tn val="29"/>
                                            </p:cond>
                                          </p:stCondLst>
                                          <p:endCondLst>
                                            <p:cond evt="onStopAudio" delay="0">
                                              <p:tgtEl>
                                                <p:sldTgt/>
                                              </p:tgtEl>
                                            </p:cond>
                                          </p:endCondLst>
                                        </p:cTn>
                                        <p:tgtEl>
                                          <p:sndTgt r:embed="rId5" name="Check mark.wav"/>
                                        </p:tgtEl>
                                      </p:cMediaNode>
                                    </p:audio>
                                  </p:subTnLst>
                                </p:cTn>
                              </p:par>
                              <p:par>
                                <p:cTn id="35" presetID="1"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2" presetClass="entr" presetSubtype="4" fill="hold" nodeType="withEffect">
                                  <p:stCondLst>
                                    <p:cond delay="0"/>
                                  </p:stCondLst>
                                  <p:childTnLst>
                                    <p:set>
                                      <p:cBhvr>
                                        <p:cTn id="38" dur="1" fill="hold">
                                          <p:stCondLst>
                                            <p:cond delay="0"/>
                                          </p:stCondLst>
                                        </p:cTn>
                                        <p:tgtEl>
                                          <p:spTgt spid="47"/>
                                        </p:tgtEl>
                                        <p:attrNameLst>
                                          <p:attrName>style.visibility</p:attrName>
                                        </p:attrNameLst>
                                      </p:cBhvr>
                                      <p:to>
                                        <p:strVal val="visible"/>
                                      </p:to>
                                    </p:set>
                                    <p:anim calcmode="lin" valueType="num">
                                      <p:cBhvr additive="base">
                                        <p:cTn id="39" dur="500" fill="hold"/>
                                        <p:tgtEl>
                                          <p:spTgt spid="47"/>
                                        </p:tgtEl>
                                        <p:attrNameLst>
                                          <p:attrName>ppt_x</p:attrName>
                                        </p:attrNameLst>
                                      </p:cBhvr>
                                      <p:tavLst>
                                        <p:tav tm="0">
                                          <p:val>
                                            <p:strVal val="#ppt_x"/>
                                          </p:val>
                                        </p:tav>
                                        <p:tav tm="100000">
                                          <p:val>
                                            <p:strVal val="#ppt_x"/>
                                          </p:val>
                                        </p:tav>
                                      </p:tavLst>
                                    </p:anim>
                                    <p:anim calcmode="lin" valueType="num">
                                      <p:cBhvr additive="base">
                                        <p:cTn id="40" dur="500" fill="hold"/>
                                        <p:tgtEl>
                                          <p:spTgt spid="47"/>
                                        </p:tgtEl>
                                        <p:attrNameLst>
                                          <p:attrName>ppt_y</p:attrName>
                                        </p:attrNameLst>
                                      </p:cBhvr>
                                      <p:tavLst>
                                        <p:tav tm="0">
                                          <p:val>
                                            <p:strVal val="1+#ppt_h/2"/>
                                          </p:val>
                                        </p:tav>
                                        <p:tav tm="100000">
                                          <p:val>
                                            <p:strVal val="#ppt_y"/>
                                          </p:val>
                                        </p:tav>
                                      </p:tavLst>
                                    </p:anim>
                                  </p:childTnLst>
                                </p:cTn>
                              </p:par>
                              <p:par>
                                <p:cTn id="41" presetID="1" presetClass="exit" presetSubtype="0" fill="hold" nodeType="withEffect">
                                  <p:stCondLst>
                                    <p:cond delay="1000"/>
                                  </p:stCondLst>
                                  <p:childTnLst>
                                    <p:set>
                                      <p:cBhvr>
                                        <p:cTn id="42" dur="1" fill="hold">
                                          <p:stCondLst>
                                            <p:cond delay="0"/>
                                          </p:stCondLst>
                                        </p:cTn>
                                        <p:tgtEl>
                                          <p:spTgt spid="14"/>
                                        </p:tgtEl>
                                        <p:attrNameLst>
                                          <p:attrName>style.visibility</p:attrName>
                                        </p:attrNameLst>
                                      </p:cBhvr>
                                      <p:to>
                                        <p:strVal val="hidden"/>
                                      </p:to>
                                    </p:set>
                                  </p:childTnLst>
                                </p:cTn>
                              </p:par>
                              <p:par>
                                <p:cTn id="43" presetID="10" presetClass="exit" presetSubtype="0" fill="hold" nodeType="withEffect">
                                  <p:stCondLst>
                                    <p:cond delay="1000"/>
                                  </p:stCondLst>
                                  <p:childTnLst>
                                    <p:animEffect transition="out" filter="fade">
                                      <p:cBhvr>
                                        <p:cTn id="44" dur="500"/>
                                        <p:tgtEl>
                                          <p:spTgt spid="10"/>
                                        </p:tgtEl>
                                      </p:cBhvr>
                                    </p:animEffect>
                                    <p:set>
                                      <p:cBhvr>
                                        <p:cTn id="45" dur="1" fill="hold">
                                          <p:stCondLst>
                                            <p:cond delay="499"/>
                                          </p:stCondLst>
                                        </p:cTn>
                                        <p:tgtEl>
                                          <p:spTgt spid="10"/>
                                        </p:tgtEl>
                                        <p:attrNameLst>
                                          <p:attrName>style.visibility</p:attrName>
                                        </p:attrNameLst>
                                      </p:cBhvr>
                                      <p:to>
                                        <p:strVal val="hidden"/>
                                      </p:to>
                                    </p:set>
                                  </p:childTnLst>
                                </p:cTn>
                              </p:par>
                              <p:par>
                                <p:cTn id="46" presetID="10" presetClass="exit" presetSubtype="0" fill="hold" nodeType="withEffect">
                                  <p:stCondLst>
                                    <p:cond delay="1000"/>
                                  </p:stCondLst>
                                  <p:childTnLst>
                                    <p:animEffect transition="out" filter="fade">
                                      <p:cBhvr>
                                        <p:cTn id="47" dur="500"/>
                                        <p:tgtEl>
                                          <p:spTgt spid="11"/>
                                        </p:tgtEl>
                                      </p:cBhvr>
                                    </p:animEffect>
                                    <p:set>
                                      <p:cBhvr>
                                        <p:cTn id="48" dur="1" fill="hold">
                                          <p:stCondLst>
                                            <p:cond delay="499"/>
                                          </p:stCondLst>
                                        </p:cTn>
                                        <p:tgtEl>
                                          <p:spTgt spid="11"/>
                                        </p:tgtEl>
                                        <p:attrNameLst>
                                          <p:attrName>style.visibility</p:attrName>
                                        </p:attrNameLst>
                                      </p:cBhvr>
                                      <p:to>
                                        <p:strVal val="hidden"/>
                                      </p:to>
                                    </p:set>
                                  </p:childTnLst>
                                </p:cTn>
                              </p:par>
                              <p:par>
                                <p:cTn id="49" presetID="10" presetClass="exit" presetSubtype="0" fill="hold" nodeType="withEffect">
                                  <p:stCondLst>
                                    <p:cond delay="1000"/>
                                  </p:stCondLst>
                                  <p:childTnLst>
                                    <p:animEffect transition="out" filter="fade">
                                      <p:cBhvr>
                                        <p:cTn id="50" dur="500"/>
                                        <p:tgtEl>
                                          <p:spTgt spid="9"/>
                                        </p:tgtEl>
                                      </p:cBhvr>
                                    </p:animEffect>
                                    <p:set>
                                      <p:cBhvr>
                                        <p:cTn id="51" dur="1" fill="hold">
                                          <p:stCondLst>
                                            <p:cond delay="499"/>
                                          </p:stCondLst>
                                        </p:cTn>
                                        <p:tgtEl>
                                          <p:spTgt spid="9"/>
                                        </p:tgtEl>
                                        <p:attrNameLst>
                                          <p:attrName>style.visibility</p:attrName>
                                        </p:attrNameLst>
                                      </p:cBhvr>
                                      <p:to>
                                        <p:strVal val="hidden"/>
                                      </p:to>
                                    </p:set>
                                  </p:childTnLst>
                                </p:cTn>
                              </p:par>
                            </p:childTnLst>
                          </p:cTn>
                        </p:par>
                        <p:par>
                          <p:cTn id="52" fill="hold">
                            <p:stCondLst>
                              <p:cond delay="5500"/>
                            </p:stCondLst>
                            <p:childTnLst>
                              <p:par>
                                <p:cTn id="53" presetID="64" presetClass="path" presetSubtype="0" accel="50000" decel="50000" fill="hold" nodeType="afterEffect">
                                  <p:stCondLst>
                                    <p:cond delay="0"/>
                                  </p:stCondLst>
                                  <p:childTnLst>
                                    <p:animMotion origin="layout" path="M 2.70833E-6 -1.48148E-6 L 0.02396 -0.50208 " pathEditMode="relative" rAng="0" ptsTypes="AA">
                                      <p:cBhvr>
                                        <p:cTn id="54" dur="2000" fill="hold"/>
                                        <p:tgtEl>
                                          <p:spTgt spid="12"/>
                                        </p:tgtEl>
                                        <p:attrNameLst>
                                          <p:attrName>ppt_x</p:attrName>
                                          <p:attrName>ppt_y</p:attrName>
                                        </p:attrNameLst>
                                      </p:cBhvr>
                                      <p:rCtr x="1198" y="-25116"/>
                                    </p:animMotion>
                                  </p:childTnLst>
                                  <p:subTnLst>
                                    <p:audio>
                                      <p:cMediaNode>
                                        <p:cTn display="0" masterRel="sameClick">
                                          <p:stCondLst>
                                            <p:cond evt="begin" delay="0">
                                              <p:tn val="53"/>
                                            </p:cond>
                                          </p:stCondLst>
                                          <p:endCondLst>
                                            <p:cond evt="onStopAudio" delay="0">
                                              <p:tgtEl>
                                                <p:sldTgt/>
                                              </p:tgtEl>
                                            </p:cond>
                                          </p:endCondLst>
                                        </p:cTn>
                                        <p:tgtEl>
                                          <p:sndTgt r:embed="rId6" name="CHIMES.WAV"/>
                                        </p:tgtEl>
                                      </p:cMediaNode>
                                    </p:audio>
                                  </p:subTnLst>
                                </p:cTn>
                              </p:par>
                            </p:childTnLst>
                          </p:cTn>
                        </p:par>
                        <p:par>
                          <p:cTn id="55" fill="hold">
                            <p:stCondLst>
                              <p:cond delay="7500"/>
                            </p:stCondLst>
                            <p:childTnLst>
                              <p:par>
                                <p:cTn id="56" presetID="6" presetClass="emph" presetSubtype="0" fill="hold" nodeType="afterEffect">
                                  <p:stCondLst>
                                    <p:cond delay="0"/>
                                  </p:stCondLst>
                                  <p:childTnLst>
                                    <p:animScale>
                                      <p:cBhvr>
                                        <p:cTn id="57" dur="1000" fill="hold"/>
                                        <p:tgtEl>
                                          <p:spTgt spid="12"/>
                                        </p:tgtEl>
                                      </p:cBhvr>
                                      <p:by x="300000" y="300000"/>
                                    </p:animScale>
                                  </p:childTnLst>
                                </p:cTn>
                              </p:par>
                              <p:par>
                                <p:cTn id="58" presetID="8" presetClass="emph" presetSubtype="0" fill="hold" nodeType="withEffect">
                                  <p:stCondLst>
                                    <p:cond delay="0"/>
                                  </p:stCondLst>
                                  <p:childTnLst>
                                    <p:animRot by="21600000">
                                      <p:cBhvr>
                                        <p:cTn id="59" dur="4000" fill="hold"/>
                                        <p:tgtEl>
                                          <p:spTgt spid="12"/>
                                        </p:tgtEl>
                                        <p:attrNameLst>
                                          <p:attrName>r</p:attrName>
                                        </p:attrNameLst>
                                      </p:cBhvr>
                                    </p:animRot>
                                  </p:childTnLst>
                                  <p:subTnLst>
                                    <p:audio>
                                      <p:cMediaNode>
                                        <p:cTn display="0" masterRel="sameClick">
                                          <p:stCondLst>
                                            <p:cond evt="begin" delay="0">
                                              <p:tn val="58"/>
                                            </p:cond>
                                          </p:stCondLst>
                                          <p:endCondLst>
                                            <p:cond evt="onStopAudio" delay="0">
                                              <p:tgtEl>
                                                <p:sldTgt/>
                                              </p:tgtEl>
                                            </p:cond>
                                          </p:endCondLst>
                                        </p:cTn>
                                        <p:tgtEl>
                                          <p:sndTgt r:embed="rId7" name="APPLAUSE.WAV"/>
                                        </p:tgtEl>
                                      </p:cMediaNode>
                                    </p:audio>
                                  </p:subTnLst>
                                </p:cTn>
                              </p:par>
                            </p:childTnLst>
                          </p:cTn>
                        </p:par>
                        <p:par>
                          <p:cTn id="60" fill="hold">
                            <p:stCondLst>
                              <p:cond delay="11500"/>
                            </p:stCondLst>
                            <p:childTnLst>
                              <p:par>
                                <p:cTn id="61" presetID="42" presetClass="path" presetSubtype="0" accel="50000" decel="50000" fill="hold" nodeType="afterEffect">
                                  <p:stCondLst>
                                    <p:cond delay="0"/>
                                  </p:stCondLst>
                                  <p:childTnLst>
                                    <p:animMotion origin="layout" path="M 0.02396 -0.50208 L -0.23177 -0.25092 " pathEditMode="relative" rAng="0" ptsTypes="AA">
                                      <p:cBhvr>
                                        <p:cTn id="62" dur="2000" fill="hold"/>
                                        <p:tgtEl>
                                          <p:spTgt spid="12"/>
                                        </p:tgtEl>
                                        <p:attrNameLst>
                                          <p:attrName>ppt_x</p:attrName>
                                          <p:attrName>ppt_y</p:attrName>
                                        </p:attrNameLst>
                                      </p:cBhvr>
                                      <p:rCtr x="-12786" y="12546"/>
                                    </p:animMotion>
                                  </p:childTnLst>
                                  <p:subTnLst>
                                    <p:audio>
                                      <p:cMediaNode>
                                        <p:cTn display="0" masterRel="sameClick">
                                          <p:stCondLst>
                                            <p:cond evt="begin" delay="0">
                                              <p:tn val="61"/>
                                            </p:cond>
                                          </p:stCondLst>
                                          <p:endCondLst>
                                            <p:cond evt="onStopAudio" delay="0">
                                              <p:tgtEl>
                                                <p:sldTgt/>
                                              </p:tgtEl>
                                            </p:cond>
                                          </p:endCondLst>
                                        </p:cTn>
                                        <p:tgtEl>
                                          <p:sndTgt r:embed="rId6" name="CHIMES.WAV"/>
                                        </p:tgtEl>
                                      </p:cMediaNode>
                                    </p:audio>
                                  </p:subTnLst>
                                </p:cTn>
                              </p:par>
                              <p:par>
                                <p:cTn id="63" presetID="6" presetClass="emph" presetSubtype="0" fill="hold" nodeType="withEffect">
                                  <p:stCondLst>
                                    <p:cond delay="0"/>
                                  </p:stCondLst>
                                  <p:childTnLst>
                                    <p:animScale>
                                      <p:cBhvr>
                                        <p:cTn id="64" dur="2000" fill="hold"/>
                                        <p:tgtEl>
                                          <p:spTgt spid="12"/>
                                        </p:tgtEl>
                                      </p:cBhvr>
                                      <p:by x="20000" y="20000"/>
                                    </p:animScale>
                                  </p:childTnLst>
                                </p:cTn>
                              </p:par>
                              <p:par>
                                <p:cTn id="65" presetID="8" presetClass="emph" presetSubtype="0" fill="hold" nodeType="withEffect">
                                  <p:stCondLst>
                                    <p:cond delay="0"/>
                                  </p:stCondLst>
                                  <p:childTnLst>
                                    <p:animRot by="-1800000">
                                      <p:cBhvr>
                                        <p:cTn id="66" dur="2000" fill="hold"/>
                                        <p:tgtEl>
                                          <p:spTgt spid="12"/>
                                        </p:tgtEl>
                                        <p:attrNameLst>
                                          <p:attrName>r</p:attrName>
                                        </p:attrNameLst>
                                      </p:cBhvr>
                                    </p:animRot>
                                  </p:childTnLst>
                                </p:cTn>
                              </p:par>
                              <p:par>
                                <p:cTn id="67" presetID="22" presetClass="exit" presetSubtype="8" fill="hold" nodeType="withEffect">
                                  <p:stCondLst>
                                    <p:cond delay="1750"/>
                                  </p:stCondLst>
                                  <p:childTnLst>
                                    <p:animEffect transition="out" filter="wipe(left)">
                                      <p:cBhvr>
                                        <p:cTn id="68" dur="250"/>
                                        <p:tgtEl>
                                          <p:spTgt spid="12"/>
                                        </p:tgtEl>
                                      </p:cBhvr>
                                    </p:animEffect>
                                    <p:set>
                                      <p:cBhvr>
                                        <p:cTn id="69" dur="1" fill="hold">
                                          <p:stCondLst>
                                            <p:cond delay="249"/>
                                          </p:stCondLst>
                                        </p:cTn>
                                        <p:tgtEl>
                                          <p:spTgt spid="12"/>
                                        </p:tgtEl>
                                        <p:attrNameLst>
                                          <p:attrName>style.visibility</p:attrName>
                                        </p:attrNameLst>
                                      </p:cBhvr>
                                      <p:to>
                                        <p:strVal val="hidden"/>
                                      </p:to>
                                    </p:set>
                                  </p:childTnLst>
                                </p:cTn>
                              </p:par>
                              <p:par>
                                <p:cTn id="70" presetID="53" presetClass="exit" presetSubtype="32" fill="hold" nodeType="withEffect">
                                  <p:stCondLst>
                                    <p:cond delay="1750"/>
                                  </p:stCondLst>
                                  <p:childTnLst>
                                    <p:anim calcmode="lin" valueType="num">
                                      <p:cBhvr>
                                        <p:cTn id="71" dur="250"/>
                                        <p:tgtEl>
                                          <p:spTgt spid="12"/>
                                        </p:tgtEl>
                                        <p:attrNameLst>
                                          <p:attrName>ppt_w</p:attrName>
                                        </p:attrNameLst>
                                      </p:cBhvr>
                                      <p:tavLst>
                                        <p:tav tm="0">
                                          <p:val>
                                            <p:strVal val="ppt_w"/>
                                          </p:val>
                                        </p:tav>
                                        <p:tav tm="100000">
                                          <p:val>
                                            <p:fltVal val="0"/>
                                          </p:val>
                                        </p:tav>
                                      </p:tavLst>
                                    </p:anim>
                                    <p:anim calcmode="lin" valueType="num">
                                      <p:cBhvr>
                                        <p:cTn id="72" dur="250"/>
                                        <p:tgtEl>
                                          <p:spTgt spid="12"/>
                                        </p:tgtEl>
                                        <p:attrNameLst>
                                          <p:attrName>ppt_h</p:attrName>
                                        </p:attrNameLst>
                                      </p:cBhvr>
                                      <p:tavLst>
                                        <p:tav tm="0">
                                          <p:val>
                                            <p:strVal val="ppt_h"/>
                                          </p:val>
                                        </p:tav>
                                        <p:tav tm="100000">
                                          <p:val>
                                            <p:fltVal val="0"/>
                                          </p:val>
                                        </p:tav>
                                      </p:tavLst>
                                    </p:anim>
                                    <p:animEffect transition="out" filter="fade">
                                      <p:cBhvr>
                                        <p:cTn id="73" dur="250"/>
                                        <p:tgtEl>
                                          <p:spTgt spid="12"/>
                                        </p:tgtEl>
                                      </p:cBhvr>
                                    </p:animEffect>
                                    <p:set>
                                      <p:cBhvr>
                                        <p:cTn id="74" dur="1" fill="hold">
                                          <p:stCondLst>
                                            <p:cond delay="249"/>
                                          </p:stCondLst>
                                        </p:cTn>
                                        <p:tgtEl>
                                          <p:spTgt spid="12"/>
                                        </p:tgtEl>
                                        <p:attrNameLst>
                                          <p:attrName>style.visibility</p:attrName>
                                        </p:attrNameLst>
                                      </p:cBhvr>
                                      <p:to>
                                        <p:strVal val="hidden"/>
                                      </p:to>
                                    </p:set>
                                  </p:childTnLst>
                                </p:cTn>
                              </p:par>
                              <p:par>
                                <p:cTn id="75" presetID="55" presetClass="entr" presetSubtype="0" fill="hold" nodeType="withEffect">
                                  <p:stCondLst>
                                    <p:cond delay="1800"/>
                                  </p:stCondLst>
                                  <p:childTnLst>
                                    <p:set>
                                      <p:cBhvr>
                                        <p:cTn id="76" dur="1" fill="hold">
                                          <p:stCondLst>
                                            <p:cond delay="0"/>
                                          </p:stCondLst>
                                        </p:cTn>
                                        <p:tgtEl>
                                          <p:spTgt spid="15"/>
                                        </p:tgtEl>
                                        <p:attrNameLst>
                                          <p:attrName>style.visibility</p:attrName>
                                        </p:attrNameLst>
                                      </p:cBhvr>
                                      <p:to>
                                        <p:strVal val="visible"/>
                                      </p:to>
                                    </p:set>
                                    <p:anim calcmode="lin" valueType="num">
                                      <p:cBhvr>
                                        <p:cTn id="77" dur="250" fill="hold"/>
                                        <p:tgtEl>
                                          <p:spTgt spid="15"/>
                                        </p:tgtEl>
                                        <p:attrNameLst>
                                          <p:attrName>ppt_w</p:attrName>
                                        </p:attrNameLst>
                                      </p:cBhvr>
                                      <p:tavLst>
                                        <p:tav tm="0">
                                          <p:val>
                                            <p:strVal val="#ppt_w*0.70"/>
                                          </p:val>
                                        </p:tav>
                                        <p:tav tm="100000">
                                          <p:val>
                                            <p:strVal val="#ppt_w"/>
                                          </p:val>
                                        </p:tav>
                                      </p:tavLst>
                                    </p:anim>
                                    <p:anim calcmode="lin" valueType="num">
                                      <p:cBhvr>
                                        <p:cTn id="78" dur="250" fill="hold"/>
                                        <p:tgtEl>
                                          <p:spTgt spid="15"/>
                                        </p:tgtEl>
                                        <p:attrNameLst>
                                          <p:attrName>ppt_h</p:attrName>
                                        </p:attrNameLst>
                                      </p:cBhvr>
                                      <p:tavLst>
                                        <p:tav tm="0">
                                          <p:val>
                                            <p:strVal val="#ppt_h"/>
                                          </p:val>
                                        </p:tav>
                                        <p:tav tm="100000">
                                          <p:val>
                                            <p:strVal val="#ppt_h"/>
                                          </p:val>
                                        </p:tav>
                                      </p:tavLst>
                                    </p:anim>
                                    <p:animEffect transition="in" filter="fade">
                                      <p:cBhvr>
                                        <p:cTn id="79" dur="250"/>
                                        <p:tgtEl>
                                          <p:spTgt spid="15"/>
                                        </p:tgtEl>
                                      </p:cBhvr>
                                    </p:animEffect>
                                  </p:childTnLst>
                                  <p:subTnLst>
                                    <p:audio>
                                      <p:cMediaNode>
                                        <p:cTn display="0" masterRel="sameClick">
                                          <p:stCondLst>
                                            <p:cond evt="begin" delay="0">
                                              <p:tn val="75"/>
                                            </p:cond>
                                          </p:stCondLst>
                                          <p:endCondLst>
                                            <p:cond evt="onStopAudio" delay="0">
                                              <p:tgtEl>
                                                <p:sldTgt/>
                                              </p:tgtEl>
                                            </p:cond>
                                          </p:endCondLst>
                                        </p:cTn>
                                        <p:tgtEl>
                                          <p:sndTgt r:embed="rId8" name="CASHREG.WAV"/>
                                        </p:tgtEl>
                                      </p:cMediaNode>
                                    </p:audio>
                                  </p:subTnLst>
                                </p:cTn>
                              </p:par>
                              <p:par>
                                <p:cTn id="80" presetID="8" presetClass="emph" presetSubtype="0" fill="hold" nodeType="withEffect">
                                  <p:stCondLst>
                                    <p:cond delay="3000"/>
                                  </p:stCondLst>
                                  <p:childTnLst>
                                    <p:animRot by="21600000">
                                      <p:cBhvr>
                                        <p:cTn id="81" dur="4000" fill="hold"/>
                                        <p:tgtEl>
                                          <p:spTgt spid="15"/>
                                        </p:tgtEl>
                                        <p:attrNameLst>
                                          <p:attrName>r</p:attrName>
                                        </p:attrNameLst>
                                      </p:cBhvr>
                                    </p:animRot>
                                  </p:childTnLst>
                                  <p:subTnLst>
                                    <p:audio>
                                      <p:cMediaNode>
                                        <p:cTn display="0" masterRel="sameClick">
                                          <p:stCondLst>
                                            <p:cond evt="begin" delay="0">
                                              <p:tn val="80"/>
                                            </p:cond>
                                          </p:stCondLst>
                                          <p:endCondLst>
                                            <p:cond evt="onStopAudio" delay="0">
                                              <p:tgtEl>
                                                <p:sldTgt/>
                                              </p:tgtEl>
                                            </p:cond>
                                          </p:endCondLst>
                                        </p:cTn>
                                        <p:tgtEl>
                                          <p:sndTgt r:embed="rId9" name="wheelspin.wav"/>
                                        </p:tgtEl>
                                      </p:cMediaNode>
                                    </p:audio>
                                  </p:subTnLst>
                                </p:cTn>
                              </p:par>
                            </p:childTnLst>
                          </p:cTn>
                        </p:par>
                        <p:par>
                          <p:cTn id="82" fill="hold">
                            <p:stCondLst>
                              <p:cond delay="18500"/>
                            </p:stCondLst>
                            <p:childTnLst>
                              <p:par>
                                <p:cTn id="83" presetID="1" presetClass="exit" presetSubtype="0" fill="hold" nodeType="afterEffect">
                                  <p:stCondLst>
                                    <p:cond delay="0"/>
                                  </p:stCondLst>
                                  <p:childTnLst>
                                    <p:set>
                                      <p:cBhvr>
                                        <p:cTn id="84" dur="1" fill="hold">
                                          <p:stCondLst>
                                            <p:cond delay="0"/>
                                          </p:stCondLst>
                                        </p:cTn>
                                        <p:tgtEl>
                                          <p:spTgt spid="3"/>
                                        </p:tgtEl>
                                        <p:attrNameLst>
                                          <p:attrName>style.visibility</p:attrName>
                                        </p:attrNameLst>
                                      </p:cBhvr>
                                      <p:to>
                                        <p:strVal val="hidden"/>
                                      </p:to>
                                    </p:set>
                                  </p:childTnLst>
                                  <p:subTnLst>
                                    <p:audio>
                                      <p:cMediaNode>
                                        <p:cTn display="0" masterRel="sameClick">
                                          <p:stCondLst>
                                            <p:cond evt="begin" delay="0">
                                              <p:tn val="83"/>
                                            </p:cond>
                                          </p:stCondLst>
                                          <p:endCondLst>
                                            <p:cond evt="onStopAudio" delay="0">
                                              <p:tgtEl>
                                                <p:sldTgt/>
                                              </p:tgtEl>
                                            </p:cond>
                                          </p:endCondLst>
                                        </p:cTn>
                                        <p:tgtEl>
                                          <p:sndTgt r:embed="rId8" name="CASHREG.WAV"/>
                                        </p:tgtEl>
                                      </p:cMediaNode>
                                    </p:audio>
                                  </p:subTnLst>
                                </p:cTn>
                              </p:par>
                              <p:par>
                                <p:cTn id="85" presetID="1" presetClass="entr" presetSubtype="0" fill="hold" nodeType="withEffect">
                                  <p:stCondLst>
                                    <p:cond delay="0"/>
                                  </p:stCondLst>
                                  <p:childTnLst>
                                    <p:set>
                                      <p:cBhvr>
                                        <p:cTn id="86" dur="1" fill="hold">
                                          <p:stCondLst>
                                            <p:cond delay="0"/>
                                          </p:stCondLst>
                                        </p:cTn>
                                        <p:tgtEl>
                                          <p:spTgt spid="4"/>
                                        </p:tgtEl>
                                        <p:attrNameLst>
                                          <p:attrName>style.visibility</p:attrName>
                                        </p:attrNameLst>
                                      </p:cBhvr>
                                      <p:to>
                                        <p:strVal val="visible"/>
                                      </p:to>
                                    </p:set>
                                  </p:childTnLst>
                                </p:cTn>
                              </p:par>
                              <p:par>
                                <p:cTn id="87" presetID="10" presetClass="entr" presetSubtype="0" fill="hold" nodeType="withEffect">
                                  <p:stCondLst>
                                    <p:cond delay="0"/>
                                  </p:stCondLst>
                                  <p:childTnLst>
                                    <p:set>
                                      <p:cBhvr>
                                        <p:cTn id="88" dur="1" fill="hold">
                                          <p:stCondLst>
                                            <p:cond delay="0"/>
                                          </p:stCondLst>
                                        </p:cTn>
                                        <p:tgtEl>
                                          <p:spTgt spid="31"/>
                                        </p:tgtEl>
                                        <p:attrNameLst>
                                          <p:attrName>style.visibility</p:attrName>
                                        </p:attrNameLst>
                                      </p:cBhvr>
                                      <p:to>
                                        <p:strVal val="visible"/>
                                      </p:to>
                                    </p:set>
                                    <p:animEffect transition="in" filter="fade">
                                      <p:cBhvr>
                                        <p:cTn id="89" dur="500"/>
                                        <p:tgtEl>
                                          <p:spTgt spid="31"/>
                                        </p:tgtEl>
                                      </p:cBhvr>
                                    </p:animEffect>
                                  </p:childTnLst>
                                </p:cTn>
                              </p:par>
                              <p:par>
                                <p:cTn id="90" presetID="1" presetClass="mediacall" presetSubtype="0" fill="hold" nodeType="withEffect">
                                  <p:stCondLst>
                                    <p:cond delay="2250"/>
                                  </p:stCondLst>
                                  <p:childTnLst>
                                    <p:cmd type="call" cmd="playFrom(0.0)">
                                      <p:cBhvr>
                                        <p:cTn id="91"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92" fill="hold" display="0">
                  <p:stCondLst>
                    <p:cond delay="indefinite"/>
                  </p:stCondLst>
                  <p:endCondLst>
                    <p:cond evt="onStopAudio" delay="0">
                      <p:tgtEl>
                        <p:sldTgt/>
                      </p:tgtEl>
                    </p:cond>
                  </p:endCondLst>
                </p:cTn>
                <p:tgtEl>
                  <p:spTgt spid="19"/>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pic>
        <p:nvPicPr>
          <p:cNvPr id="61" name="Picture 60" descr="A close up of a logo&#10;&#10;Description automatically generated">
            <a:extLst>
              <a:ext uri="{FF2B5EF4-FFF2-40B4-BE49-F238E27FC236}">
                <a16:creationId xmlns:a16="http://schemas.microsoft.com/office/drawing/2014/main" id="{F00FF06E-DBE0-484E-BD9B-941BEFC0863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713048">
            <a:off x="2277369" y="2689630"/>
            <a:ext cx="402411" cy="326400"/>
          </a:xfrm>
          <a:prstGeom prst="rect">
            <a:avLst/>
          </a:prstGeom>
        </p:spPr>
      </p:pic>
      <p:sp>
        <p:nvSpPr>
          <p:cNvPr id="48" name="TextBox 47">
            <a:extLst>
              <a:ext uri="{FF2B5EF4-FFF2-40B4-BE49-F238E27FC236}">
                <a16:creationId xmlns:a16="http://schemas.microsoft.com/office/drawing/2014/main" id="{5548E7CF-D360-4144-AF33-65AED6B91676}"/>
              </a:ext>
            </a:extLst>
          </p:cNvPr>
          <p:cNvSpPr txBox="1"/>
          <p:nvPr/>
        </p:nvSpPr>
        <p:spPr>
          <a:xfrm>
            <a:off x="5704162" y="3190070"/>
            <a:ext cx="1521122" cy="369332"/>
          </a:xfrm>
          <a:prstGeom prst="rect">
            <a:avLst/>
          </a:prstGeom>
          <a:noFill/>
        </p:spPr>
        <p:txBody>
          <a:bodyPr wrap="none" rtlCol="0">
            <a:spAutoFit/>
          </a:bodyPr>
          <a:lstStyle/>
          <a:p>
            <a:pPr fontAlgn="auto">
              <a:spcBef>
                <a:spcPts val="0"/>
              </a:spcBef>
              <a:spcAft>
                <a:spcPts val="0"/>
              </a:spcAft>
              <a:defRPr/>
            </a:pPr>
            <a:r>
              <a:rPr lang="vi-VN" dirty="0">
                <a:solidFill>
                  <a:srgbClr val="C00000"/>
                </a:solidFill>
                <a:latin typeface="Calibri" panose="020F0502020204030204"/>
              </a:rPr>
              <a:t>Tính trạng trội</a:t>
            </a:r>
            <a:endParaRPr lang="en-US" dirty="0">
              <a:solidFill>
                <a:srgbClr val="C00000"/>
              </a:solidFill>
              <a:latin typeface="Calibri" panose="020F0502020204030204"/>
            </a:endParaRPr>
          </a:p>
        </p:txBody>
      </p:sp>
      <p:sp>
        <p:nvSpPr>
          <p:cNvPr id="49" name="TextBox 48">
            <a:extLst>
              <a:ext uri="{FF2B5EF4-FFF2-40B4-BE49-F238E27FC236}">
                <a16:creationId xmlns:a16="http://schemas.microsoft.com/office/drawing/2014/main" id="{D7A6994F-0630-4713-8748-399C79D2DD9F}"/>
              </a:ext>
            </a:extLst>
          </p:cNvPr>
          <p:cNvSpPr txBox="1"/>
          <p:nvPr/>
        </p:nvSpPr>
        <p:spPr>
          <a:xfrm>
            <a:off x="5704162" y="3794952"/>
            <a:ext cx="1140120" cy="369332"/>
          </a:xfrm>
          <a:prstGeom prst="rect">
            <a:avLst/>
          </a:prstGeom>
          <a:noFill/>
        </p:spPr>
        <p:txBody>
          <a:bodyPr wrap="none" rtlCol="0">
            <a:spAutoFit/>
          </a:bodyPr>
          <a:lstStyle/>
          <a:p>
            <a:pPr fontAlgn="auto">
              <a:spcBef>
                <a:spcPts val="0"/>
              </a:spcBef>
              <a:spcAft>
                <a:spcPts val="0"/>
              </a:spcAft>
              <a:defRPr/>
            </a:pPr>
            <a:r>
              <a:rPr lang="vi-VN" dirty="0">
                <a:solidFill>
                  <a:srgbClr val="C00000"/>
                </a:solidFill>
                <a:latin typeface="Calibri" panose="020F0502020204030204"/>
              </a:rPr>
              <a:t>Tính trạng</a:t>
            </a:r>
            <a:endParaRPr lang="en-US" dirty="0">
              <a:solidFill>
                <a:srgbClr val="C00000"/>
              </a:solidFill>
              <a:latin typeface="Calibri" panose="020F0502020204030204"/>
            </a:endParaRPr>
          </a:p>
        </p:txBody>
      </p:sp>
      <p:sp>
        <p:nvSpPr>
          <p:cNvPr id="50" name="TextBox 49">
            <a:extLst>
              <a:ext uri="{FF2B5EF4-FFF2-40B4-BE49-F238E27FC236}">
                <a16:creationId xmlns:a16="http://schemas.microsoft.com/office/drawing/2014/main" id="{301BFAFA-D38F-44D0-AA98-393BAFBBEA3F}"/>
              </a:ext>
            </a:extLst>
          </p:cNvPr>
          <p:cNvSpPr txBox="1"/>
          <p:nvPr/>
        </p:nvSpPr>
        <p:spPr>
          <a:xfrm>
            <a:off x="7650673" y="3169603"/>
            <a:ext cx="1066318" cy="369332"/>
          </a:xfrm>
          <a:prstGeom prst="rect">
            <a:avLst/>
          </a:prstGeom>
          <a:noFill/>
        </p:spPr>
        <p:txBody>
          <a:bodyPr wrap="none" rtlCol="0">
            <a:spAutoFit/>
          </a:bodyPr>
          <a:lstStyle/>
          <a:p>
            <a:pPr fontAlgn="auto">
              <a:spcBef>
                <a:spcPts val="0"/>
              </a:spcBef>
              <a:spcAft>
                <a:spcPts val="0"/>
              </a:spcAft>
              <a:defRPr/>
            </a:pPr>
            <a:r>
              <a:rPr lang="vi-VN" dirty="0">
                <a:solidFill>
                  <a:srgbClr val="C00000"/>
                </a:solidFill>
                <a:latin typeface="Calibri" panose="020F0502020204030204"/>
              </a:rPr>
              <a:t>Kiểu hình</a:t>
            </a:r>
            <a:endParaRPr lang="en-US" dirty="0">
              <a:solidFill>
                <a:srgbClr val="C00000"/>
              </a:solidFill>
              <a:latin typeface="Calibri" panose="020F0502020204030204"/>
            </a:endParaRPr>
          </a:p>
        </p:txBody>
      </p:sp>
      <p:sp>
        <p:nvSpPr>
          <p:cNvPr id="51" name="TextBox 50">
            <a:extLst>
              <a:ext uri="{FF2B5EF4-FFF2-40B4-BE49-F238E27FC236}">
                <a16:creationId xmlns:a16="http://schemas.microsoft.com/office/drawing/2014/main" id="{B6B0843E-F541-4888-BD4B-46E0AF2BF2D3}"/>
              </a:ext>
            </a:extLst>
          </p:cNvPr>
          <p:cNvSpPr txBox="1"/>
          <p:nvPr/>
        </p:nvSpPr>
        <p:spPr>
          <a:xfrm>
            <a:off x="7648557" y="3794952"/>
            <a:ext cx="684803" cy="369332"/>
          </a:xfrm>
          <a:prstGeom prst="rect">
            <a:avLst/>
          </a:prstGeom>
          <a:noFill/>
        </p:spPr>
        <p:txBody>
          <a:bodyPr wrap="none" rtlCol="0">
            <a:spAutoFit/>
          </a:bodyPr>
          <a:lstStyle/>
          <a:p>
            <a:pPr fontAlgn="auto">
              <a:spcBef>
                <a:spcPts val="0"/>
              </a:spcBef>
              <a:spcAft>
                <a:spcPts val="0"/>
              </a:spcAft>
              <a:defRPr/>
            </a:pPr>
            <a:r>
              <a:rPr lang="vi-VN" dirty="0">
                <a:solidFill>
                  <a:srgbClr val="C00000"/>
                </a:solidFill>
                <a:latin typeface="Calibri" panose="020F0502020204030204"/>
              </a:rPr>
              <a:t>allele</a:t>
            </a:r>
            <a:endParaRPr lang="en-US" dirty="0">
              <a:solidFill>
                <a:srgbClr val="C00000"/>
              </a:solidFill>
              <a:latin typeface="Calibri" panose="020F0502020204030204"/>
            </a:endParaRPr>
          </a:p>
        </p:txBody>
      </p:sp>
      <p:pic>
        <p:nvPicPr>
          <p:cNvPr id="4" name="Picture 3">
            <a:extLst>
              <a:ext uri="{FF2B5EF4-FFF2-40B4-BE49-F238E27FC236}">
                <a16:creationId xmlns:a16="http://schemas.microsoft.com/office/drawing/2014/main" id="{FFEBB429-0DF6-432D-9419-9B40A21B09C7}"/>
              </a:ext>
            </a:extLst>
          </p:cNvPr>
          <p:cNvPicPr>
            <a:picLocks noChangeAspect="1"/>
          </p:cNvPicPr>
          <p:nvPr/>
        </p:nvPicPr>
        <p:blipFill>
          <a:blip r:embed="rId12"/>
          <a:stretch>
            <a:fillRect/>
          </a:stretch>
        </p:blipFill>
        <p:spPr>
          <a:xfrm>
            <a:off x="1257367" y="2961731"/>
            <a:ext cx="1476893" cy="1830179"/>
          </a:xfrm>
          <a:prstGeom prst="rect">
            <a:avLst/>
          </a:prstGeom>
        </p:spPr>
      </p:pic>
      <p:pic>
        <p:nvPicPr>
          <p:cNvPr id="3" name="Picture 2">
            <a:extLst>
              <a:ext uri="{FF2B5EF4-FFF2-40B4-BE49-F238E27FC236}">
                <a16:creationId xmlns:a16="http://schemas.microsoft.com/office/drawing/2014/main" id="{96670446-3115-44F6-9B45-557A634D5A5B}"/>
              </a:ext>
            </a:extLst>
          </p:cNvPr>
          <p:cNvPicPr>
            <a:picLocks noChangeAspect="1"/>
          </p:cNvPicPr>
          <p:nvPr/>
        </p:nvPicPr>
        <p:blipFill>
          <a:blip r:embed="rId13"/>
          <a:stretch>
            <a:fillRect/>
          </a:stretch>
        </p:blipFill>
        <p:spPr>
          <a:xfrm>
            <a:off x="1257366" y="3365486"/>
            <a:ext cx="1471581" cy="1426424"/>
          </a:xfrm>
          <a:prstGeom prst="rect">
            <a:avLst/>
          </a:prstGeom>
        </p:spPr>
      </p:pic>
      <p:pic>
        <p:nvPicPr>
          <p:cNvPr id="9" name="4">
            <a:extLst>
              <a:ext uri="{FF2B5EF4-FFF2-40B4-BE49-F238E27FC236}">
                <a16:creationId xmlns:a16="http://schemas.microsoft.com/office/drawing/2014/main" id="{99D2260B-F90F-44DC-A77E-F735122B7A33}"/>
              </a:ext>
            </a:extLst>
          </p:cNvPr>
          <p:cNvPicPr>
            <a:picLocks noChangeAspect="1"/>
          </p:cNvPicPr>
          <p:nvPr/>
        </p:nvPicPr>
        <p:blipFill>
          <a:blip r:embed="rId14"/>
          <a:stretch>
            <a:fillRect/>
          </a:stretch>
        </p:blipFill>
        <p:spPr>
          <a:xfrm>
            <a:off x="3575506" y="5284058"/>
            <a:ext cx="1047079" cy="406943"/>
          </a:xfrm>
          <a:prstGeom prst="rect">
            <a:avLst/>
          </a:prstGeom>
        </p:spPr>
      </p:pic>
      <p:pic>
        <p:nvPicPr>
          <p:cNvPr id="10" name="3">
            <a:extLst>
              <a:ext uri="{FF2B5EF4-FFF2-40B4-BE49-F238E27FC236}">
                <a16:creationId xmlns:a16="http://schemas.microsoft.com/office/drawing/2014/main" id="{46439FB1-7642-41C3-B701-F4EC7D1D0A18}"/>
              </a:ext>
            </a:extLst>
          </p:cNvPr>
          <p:cNvPicPr>
            <a:picLocks noChangeAspect="1"/>
          </p:cNvPicPr>
          <p:nvPr/>
        </p:nvPicPr>
        <p:blipFill>
          <a:blip r:embed="rId15"/>
          <a:stretch>
            <a:fillRect/>
          </a:stretch>
        </p:blipFill>
        <p:spPr>
          <a:xfrm>
            <a:off x="2447124" y="5284058"/>
            <a:ext cx="1047079" cy="406943"/>
          </a:xfrm>
          <a:prstGeom prst="rect">
            <a:avLst/>
          </a:prstGeom>
        </p:spPr>
      </p:pic>
      <p:pic>
        <p:nvPicPr>
          <p:cNvPr id="11" name="2">
            <a:extLst>
              <a:ext uri="{FF2B5EF4-FFF2-40B4-BE49-F238E27FC236}">
                <a16:creationId xmlns:a16="http://schemas.microsoft.com/office/drawing/2014/main" id="{689876F3-23D2-4F2E-BFF0-34B990B73AEA}"/>
              </a:ext>
            </a:extLst>
          </p:cNvPr>
          <p:cNvPicPr>
            <a:picLocks noChangeAspect="1"/>
          </p:cNvPicPr>
          <p:nvPr/>
        </p:nvPicPr>
        <p:blipFill>
          <a:blip r:embed="rId16"/>
          <a:stretch>
            <a:fillRect/>
          </a:stretch>
        </p:blipFill>
        <p:spPr>
          <a:xfrm>
            <a:off x="1318741" y="5284058"/>
            <a:ext cx="1047079" cy="406943"/>
          </a:xfrm>
          <a:prstGeom prst="rect">
            <a:avLst/>
          </a:prstGeom>
        </p:spPr>
      </p:pic>
      <p:pic>
        <p:nvPicPr>
          <p:cNvPr id="14" name="Picture 13">
            <a:extLst>
              <a:ext uri="{FF2B5EF4-FFF2-40B4-BE49-F238E27FC236}">
                <a16:creationId xmlns:a16="http://schemas.microsoft.com/office/drawing/2014/main" id="{3638472D-1DB4-4C08-846B-A7E60A2DC2D2}"/>
              </a:ext>
            </a:extLst>
          </p:cNvPr>
          <p:cNvPicPr>
            <a:picLocks noChangeAspect="1"/>
          </p:cNvPicPr>
          <p:nvPr/>
        </p:nvPicPr>
        <p:blipFill>
          <a:blip r:embed="rId17"/>
          <a:stretch>
            <a:fillRect/>
          </a:stretch>
        </p:blipFill>
        <p:spPr>
          <a:xfrm>
            <a:off x="490203" y="4723593"/>
            <a:ext cx="685859" cy="685859"/>
          </a:xfrm>
          <a:prstGeom prst="rect">
            <a:avLst/>
          </a:prstGeom>
        </p:spPr>
      </p:pic>
      <p:pic>
        <p:nvPicPr>
          <p:cNvPr id="19" name="Magic sound effect">
            <a:hlinkClick r:id="" action="ppaction://media"/>
            <a:extLst>
              <a:ext uri="{FF2B5EF4-FFF2-40B4-BE49-F238E27FC236}">
                <a16:creationId xmlns:a16="http://schemas.microsoft.com/office/drawing/2014/main" id="{E56DA454-0B95-400A-A86B-160928009588}"/>
              </a:ext>
            </a:extLst>
          </p:cNvPr>
          <p:cNvPicPr>
            <a:picLocks noChangeAspect="1"/>
          </p:cNvPicPr>
          <p:nvPr>
            <a:audioFile r:link="rId1"/>
            <p:extLst>
              <p:ext uri="{DAA4B4D4-6D71-4841-9C94-3DE7FCFB9230}">
                <p14:media xmlns:p14="http://schemas.microsoft.com/office/powerpoint/2010/main" r:embed="rId2">
                  <p14:trim st="2016"/>
                </p14:media>
              </p:ext>
            </p:extLst>
          </p:nvPr>
        </p:nvPicPr>
        <p:blipFill>
          <a:blip r:embed="rId18"/>
          <a:stretch>
            <a:fillRect/>
          </a:stretch>
        </p:blipFill>
        <p:spPr>
          <a:xfrm>
            <a:off x="9384224" y="4179756"/>
            <a:ext cx="365522" cy="365522"/>
          </a:xfrm>
          <a:prstGeom prst="rect">
            <a:avLst/>
          </a:prstGeom>
        </p:spPr>
      </p:pic>
      <p:pic>
        <p:nvPicPr>
          <p:cNvPr id="25" name="Picture 24" descr="A close up of a logo&#10;&#10;Description automatically generated">
            <a:extLst>
              <a:ext uri="{FF2B5EF4-FFF2-40B4-BE49-F238E27FC236}">
                <a16:creationId xmlns:a16="http://schemas.microsoft.com/office/drawing/2014/main" id="{B1334589-9074-49BA-B231-2FD5E0824E65}"/>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2720296" y="-2406024"/>
            <a:ext cx="3703409" cy="2078444"/>
          </a:xfrm>
          <a:prstGeom prst="rect">
            <a:avLst/>
          </a:prstGeom>
        </p:spPr>
      </p:pic>
      <p:pic>
        <p:nvPicPr>
          <p:cNvPr id="31" name="Picture 30">
            <a:extLst>
              <a:ext uri="{FF2B5EF4-FFF2-40B4-BE49-F238E27FC236}">
                <a16:creationId xmlns:a16="http://schemas.microsoft.com/office/drawing/2014/main" id="{DC510AF4-FDAB-4D21-8224-9C0B089ED103}"/>
              </a:ext>
            </a:extLst>
          </p:cNvPr>
          <p:cNvPicPr>
            <a:picLocks noChangeAspect="1"/>
          </p:cNvPicPr>
          <p:nvPr/>
        </p:nvPicPr>
        <p:blipFill>
          <a:blip r:embed="rId20" cstate="print">
            <a:biLevel thresh="25000"/>
            <a:extLst>
              <a:ext uri="{28A0092B-C50C-407E-A947-70E740481C1C}">
                <a14:useLocalDpi xmlns:a14="http://schemas.microsoft.com/office/drawing/2010/main" val="0"/>
              </a:ext>
            </a:extLst>
          </a:blip>
          <a:stretch>
            <a:fillRect/>
          </a:stretch>
        </p:blipFill>
        <p:spPr>
          <a:xfrm>
            <a:off x="1098734" y="2627742"/>
            <a:ext cx="1769796" cy="1637722"/>
          </a:xfrm>
          <a:prstGeom prst="rect">
            <a:avLst/>
          </a:prstGeom>
        </p:spPr>
      </p:pic>
      <p:grpSp>
        <p:nvGrpSpPr>
          <p:cNvPr id="18" name="Group 17">
            <a:extLst>
              <a:ext uri="{FF2B5EF4-FFF2-40B4-BE49-F238E27FC236}">
                <a16:creationId xmlns:a16="http://schemas.microsoft.com/office/drawing/2014/main" id="{8B8EDFF5-DC0F-49F4-9C3D-795EAC2AF4B2}"/>
              </a:ext>
            </a:extLst>
          </p:cNvPr>
          <p:cNvGrpSpPr/>
          <p:nvPr/>
        </p:nvGrpSpPr>
        <p:grpSpPr>
          <a:xfrm>
            <a:off x="1403569" y="2817792"/>
            <a:ext cx="1189193" cy="1189191"/>
            <a:chOff x="1740753" y="2562737"/>
            <a:chExt cx="1833577" cy="1833577"/>
          </a:xfrm>
        </p:grpSpPr>
        <p:pic>
          <p:nvPicPr>
            <p:cNvPr id="8" name="Picture 7" descr="A picture containing invertebrate, animal&#10;&#10;Description automatically generated">
              <a:extLst>
                <a:ext uri="{FF2B5EF4-FFF2-40B4-BE49-F238E27FC236}">
                  <a16:creationId xmlns:a16="http://schemas.microsoft.com/office/drawing/2014/main" id="{BD256619-9050-494C-92FF-07090FE92261}"/>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740753" y="2562737"/>
              <a:ext cx="1833577" cy="1833577"/>
            </a:xfrm>
            <a:prstGeom prst="rect">
              <a:avLst/>
            </a:prstGeom>
          </p:spPr>
        </p:pic>
        <p:sp>
          <p:nvSpPr>
            <p:cNvPr id="17" name="Rectangle 16">
              <a:extLst>
                <a:ext uri="{FF2B5EF4-FFF2-40B4-BE49-F238E27FC236}">
                  <a16:creationId xmlns:a16="http://schemas.microsoft.com/office/drawing/2014/main" id="{07BE3BC8-6F94-4508-B5F3-94435B1CCB90}"/>
                </a:ext>
              </a:extLst>
            </p:cNvPr>
            <p:cNvSpPr/>
            <p:nvPr/>
          </p:nvSpPr>
          <p:spPr>
            <a:xfrm>
              <a:off x="1860958" y="2981248"/>
              <a:ext cx="1593168" cy="996558"/>
            </a:xfrm>
            <a:prstGeom prst="rect">
              <a:avLst/>
            </a:prstGeom>
          </p:spPr>
          <p:txBody>
            <a:bodyPr wrap="square" anchor="ctr">
              <a:spAutoFit/>
            </a:bodyPr>
            <a:lstStyle/>
            <a:p>
              <a:pPr algn="ctr" fontAlgn="auto">
                <a:spcBef>
                  <a:spcPts val="0"/>
                </a:spcBef>
                <a:spcAft>
                  <a:spcPts val="0"/>
                </a:spcAft>
                <a:defRPr/>
              </a:pPr>
              <a:r>
                <a:rPr lang="en-US" sz="1200">
                  <a:solidFill>
                    <a:prstClr val="white"/>
                  </a:solidFill>
                  <a:latin typeface="Tahoma" panose="020B0604030504040204" pitchFamily="34" charset="0"/>
                  <a:ea typeface="Tahoma" panose="020B0604030504040204" pitchFamily="34" charset="0"/>
                  <a:cs typeface="Tahoma" panose="020B0604030504040204" pitchFamily="34" charset="0"/>
                </a:rPr>
                <a:t>Trí thức là kho báu quý giá nhất</a:t>
              </a:r>
            </a:p>
          </p:txBody>
        </p:sp>
      </p:grpSp>
      <p:pic>
        <p:nvPicPr>
          <p:cNvPr id="40" name="Picture 39">
            <a:extLst>
              <a:ext uri="{FF2B5EF4-FFF2-40B4-BE49-F238E27FC236}">
                <a16:creationId xmlns:a16="http://schemas.microsoft.com/office/drawing/2014/main" id="{7351ADC6-20B3-4CCF-9DF8-8EA4AC622084}"/>
              </a:ext>
            </a:extLst>
          </p:cNvPr>
          <p:cNvPicPr>
            <a:picLocks noChangeAspect="1"/>
          </p:cNvPicPr>
          <p:nvPr/>
        </p:nvPicPr>
        <p:blipFill>
          <a:blip r:embed="rId22"/>
          <a:stretch>
            <a:fillRect/>
          </a:stretch>
        </p:blipFill>
        <p:spPr>
          <a:xfrm>
            <a:off x="5254626" y="3141103"/>
            <a:ext cx="402371" cy="374936"/>
          </a:xfrm>
          <a:prstGeom prst="rect">
            <a:avLst/>
          </a:prstGeom>
        </p:spPr>
      </p:pic>
      <p:pic>
        <p:nvPicPr>
          <p:cNvPr id="41" name="Picture 40">
            <a:extLst>
              <a:ext uri="{FF2B5EF4-FFF2-40B4-BE49-F238E27FC236}">
                <a16:creationId xmlns:a16="http://schemas.microsoft.com/office/drawing/2014/main" id="{F1052473-D994-457E-AB27-BD41BE79A8A3}"/>
              </a:ext>
            </a:extLst>
          </p:cNvPr>
          <p:cNvPicPr>
            <a:picLocks noChangeAspect="1"/>
          </p:cNvPicPr>
          <p:nvPr/>
        </p:nvPicPr>
        <p:blipFill>
          <a:blip r:embed="rId23"/>
          <a:stretch>
            <a:fillRect/>
          </a:stretch>
        </p:blipFill>
        <p:spPr>
          <a:xfrm>
            <a:off x="5254626" y="3745984"/>
            <a:ext cx="402371" cy="374936"/>
          </a:xfrm>
          <a:prstGeom prst="rect">
            <a:avLst/>
          </a:prstGeom>
        </p:spPr>
      </p:pic>
      <p:pic>
        <p:nvPicPr>
          <p:cNvPr id="43" name="Picture 42">
            <a:extLst>
              <a:ext uri="{FF2B5EF4-FFF2-40B4-BE49-F238E27FC236}">
                <a16:creationId xmlns:a16="http://schemas.microsoft.com/office/drawing/2014/main" id="{05A3363A-AC58-4D37-8194-5A9B4BB15277}"/>
              </a:ext>
            </a:extLst>
          </p:cNvPr>
          <p:cNvPicPr>
            <a:picLocks noChangeAspect="1"/>
          </p:cNvPicPr>
          <p:nvPr/>
        </p:nvPicPr>
        <p:blipFill>
          <a:blip r:embed="rId24"/>
          <a:stretch>
            <a:fillRect/>
          </a:stretch>
        </p:blipFill>
        <p:spPr>
          <a:xfrm>
            <a:off x="7131886" y="3141103"/>
            <a:ext cx="402371" cy="374936"/>
          </a:xfrm>
          <a:prstGeom prst="rect">
            <a:avLst/>
          </a:prstGeom>
        </p:spPr>
      </p:pic>
      <p:pic>
        <p:nvPicPr>
          <p:cNvPr id="45" name="Picture 44">
            <a:extLst>
              <a:ext uri="{FF2B5EF4-FFF2-40B4-BE49-F238E27FC236}">
                <a16:creationId xmlns:a16="http://schemas.microsoft.com/office/drawing/2014/main" id="{27D23464-1C39-48E0-A01B-636B156BDD35}"/>
              </a:ext>
            </a:extLst>
          </p:cNvPr>
          <p:cNvPicPr>
            <a:picLocks noChangeAspect="1"/>
          </p:cNvPicPr>
          <p:nvPr/>
        </p:nvPicPr>
        <p:blipFill>
          <a:blip r:embed="rId25"/>
          <a:stretch>
            <a:fillRect/>
          </a:stretch>
        </p:blipFill>
        <p:spPr>
          <a:xfrm>
            <a:off x="7131886" y="3745984"/>
            <a:ext cx="402371" cy="374936"/>
          </a:xfrm>
          <a:prstGeom prst="rect">
            <a:avLst/>
          </a:prstGeom>
        </p:spPr>
      </p:pic>
      <p:pic>
        <p:nvPicPr>
          <p:cNvPr id="47" name="Picture 46">
            <a:extLst>
              <a:ext uri="{FF2B5EF4-FFF2-40B4-BE49-F238E27FC236}">
                <a16:creationId xmlns:a16="http://schemas.microsoft.com/office/drawing/2014/main" id="{F237EE6E-08B3-4C0C-A022-57AC16576CCC}"/>
              </a:ext>
            </a:extLst>
          </p:cNvPr>
          <p:cNvPicPr>
            <a:picLocks noChangeAspect="1"/>
          </p:cNvPicPr>
          <p:nvPr/>
        </p:nvPicPr>
        <p:blipFill>
          <a:blip r:embed="rId26"/>
          <a:stretch>
            <a:fillRect/>
          </a:stretch>
        </p:blipFill>
        <p:spPr>
          <a:xfrm>
            <a:off x="5048709" y="3071744"/>
            <a:ext cx="681287" cy="681287"/>
          </a:xfrm>
          <a:prstGeom prst="rect">
            <a:avLst/>
          </a:prstGeom>
        </p:spPr>
      </p:pic>
      <p:pic>
        <p:nvPicPr>
          <p:cNvPr id="12" name="1">
            <a:extLst>
              <a:ext uri="{FF2B5EF4-FFF2-40B4-BE49-F238E27FC236}">
                <a16:creationId xmlns:a16="http://schemas.microsoft.com/office/drawing/2014/main" id="{6707A293-903E-4B64-8304-9CF89CB5C037}"/>
              </a:ext>
            </a:extLst>
          </p:cNvPr>
          <p:cNvPicPr>
            <a:picLocks noChangeAspect="1"/>
          </p:cNvPicPr>
          <p:nvPr/>
        </p:nvPicPr>
        <p:blipFill>
          <a:blip r:embed="rId27"/>
          <a:stretch>
            <a:fillRect/>
          </a:stretch>
        </p:blipFill>
        <p:spPr>
          <a:xfrm>
            <a:off x="190359" y="5284058"/>
            <a:ext cx="1047079" cy="406943"/>
          </a:xfrm>
          <a:prstGeom prst="rect">
            <a:avLst/>
          </a:prstGeom>
        </p:spPr>
      </p:pic>
      <p:pic>
        <p:nvPicPr>
          <p:cNvPr id="15" name="Picture 14">
            <a:extLst>
              <a:ext uri="{FF2B5EF4-FFF2-40B4-BE49-F238E27FC236}">
                <a16:creationId xmlns:a16="http://schemas.microsoft.com/office/drawing/2014/main" id="{FEB7FC6F-C70F-4469-B6D6-83FF1C41AB5C}"/>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1883266" y="4078054"/>
            <a:ext cx="177713" cy="300422"/>
          </a:xfrm>
          <a:prstGeom prst="rect">
            <a:avLst/>
          </a:prstGeom>
        </p:spPr>
      </p:pic>
      <p:sp>
        <p:nvSpPr>
          <p:cNvPr id="2" name="Rectangle 1"/>
          <p:cNvSpPr/>
          <p:nvPr/>
        </p:nvSpPr>
        <p:spPr>
          <a:xfrm>
            <a:off x="4283968" y="742880"/>
            <a:ext cx="4572000" cy="1938992"/>
          </a:xfrm>
          <a:prstGeom prst="rect">
            <a:avLst/>
          </a:prstGeom>
        </p:spPr>
        <p:txBody>
          <a:bodyPr>
            <a:spAutoFit/>
          </a:bodyPr>
          <a:lstStyle/>
          <a:p>
            <a:r>
              <a:rPr lang="vi-VN" sz="2400" dirty="0">
                <a:solidFill>
                  <a:srgbClr val="000000"/>
                </a:solidFill>
                <a:latin typeface="Times New Roman" panose="02020603050405020304" pitchFamily="18" charset="0"/>
                <a:cs typeface="Times New Roman" panose="02020603050405020304" pitchFamily="18" charset="0"/>
              </a:rPr>
              <a:t>5. </a:t>
            </a:r>
            <a:r>
              <a:rPr lang="en-US" sz="2400" dirty="0" err="1">
                <a:solidFill>
                  <a:srgbClr val="000000"/>
                </a:solidFill>
                <a:latin typeface="Times New Roman" panose="02020603050405020304" pitchFamily="18" charset="0"/>
                <a:cs typeface="Times New Roman" panose="02020603050405020304" pitchFamily="18" charset="0"/>
              </a:rPr>
              <a:t>là</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tính</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trạng</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biểu</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hiện</a:t>
            </a:r>
            <a:r>
              <a:rPr lang="en-US" sz="2400" dirty="0">
                <a:solidFill>
                  <a:srgbClr val="000000"/>
                </a:solidFill>
                <a:latin typeface="Times New Roman" panose="02020603050405020304" pitchFamily="18" charset="0"/>
                <a:cs typeface="Times New Roman" panose="02020603050405020304" pitchFamily="18" charset="0"/>
              </a:rPr>
              <a:t> ở F</a:t>
            </a:r>
            <a:r>
              <a:rPr lang="en-US" sz="2400" baseline="-25000" dirty="0">
                <a:solidFill>
                  <a:srgbClr val="000000"/>
                </a:solidFill>
                <a:latin typeface="Times New Roman" panose="02020603050405020304" pitchFamily="18" charset="0"/>
                <a:cs typeface="Times New Roman" panose="02020603050405020304" pitchFamily="18" charset="0"/>
              </a:rPr>
              <a:t>1</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trong</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thí</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nghiệm</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lai</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một</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cặp</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tính</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trạng</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của</a:t>
            </a:r>
            <a:r>
              <a:rPr lang="en-US" sz="2400" dirty="0">
                <a:solidFill>
                  <a:srgbClr val="000000"/>
                </a:solidFill>
                <a:latin typeface="Times New Roman" panose="02020603050405020304" pitchFamily="18" charset="0"/>
                <a:cs typeface="Times New Roman" panose="02020603050405020304" pitchFamily="18" charset="0"/>
              </a:rPr>
              <a:t> Mendel (</a:t>
            </a:r>
            <a:r>
              <a:rPr lang="en-US" sz="2400" dirty="0" err="1">
                <a:solidFill>
                  <a:srgbClr val="000000"/>
                </a:solidFill>
                <a:latin typeface="Times New Roman" panose="02020603050405020304" pitchFamily="18" charset="0"/>
                <a:cs typeface="Times New Roman" panose="02020603050405020304" pitchFamily="18" charset="0"/>
              </a:rPr>
              <a:t>tính</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trạng</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biểu</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hiện</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khi</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có</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kiểu</a:t>
            </a:r>
            <a:r>
              <a:rPr lang="en-US" sz="2400" dirty="0">
                <a:solidFill>
                  <a:srgbClr val="000000"/>
                </a:solidFill>
                <a:latin typeface="Times New Roman" panose="02020603050405020304" pitchFamily="18" charset="0"/>
                <a:cs typeface="Times New Roman" panose="02020603050405020304" pitchFamily="18" charset="0"/>
              </a:rPr>
              <a:t> gene ở </a:t>
            </a:r>
            <a:r>
              <a:rPr lang="en-US" sz="2400" dirty="0" err="1">
                <a:solidFill>
                  <a:srgbClr val="000000"/>
                </a:solidFill>
                <a:latin typeface="Times New Roman" panose="02020603050405020304" pitchFamily="18" charset="0"/>
                <a:cs typeface="Times New Roman" panose="02020603050405020304" pitchFamily="18" charset="0"/>
              </a:rPr>
              <a:t>dạng</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đồng</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hợp</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tử</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hoặc</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dị</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hợp</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tử</a:t>
            </a:r>
            <a:r>
              <a:rPr lang="en-US" sz="2400" dirty="0">
                <a:solidFill>
                  <a:srgbClr val="000000"/>
                </a:solidFill>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298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mph" presetSubtype="0" fill="hold" nodeType="clickEffect">
                                  <p:stCondLst>
                                    <p:cond delay="0"/>
                                  </p:stCondLst>
                                  <p:childTnLst>
                                    <p:anim calcmode="discrete" valueType="str">
                                      <p:cBhvr>
                                        <p:cTn id="6" dur="500" fill="hold"/>
                                        <p:tgtEl>
                                          <p:spTgt spid="12"/>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5"/>
                                            </p:cond>
                                          </p:stCondLst>
                                          <p:endCondLst>
                                            <p:cond evt="onStopAudio" delay="0">
                                              <p:tgtEl>
                                                <p:sldTgt/>
                                              </p:tgtEl>
                                            </p:cond>
                                          </p:endCondLst>
                                        </p:cTn>
                                        <p:tgtEl>
                                          <p:sndTgt r:embed="rId4" name="CLICK.WAV"/>
                                        </p:tgtEl>
                                      </p:cMediaNode>
                                    </p:audio>
                                  </p:subTnLst>
                                </p:cTn>
                              </p:par>
                            </p:childTnLst>
                          </p:cTn>
                        </p:par>
                        <p:par>
                          <p:cTn id="7" fill="hold">
                            <p:stCondLst>
                              <p:cond delay="500"/>
                            </p:stCondLst>
                            <p:childTnLst>
                              <p:par>
                                <p:cTn id="8" presetID="35" presetClass="emph" presetSubtype="0" fill="hold" nodeType="afterEffect">
                                  <p:stCondLst>
                                    <p:cond delay="0"/>
                                  </p:stCondLst>
                                  <p:childTnLst>
                                    <p:anim calcmode="discrete" valueType="str">
                                      <p:cBhvr>
                                        <p:cTn id="9" dur="500" fill="hold"/>
                                        <p:tgtEl>
                                          <p:spTgt spid="11"/>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8"/>
                                            </p:cond>
                                          </p:stCondLst>
                                          <p:endCondLst>
                                            <p:cond evt="onStopAudio" delay="0">
                                              <p:tgtEl>
                                                <p:sldTgt/>
                                              </p:tgtEl>
                                            </p:cond>
                                          </p:endCondLst>
                                        </p:cTn>
                                        <p:tgtEl>
                                          <p:sndTgt r:embed="rId4" name="CLICK.WAV"/>
                                        </p:tgtEl>
                                      </p:cMediaNode>
                                    </p:audio>
                                  </p:subTnLst>
                                </p:cTn>
                              </p:par>
                            </p:childTnLst>
                          </p:cTn>
                        </p:par>
                        <p:par>
                          <p:cTn id="10" fill="hold">
                            <p:stCondLst>
                              <p:cond delay="1000"/>
                            </p:stCondLst>
                            <p:childTnLst>
                              <p:par>
                                <p:cTn id="11" presetID="35" presetClass="emph" presetSubtype="0" fill="hold" nodeType="afterEffect">
                                  <p:stCondLst>
                                    <p:cond delay="0"/>
                                  </p:stCondLst>
                                  <p:childTnLst>
                                    <p:anim calcmode="discrete" valueType="str">
                                      <p:cBhvr>
                                        <p:cTn id="12" dur="500" fill="hold"/>
                                        <p:tgtEl>
                                          <p:spTgt spid="1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1"/>
                                            </p:cond>
                                          </p:stCondLst>
                                          <p:endCondLst>
                                            <p:cond evt="onStopAudio" delay="0">
                                              <p:tgtEl>
                                                <p:sldTgt/>
                                              </p:tgtEl>
                                            </p:cond>
                                          </p:endCondLst>
                                        </p:cTn>
                                        <p:tgtEl>
                                          <p:sndTgt r:embed="rId4" name="CLICK.WAV"/>
                                        </p:tgtEl>
                                      </p:cMediaNode>
                                    </p:audio>
                                  </p:subTnLst>
                                </p:cTn>
                              </p:par>
                            </p:childTnLst>
                          </p:cTn>
                        </p:par>
                        <p:par>
                          <p:cTn id="13" fill="hold">
                            <p:stCondLst>
                              <p:cond delay="1500"/>
                            </p:stCondLst>
                            <p:childTnLst>
                              <p:par>
                                <p:cTn id="14" presetID="35" presetClass="emph" presetSubtype="0" fill="hold" nodeType="afterEffect">
                                  <p:stCondLst>
                                    <p:cond delay="0"/>
                                  </p:stCondLst>
                                  <p:childTnLst>
                                    <p:anim calcmode="discrete" valueType="str">
                                      <p:cBhvr>
                                        <p:cTn id="15" dur="500" fill="hold"/>
                                        <p:tgtEl>
                                          <p:spTgt spid="9"/>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4"/>
                                            </p:cond>
                                          </p:stCondLst>
                                          <p:endCondLst>
                                            <p:cond evt="onStopAudio" delay="0">
                                              <p:tgtEl>
                                                <p:sldTgt/>
                                              </p:tgtEl>
                                            </p:cond>
                                          </p:endCondLst>
                                        </p:cTn>
                                        <p:tgtEl>
                                          <p:sndTgt r:embed="rId4" name="CLICK.WAV"/>
                                        </p:tgtEl>
                                      </p:cMediaNode>
                                    </p:audio>
                                  </p:subTnLst>
                                </p:cTn>
                              </p:par>
                            </p:childTnLst>
                          </p:cTn>
                        </p:par>
                        <p:par>
                          <p:cTn id="16" fill="hold">
                            <p:stCondLst>
                              <p:cond delay="2000"/>
                            </p:stCondLst>
                            <p:childTnLst>
                              <p:par>
                                <p:cTn id="17" presetID="35" presetClass="emph" presetSubtype="0" fill="hold" nodeType="afterEffect">
                                  <p:stCondLst>
                                    <p:cond delay="0"/>
                                  </p:stCondLst>
                                  <p:childTnLst>
                                    <p:anim calcmode="discrete" valueType="str">
                                      <p:cBhvr>
                                        <p:cTn id="18" dur="500" fill="hold"/>
                                        <p:tgtEl>
                                          <p:spTgt spid="1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7"/>
                                            </p:cond>
                                          </p:stCondLst>
                                          <p:endCondLst>
                                            <p:cond evt="onStopAudio" delay="0">
                                              <p:tgtEl>
                                                <p:sldTgt/>
                                              </p:tgtEl>
                                            </p:cond>
                                          </p:endCondLst>
                                        </p:cTn>
                                        <p:tgtEl>
                                          <p:sndTgt r:embed="rId4" name="CLICK.WAV"/>
                                        </p:tgtEl>
                                      </p:cMediaNode>
                                    </p:audio>
                                  </p:subTnLst>
                                </p:cTn>
                              </p:par>
                            </p:childTnLst>
                          </p:cTn>
                        </p:par>
                        <p:par>
                          <p:cTn id="19" fill="hold">
                            <p:stCondLst>
                              <p:cond delay="2500"/>
                            </p:stCondLst>
                            <p:childTnLst>
                              <p:par>
                                <p:cTn id="20" presetID="35" presetClass="emph" presetSubtype="0" fill="hold" nodeType="afterEffect">
                                  <p:stCondLst>
                                    <p:cond delay="0"/>
                                  </p:stCondLst>
                                  <p:childTnLst>
                                    <p:anim calcmode="discrete" valueType="str">
                                      <p:cBhvr>
                                        <p:cTn id="21" dur="500" fill="hold"/>
                                        <p:tgtEl>
                                          <p:spTgt spid="9"/>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0"/>
                                            </p:cond>
                                          </p:stCondLst>
                                          <p:endCondLst>
                                            <p:cond evt="onStopAudio" delay="0">
                                              <p:tgtEl>
                                                <p:sldTgt/>
                                              </p:tgtEl>
                                            </p:cond>
                                          </p:endCondLst>
                                        </p:cTn>
                                        <p:tgtEl>
                                          <p:sndTgt r:embed="rId4" name="CLICK.WAV"/>
                                        </p:tgtEl>
                                      </p:cMediaNode>
                                    </p:audio>
                                  </p:subTnLst>
                                </p:cTn>
                              </p:par>
                            </p:childTnLst>
                          </p:cTn>
                        </p:par>
                        <p:par>
                          <p:cTn id="22" fill="hold">
                            <p:stCondLst>
                              <p:cond delay="3000"/>
                            </p:stCondLst>
                            <p:childTnLst>
                              <p:par>
                                <p:cTn id="23" presetID="35" presetClass="emph" presetSubtype="0" fill="hold" nodeType="afterEffect">
                                  <p:stCondLst>
                                    <p:cond delay="0"/>
                                  </p:stCondLst>
                                  <p:childTnLst>
                                    <p:anim calcmode="discrete" valueType="str">
                                      <p:cBhvr>
                                        <p:cTn id="24" dur="500" fill="hold"/>
                                        <p:tgtEl>
                                          <p:spTgt spid="12"/>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3"/>
                                            </p:cond>
                                          </p:stCondLst>
                                          <p:endCondLst>
                                            <p:cond evt="onStopAudio" delay="0">
                                              <p:tgtEl>
                                                <p:sldTgt/>
                                              </p:tgtEl>
                                            </p:cond>
                                          </p:endCondLst>
                                        </p:cTn>
                                        <p:tgtEl>
                                          <p:sndTgt r:embed="rId4" name="CLICK.WAV"/>
                                        </p:tgtEl>
                                      </p:cMediaNode>
                                    </p:audio>
                                  </p:subTnLst>
                                </p:cTn>
                              </p:par>
                            </p:childTnLst>
                          </p:cTn>
                        </p:par>
                        <p:par>
                          <p:cTn id="25" fill="hold">
                            <p:stCondLst>
                              <p:cond delay="3500"/>
                            </p:stCondLst>
                            <p:childTnLst>
                              <p:par>
                                <p:cTn id="26" presetID="35" presetClass="emph" presetSubtype="0" fill="hold" nodeType="afterEffect">
                                  <p:stCondLst>
                                    <p:cond delay="0"/>
                                  </p:stCondLst>
                                  <p:childTnLst>
                                    <p:anim calcmode="discrete" valueType="str">
                                      <p:cBhvr>
                                        <p:cTn id="27" dur="500" fill="hold"/>
                                        <p:tgtEl>
                                          <p:spTgt spid="11"/>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6"/>
                                            </p:cond>
                                          </p:stCondLst>
                                          <p:endCondLst>
                                            <p:cond evt="onStopAudio" delay="0">
                                              <p:tgtEl>
                                                <p:sldTgt/>
                                              </p:tgtEl>
                                            </p:cond>
                                          </p:endCondLst>
                                        </p:cTn>
                                        <p:tgtEl>
                                          <p:sndTgt r:embed="rId4" name="CLICK.WAV"/>
                                        </p:tgtEl>
                                      </p:cMediaNode>
                                    </p:audio>
                                  </p:subTnLst>
                                </p:cTn>
                              </p:par>
                            </p:childTnLst>
                          </p:cTn>
                        </p:par>
                        <p:par>
                          <p:cTn id="28" fill="hold">
                            <p:stCondLst>
                              <p:cond delay="4000"/>
                            </p:stCondLst>
                            <p:childTnLst>
                              <p:par>
                                <p:cTn id="29" presetID="32" presetClass="emph" presetSubtype="0" fill="hold" nodeType="afterEffect">
                                  <p:stCondLst>
                                    <p:cond delay="0"/>
                                  </p:stCondLst>
                                  <p:childTnLst>
                                    <p:animRot by="120000">
                                      <p:cBhvr>
                                        <p:cTn id="30" dur="100" fill="hold">
                                          <p:stCondLst>
                                            <p:cond delay="0"/>
                                          </p:stCondLst>
                                        </p:cTn>
                                        <p:tgtEl>
                                          <p:spTgt spid="12"/>
                                        </p:tgtEl>
                                        <p:attrNameLst>
                                          <p:attrName>r</p:attrName>
                                        </p:attrNameLst>
                                      </p:cBhvr>
                                    </p:animRot>
                                    <p:animRot by="-240000">
                                      <p:cBhvr>
                                        <p:cTn id="31" dur="200" fill="hold">
                                          <p:stCondLst>
                                            <p:cond delay="200"/>
                                          </p:stCondLst>
                                        </p:cTn>
                                        <p:tgtEl>
                                          <p:spTgt spid="12"/>
                                        </p:tgtEl>
                                        <p:attrNameLst>
                                          <p:attrName>r</p:attrName>
                                        </p:attrNameLst>
                                      </p:cBhvr>
                                    </p:animRot>
                                    <p:animRot by="240000">
                                      <p:cBhvr>
                                        <p:cTn id="32" dur="200" fill="hold">
                                          <p:stCondLst>
                                            <p:cond delay="400"/>
                                          </p:stCondLst>
                                        </p:cTn>
                                        <p:tgtEl>
                                          <p:spTgt spid="12"/>
                                        </p:tgtEl>
                                        <p:attrNameLst>
                                          <p:attrName>r</p:attrName>
                                        </p:attrNameLst>
                                      </p:cBhvr>
                                    </p:animRot>
                                    <p:animRot by="-240000">
                                      <p:cBhvr>
                                        <p:cTn id="33" dur="200" fill="hold">
                                          <p:stCondLst>
                                            <p:cond delay="600"/>
                                          </p:stCondLst>
                                        </p:cTn>
                                        <p:tgtEl>
                                          <p:spTgt spid="12"/>
                                        </p:tgtEl>
                                        <p:attrNameLst>
                                          <p:attrName>r</p:attrName>
                                        </p:attrNameLst>
                                      </p:cBhvr>
                                    </p:animRot>
                                    <p:animRot by="120000">
                                      <p:cBhvr>
                                        <p:cTn id="34" dur="200" fill="hold">
                                          <p:stCondLst>
                                            <p:cond delay="800"/>
                                          </p:stCondLst>
                                        </p:cTn>
                                        <p:tgtEl>
                                          <p:spTgt spid="12"/>
                                        </p:tgtEl>
                                        <p:attrNameLst>
                                          <p:attrName>r</p:attrName>
                                        </p:attrNameLst>
                                      </p:cBhvr>
                                    </p:animRot>
                                  </p:childTnLst>
                                  <p:subTnLst>
                                    <p:audio>
                                      <p:cMediaNode>
                                        <p:cTn display="0" masterRel="sameClick">
                                          <p:stCondLst>
                                            <p:cond evt="begin" delay="0">
                                              <p:tn val="29"/>
                                            </p:cond>
                                          </p:stCondLst>
                                          <p:endCondLst>
                                            <p:cond evt="onStopAudio" delay="0">
                                              <p:tgtEl>
                                                <p:sldTgt/>
                                              </p:tgtEl>
                                            </p:cond>
                                          </p:endCondLst>
                                        </p:cTn>
                                        <p:tgtEl>
                                          <p:sndTgt r:embed="rId5" name="Check mark.wav"/>
                                        </p:tgtEl>
                                      </p:cMediaNode>
                                    </p:audio>
                                  </p:subTnLst>
                                </p:cTn>
                              </p:par>
                              <p:par>
                                <p:cTn id="35" presetID="1"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2" presetClass="entr" presetSubtype="4" fill="hold" nodeType="withEffect">
                                  <p:stCondLst>
                                    <p:cond delay="0"/>
                                  </p:stCondLst>
                                  <p:childTnLst>
                                    <p:set>
                                      <p:cBhvr>
                                        <p:cTn id="38" dur="1" fill="hold">
                                          <p:stCondLst>
                                            <p:cond delay="0"/>
                                          </p:stCondLst>
                                        </p:cTn>
                                        <p:tgtEl>
                                          <p:spTgt spid="47"/>
                                        </p:tgtEl>
                                        <p:attrNameLst>
                                          <p:attrName>style.visibility</p:attrName>
                                        </p:attrNameLst>
                                      </p:cBhvr>
                                      <p:to>
                                        <p:strVal val="visible"/>
                                      </p:to>
                                    </p:set>
                                    <p:anim calcmode="lin" valueType="num">
                                      <p:cBhvr additive="base">
                                        <p:cTn id="39" dur="500" fill="hold"/>
                                        <p:tgtEl>
                                          <p:spTgt spid="47"/>
                                        </p:tgtEl>
                                        <p:attrNameLst>
                                          <p:attrName>ppt_x</p:attrName>
                                        </p:attrNameLst>
                                      </p:cBhvr>
                                      <p:tavLst>
                                        <p:tav tm="0">
                                          <p:val>
                                            <p:strVal val="#ppt_x"/>
                                          </p:val>
                                        </p:tav>
                                        <p:tav tm="100000">
                                          <p:val>
                                            <p:strVal val="#ppt_x"/>
                                          </p:val>
                                        </p:tav>
                                      </p:tavLst>
                                    </p:anim>
                                    <p:anim calcmode="lin" valueType="num">
                                      <p:cBhvr additive="base">
                                        <p:cTn id="40" dur="500" fill="hold"/>
                                        <p:tgtEl>
                                          <p:spTgt spid="47"/>
                                        </p:tgtEl>
                                        <p:attrNameLst>
                                          <p:attrName>ppt_y</p:attrName>
                                        </p:attrNameLst>
                                      </p:cBhvr>
                                      <p:tavLst>
                                        <p:tav tm="0">
                                          <p:val>
                                            <p:strVal val="1+#ppt_h/2"/>
                                          </p:val>
                                        </p:tav>
                                        <p:tav tm="100000">
                                          <p:val>
                                            <p:strVal val="#ppt_y"/>
                                          </p:val>
                                        </p:tav>
                                      </p:tavLst>
                                    </p:anim>
                                  </p:childTnLst>
                                </p:cTn>
                              </p:par>
                              <p:par>
                                <p:cTn id="41" presetID="1" presetClass="exit" presetSubtype="0" fill="hold" nodeType="withEffect">
                                  <p:stCondLst>
                                    <p:cond delay="1000"/>
                                  </p:stCondLst>
                                  <p:childTnLst>
                                    <p:set>
                                      <p:cBhvr>
                                        <p:cTn id="42" dur="1" fill="hold">
                                          <p:stCondLst>
                                            <p:cond delay="0"/>
                                          </p:stCondLst>
                                        </p:cTn>
                                        <p:tgtEl>
                                          <p:spTgt spid="14"/>
                                        </p:tgtEl>
                                        <p:attrNameLst>
                                          <p:attrName>style.visibility</p:attrName>
                                        </p:attrNameLst>
                                      </p:cBhvr>
                                      <p:to>
                                        <p:strVal val="hidden"/>
                                      </p:to>
                                    </p:set>
                                  </p:childTnLst>
                                </p:cTn>
                              </p:par>
                              <p:par>
                                <p:cTn id="43" presetID="10" presetClass="exit" presetSubtype="0" fill="hold" nodeType="withEffect">
                                  <p:stCondLst>
                                    <p:cond delay="1000"/>
                                  </p:stCondLst>
                                  <p:childTnLst>
                                    <p:animEffect transition="out" filter="fade">
                                      <p:cBhvr>
                                        <p:cTn id="44" dur="500"/>
                                        <p:tgtEl>
                                          <p:spTgt spid="11"/>
                                        </p:tgtEl>
                                      </p:cBhvr>
                                    </p:animEffect>
                                    <p:set>
                                      <p:cBhvr>
                                        <p:cTn id="45" dur="1" fill="hold">
                                          <p:stCondLst>
                                            <p:cond delay="499"/>
                                          </p:stCondLst>
                                        </p:cTn>
                                        <p:tgtEl>
                                          <p:spTgt spid="11"/>
                                        </p:tgtEl>
                                        <p:attrNameLst>
                                          <p:attrName>style.visibility</p:attrName>
                                        </p:attrNameLst>
                                      </p:cBhvr>
                                      <p:to>
                                        <p:strVal val="hidden"/>
                                      </p:to>
                                    </p:set>
                                  </p:childTnLst>
                                </p:cTn>
                              </p:par>
                              <p:par>
                                <p:cTn id="46" presetID="10" presetClass="exit" presetSubtype="0" fill="hold" nodeType="withEffect">
                                  <p:stCondLst>
                                    <p:cond delay="1000"/>
                                  </p:stCondLst>
                                  <p:childTnLst>
                                    <p:animEffect transition="out" filter="fade">
                                      <p:cBhvr>
                                        <p:cTn id="47" dur="500"/>
                                        <p:tgtEl>
                                          <p:spTgt spid="10"/>
                                        </p:tgtEl>
                                      </p:cBhvr>
                                    </p:animEffect>
                                    <p:set>
                                      <p:cBhvr>
                                        <p:cTn id="48" dur="1" fill="hold">
                                          <p:stCondLst>
                                            <p:cond delay="499"/>
                                          </p:stCondLst>
                                        </p:cTn>
                                        <p:tgtEl>
                                          <p:spTgt spid="10"/>
                                        </p:tgtEl>
                                        <p:attrNameLst>
                                          <p:attrName>style.visibility</p:attrName>
                                        </p:attrNameLst>
                                      </p:cBhvr>
                                      <p:to>
                                        <p:strVal val="hidden"/>
                                      </p:to>
                                    </p:set>
                                  </p:childTnLst>
                                </p:cTn>
                              </p:par>
                              <p:par>
                                <p:cTn id="49" presetID="10" presetClass="exit" presetSubtype="0" fill="hold" nodeType="withEffect">
                                  <p:stCondLst>
                                    <p:cond delay="1000"/>
                                  </p:stCondLst>
                                  <p:childTnLst>
                                    <p:animEffect transition="out" filter="fade">
                                      <p:cBhvr>
                                        <p:cTn id="50" dur="500"/>
                                        <p:tgtEl>
                                          <p:spTgt spid="9"/>
                                        </p:tgtEl>
                                      </p:cBhvr>
                                    </p:animEffect>
                                    <p:set>
                                      <p:cBhvr>
                                        <p:cTn id="51" dur="1" fill="hold">
                                          <p:stCondLst>
                                            <p:cond delay="499"/>
                                          </p:stCondLst>
                                        </p:cTn>
                                        <p:tgtEl>
                                          <p:spTgt spid="9"/>
                                        </p:tgtEl>
                                        <p:attrNameLst>
                                          <p:attrName>style.visibility</p:attrName>
                                        </p:attrNameLst>
                                      </p:cBhvr>
                                      <p:to>
                                        <p:strVal val="hidden"/>
                                      </p:to>
                                    </p:set>
                                  </p:childTnLst>
                                </p:cTn>
                              </p:par>
                            </p:childTnLst>
                          </p:cTn>
                        </p:par>
                        <p:par>
                          <p:cTn id="52" fill="hold">
                            <p:stCondLst>
                              <p:cond delay="5500"/>
                            </p:stCondLst>
                            <p:childTnLst>
                              <p:par>
                                <p:cTn id="53" presetID="64" presetClass="path" presetSubtype="0" accel="50000" decel="50000" fill="hold" nodeType="afterEffect">
                                  <p:stCondLst>
                                    <p:cond delay="0"/>
                                  </p:stCondLst>
                                  <p:childTnLst>
                                    <p:animMotion origin="layout" path="M -4.79167E-6 -1.48148E-6 L 0.39623 -0.50324 " pathEditMode="relative" rAng="0" ptsTypes="AA">
                                      <p:cBhvr>
                                        <p:cTn id="54" dur="2000" fill="hold"/>
                                        <p:tgtEl>
                                          <p:spTgt spid="12"/>
                                        </p:tgtEl>
                                        <p:attrNameLst>
                                          <p:attrName>ppt_x</p:attrName>
                                          <p:attrName>ppt_y</p:attrName>
                                        </p:attrNameLst>
                                      </p:cBhvr>
                                      <p:rCtr x="19805" y="-25162"/>
                                    </p:animMotion>
                                  </p:childTnLst>
                                  <p:subTnLst>
                                    <p:audio>
                                      <p:cMediaNode>
                                        <p:cTn display="0" masterRel="sameClick">
                                          <p:stCondLst>
                                            <p:cond evt="begin" delay="0">
                                              <p:tn val="53"/>
                                            </p:cond>
                                          </p:stCondLst>
                                          <p:endCondLst>
                                            <p:cond evt="onStopAudio" delay="0">
                                              <p:tgtEl>
                                                <p:sldTgt/>
                                              </p:tgtEl>
                                            </p:cond>
                                          </p:endCondLst>
                                        </p:cTn>
                                        <p:tgtEl>
                                          <p:sndTgt r:embed="rId6" name="CHIMES.WAV"/>
                                        </p:tgtEl>
                                      </p:cMediaNode>
                                    </p:audio>
                                  </p:subTnLst>
                                </p:cTn>
                              </p:par>
                            </p:childTnLst>
                          </p:cTn>
                        </p:par>
                        <p:par>
                          <p:cTn id="55" fill="hold">
                            <p:stCondLst>
                              <p:cond delay="7500"/>
                            </p:stCondLst>
                            <p:childTnLst>
                              <p:par>
                                <p:cTn id="56" presetID="6" presetClass="emph" presetSubtype="0" fill="hold" nodeType="afterEffect">
                                  <p:stCondLst>
                                    <p:cond delay="0"/>
                                  </p:stCondLst>
                                  <p:childTnLst>
                                    <p:animScale>
                                      <p:cBhvr>
                                        <p:cTn id="57" dur="1000" fill="hold"/>
                                        <p:tgtEl>
                                          <p:spTgt spid="12"/>
                                        </p:tgtEl>
                                      </p:cBhvr>
                                      <p:by x="300000" y="300000"/>
                                    </p:animScale>
                                  </p:childTnLst>
                                </p:cTn>
                              </p:par>
                              <p:par>
                                <p:cTn id="58" presetID="8" presetClass="emph" presetSubtype="0" fill="hold" nodeType="withEffect">
                                  <p:stCondLst>
                                    <p:cond delay="0"/>
                                  </p:stCondLst>
                                  <p:childTnLst>
                                    <p:animRot by="21600000">
                                      <p:cBhvr>
                                        <p:cTn id="59" dur="4000" fill="hold"/>
                                        <p:tgtEl>
                                          <p:spTgt spid="12"/>
                                        </p:tgtEl>
                                        <p:attrNameLst>
                                          <p:attrName>r</p:attrName>
                                        </p:attrNameLst>
                                      </p:cBhvr>
                                    </p:animRot>
                                  </p:childTnLst>
                                  <p:subTnLst>
                                    <p:audio>
                                      <p:cMediaNode>
                                        <p:cTn display="0" masterRel="sameClick">
                                          <p:stCondLst>
                                            <p:cond evt="begin" delay="0">
                                              <p:tn val="58"/>
                                            </p:cond>
                                          </p:stCondLst>
                                          <p:endCondLst>
                                            <p:cond evt="onStopAudio" delay="0">
                                              <p:tgtEl>
                                                <p:sldTgt/>
                                              </p:tgtEl>
                                            </p:cond>
                                          </p:endCondLst>
                                        </p:cTn>
                                        <p:tgtEl>
                                          <p:sndTgt r:embed="rId7" name="APPLAUSE.WAV"/>
                                        </p:tgtEl>
                                      </p:cMediaNode>
                                    </p:audio>
                                  </p:subTnLst>
                                </p:cTn>
                              </p:par>
                            </p:childTnLst>
                          </p:cTn>
                        </p:par>
                        <p:par>
                          <p:cTn id="60" fill="hold">
                            <p:stCondLst>
                              <p:cond delay="11500"/>
                            </p:stCondLst>
                            <p:childTnLst>
                              <p:par>
                                <p:cTn id="61" presetID="42" presetClass="path" presetSubtype="0" accel="50000" decel="50000" fill="hold" nodeType="afterEffect">
                                  <p:stCondLst>
                                    <p:cond delay="0"/>
                                  </p:stCondLst>
                                  <p:childTnLst>
                                    <p:animMotion origin="layout" path="M 0.39623 -0.50324 L 0.13894 -0.24722 " pathEditMode="relative" rAng="0" ptsTypes="AA">
                                      <p:cBhvr>
                                        <p:cTn id="62" dur="2000" fill="hold"/>
                                        <p:tgtEl>
                                          <p:spTgt spid="12"/>
                                        </p:tgtEl>
                                        <p:attrNameLst>
                                          <p:attrName>ppt_x</p:attrName>
                                          <p:attrName>ppt_y</p:attrName>
                                        </p:attrNameLst>
                                      </p:cBhvr>
                                      <p:rCtr x="-12865" y="12801"/>
                                    </p:animMotion>
                                  </p:childTnLst>
                                  <p:subTnLst>
                                    <p:audio>
                                      <p:cMediaNode>
                                        <p:cTn display="0" masterRel="sameClick">
                                          <p:stCondLst>
                                            <p:cond evt="begin" delay="0">
                                              <p:tn val="61"/>
                                            </p:cond>
                                          </p:stCondLst>
                                          <p:endCondLst>
                                            <p:cond evt="onStopAudio" delay="0">
                                              <p:tgtEl>
                                                <p:sldTgt/>
                                              </p:tgtEl>
                                            </p:cond>
                                          </p:endCondLst>
                                        </p:cTn>
                                        <p:tgtEl>
                                          <p:sndTgt r:embed="rId6" name="CHIMES.WAV"/>
                                        </p:tgtEl>
                                      </p:cMediaNode>
                                    </p:audio>
                                  </p:subTnLst>
                                </p:cTn>
                              </p:par>
                              <p:par>
                                <p:cTn id="63" presetID="6" presetClass="emph" presetSubtype="0" fill="hold" nodeType="withEffect">
                                  <p:stCondLst>
                                    <p:cond delay="0"/>
                                  </p:stCondLst>
                                  <p:childTnLst>
                                    <p:animScale>
                                      <p:cBhvr>
                                        <p:cTn id="64" dur="2000" fill="hold"/>
                                        <p:tgtEl>
                                          <p:spTgt spid="12"/>
                                        </p:tgtEl>
                                      </p:cBhvr>
                                      <p:by x="20000" y="20000"/>
                                    </p:animScale>
                                  </p:childTnLst>
                                </p:cTn>
                              </p:par>
                              <p:par>
                                <p:cTn id="65" presetID="8" presetClass="emph" presetSubtype="0" fill="hold" nodeType="withEffect">
                                  <p:stCondLst>
                                    <p:cond delay="0"/>
                                  </p:stCondLst>
                                  <p:childTnLst>
                                    <p:animRot by="-1800000">
                                      <p:cBhvr>
                                        <p:cTn id="66" dur="2000" fill="hold"/>
                                        <p:tgtEl>
                                          <p:spTgt spid="12"/>
                                        </p:tgtEl>
                                        <p:attrNameLst>
                                          <p:attrName>r</p:attrName>
                                        </p:attrNameLst>
                                      </p:cBhvr>
                                    </p:animRot>
                                  </p:childTnLst>
                                </p:cTn>
                              </p:par>
                              <p:par>
                                <p:cTn id="67" presetID="22" presetClass="exit" presetSubtype="8" fill="hold" nodeType="withEffect">
                                  <p:stCondLst>
                                    <p:cond delay="1750"/>
                                  </p:stCondLst>
                                  <p:childTnLst>
                                    <p:animEffect transition="out" filter="wipe(left)">
                                      <p:cBhvr>
                                        <p:cTn id="68" dur="250"/>
                                        <p:tgtEl>
                                          <p:spTgt spid="12"/>
                                        </p:tgtEl>
                                      </p:cBhvr>
                                    </p:animEffect>
                                    <p:set>
                                      <p:cBhvr>
                                        <p:cTn id="69" dur="1" fill="hold">
                                          <p:stCondLst>
                                            <p:cond delay="249"/>
                                          </p:stCondLst>
                                        </p:cTn>
                                        <p:tgtEl>
                                          <p:spTgt spid="12"/>
                                        </p:tgtEl>
                                        <p:attrNameLst>
                                          <p:attrName>style.visibility</p:attrName>
                                        </p:attrNameLst>
                                      </p:cBhvr>
                                      <p:to>
                                        <p:strVal val="hidden"/>
                                      </p:to>
                                    </p:set>
                                  </p:childTnLst>
                                </p:cTn>
                              </p:par>
                              <p:par>
                                <p:cTn id="70" presetID="53" presetClass="exit" presetSubtype="32" fill="hold" nodeType="withEffect">
                                  <p:stCondLst>
                                    <p:cond delay="1750"/>
                                  </p:stCondLst>
                                  <p:childTnLst>
                                    <p:anim calcmode="lin" valueType="num">
                                      <p:cBhvr>
                                        <p:cTn id="71" dur="250"/>
                                        <p:tgtEl>
                                          <p:spTgt spid="12"/>
                                        </p:tgtEl>
                                        <p:attrNameLst>
                                          <p:attrName>ppt_w</p:attrName>
                                        </p:attrNameLst>
                                      </p:cBhvr>
                                      <p:tavLst>
                                        <p:tav tm="0">
                                          <p:val>
                                            <p:strVal val="ppt_w"/>
                                          </p:val>
                                        </p:tav>
                                        <p:tav tm="100000">
                                          <p:val>
                                            <p:fltVal val="0"/>
                                          </p:val>
                                        </p:tav>
                                      </p:tavLst>
                                    </p:anim>
                                    <p:anim calcmode="lin" valueType="num">
                                      <p:cBhvr>
                                        <p:cTn id="72" dur="250"/>
                                        <p:tgtEl>
                                          <p:spTgt spid="12"/>
                                        </p:tgtEl>
                                        <p:attrNameLst>
                                          <p:attrName>ppt_h</p:attrName>
                                        </p:attrNameLst>
                                      </p:cBhvr>
                                      <p:tavLst>
                                        <p:tav tm="0">
                                          <p:val>
                                            <p:strVal val="ppt_h"/>
                                          </p:val>
                                        </p:tav>
                                        <p:tav tm="100000">
                                          <p:val>
                                            <p:fltVal val="0"/>
                                          </p:val>
                                        </p:tav>
                                      </p:tavLst>
                                    </p:anim>
                                    <p:animEffect transition="out" filter="fade">
                                      <p:cBhvr>
                                        <p:cTn id="73" dur="250"/>
                                        <p:tgtEl>
                                          <p:spTgt spid="12"/>
                                        </p:tgtEl>
                                      </p:cBhvr>
                                    </p:animEffect>
                                    <p:set>
                                      <p:cBhvr>
                                        <p:cTn id="74" dur="1" fill="hold">
                                          <p:stCondLst>
                                            <p:cond delay="249"/>
                                          </p:stCondLst>
                                        </p:cTn>
                                        <p:tgtEl>
                                          <p:spTgt spid="12"/>
                                        </p:tgtEl>
                                        <p:attrNameLst>
                                          <p:attrName>style.visibility</p:attrName>
                                        </p:attrNameLst>
                                      </p:cBhvr>
                                      <p:to>
                                        <p:strVal val="hidden"/>
                                      </p:to>
                                    </p:set>
                                  </p:childTnLst>
                                </p:cTn>
                              </p:par>
                              <p:par>
                                <p:cTn id="75" presetID="55" presetClass="entr" presetSubtype="0" fill="hold" nodeType="withEffect">
                                  <p:stCondLst>
                                    <p:cond delay="1800"/>
                                  </p:stCondLst>
                                  <p:childTnLst>
                                    <p:set>
                                      <p:cBhvr>
                                        <p:cTn id="76" dur="1" fill="hold">
                                          <p:stCondLst>
                                            <p:cond delay="0"/>
                                          </p:stCondLst>
                                        </p:cTn>
                                        <p:tgtEl>
                                          <p:spTgt spid="15"/>
                                        </p:tgtEl>
                                        <p:attrNameLst>
                                          <p:attrName>style.visibility</p:attrName>
                                        </p:attrNameLst>
                                      </p:cBhvr>
                                      <p:to>
                                        <p:strVal val="visible"/>
                                      </p:to>
                                    </p:set>
                                    <p:anim calcmode="lin" valueType="num">
                                      <p:cBhvr>
                                        <p:cTn id="77" dur="250" fill="hold"/>
                                        <p:tgtEl>
                                          <p:spTgt spid="15"/>
                                        </p:tgtEl>
                                        <p:attrNameLst>
                                          <p:attrName>ppt_w</p:attrName>
                                        </p:attrNameLst>
                                      </p:cBhvr>
                                      <p:tavLst>
                                        <p:tav tm="0">
                                          <p:val>
                                            <p:strVal val="#ppt_w*0.70"/>
                                          </p:val>
                                        </p:tav>
                                        <p:tav tm="100000">
                                          <p:val>
                                            <p:strVal val="#ppt_w"/>
                                          </p:val>
                                        </p:tav>
                                      </p:tavLst>
                                    </p:anim>
                                    <p:anim calcmode="lin" valueType="num">
                                      <p:cBhvr>
                                        <p:cTn id="78" dur="250" fill="hold"/>
                                        <p:tgtEl>
                                          <p:spTgt spid="15"/>
                                        </p:tgtEl>
                                        <p:attrNameLst>
                                          <p:attrName>ppt_h</p:attrName>
                                        </p:attrNameLst>
                                      </p:cBhvr>
                                      <p:tavLst>
                                        <p:tav tm="0">
                                          <p:val>
                                            <p:strVal val="#ppt_h"/>
                                          </p:val>
                                        </p:tav>
                                        <p:tav tm="100000">
                                          <p:val>
                                            <p:strVal val="#ppt_h"/>
                                          </p:val>
                                        </p:tav>
                                      </p:tavLst>
                                    </p:anim>
                                    <p:animEffect transition="in" filter="fade">
                                      <p:cBhvr>
                                        <p:cTn id="79" dur="250"/>
                                        <p:tgtEl>
                                          <p:spTgt spid="15"/>
                                        </p:tgtEl>
                                      </p:cBhvr>
                                    </p:animEffect>
                                  </p:childTnLst>
                                  <p:subTnLst>
                                    <p:audio>
                                      <p:cMediaNode>
                                        <p:cTn display="0" masterRel="sameClick">
                                          <p:stCondLst>
                                            <p:cond evt="begin" delay="0">
                                              <p:tn val="75"/>
                                            </p:cond>
                                          </p:stCondLst>
                                          <p:endCondLst>
                                            <p:cond evt="onStopAudio" delay="0">
                                              <p:tgtEl>
                                                <p:sldTgt/>
                                              </p:tgtEl>
                                            </p:cond>
                                          </p:endCondLst>
                                        </p:cTn>
                                        <p:tgtEl>
                                          <p:sndTgt r:embed="rId8" name="CASHREG.WAV"/>
                                        </p:tgtEl>
                                      </p:cMediaNode>
                                    </p:audio>
                                  </p:subTnLst>
                                </p:cTn>
                              </p:par>
                              <p:par>
                                <p:cTn id="80" presetID="8" presetClass="emph" presetSubtype="0" fill="hold" nodeType="withEffect">
                                  <p:stCondLst>
                                    <p:cond delay="3000"/>
                                  </p:stCondLst>
                                  <p:childTnLst>
                                    <p:animRot by="21600000">
                                      <p:cBhvr>
                                        <p:cTn id="81" dur="4000" fill="hold"/>
                                        <p:tgtEl>
                                          <p:spTgt spid="15"/>
                                        </p:tgtEl>
                                        <p:attrNameLst>
                                          <p:attrName>r</p:attrName>
                                        </p:attrNameLst>
                                      </p:cBhvr>
                                    </p:animRot>
                                  </p:childTnLst>
                                  <p:subTnLst>
                                    <p:audio>
                                      <p:cMediaNode>
                                        <p:cTn display="0" masterRel="sameClick">
                                          <p:stCondLst>
                                            <p:cond evt="begin" delay="0">
                                              <p:tn val="80"/>
                                            </p:cond>
                                          </p:stCondLst>
                                          <p:endCondLst>
                                            <p:cond evt="onStopAudio" delay="0">
                                              <p:tgtEl>
                                                <p:sldTgt/>
                                              </p:tgtEl>
                                            </p:cond>
                                          </p:endCondLst>
                                        </p:cTn>
                                        <p:tgtEl>
                                          <p:sndTgt r:embed="rId9" name="wheelspin.wav"/>
                                        </p:tgtEl>
                                      </p:cMediaNode>
                                    </p:audio>
                                  </p:subTnLst>
                                </p:cTn>
                              </p:par>
                            </p:childTnLst>
                          </p:cTn>
                        </p:par>
                        <p:par>
                          <p:cTn id="82" fill="hold">
                            <p:stCondLst>
                              <p:cond delay="18500"/>
                            </p:stCondLst>
                            <p:childTnLst>
                              <p:par>
                                <p:cTn id="83" presetID="1" presetClass="exit" presetSubtype="0" fill="hold" nodeType="afterEffect">
                                  <p:stCondLst>
                                    <p:cond delay="0"/>
                                  </p:stCondLst>
                                  <p:childTnLst>
                                    <p:set>
                                      <p:cBhvr>
                                        <p:cTn id="84" dur="1" fill="hold">
                                          <p:stCondLst>
                                            <p:cond delay="0"/>
                                          </p:stCondLst>
                                        </p:cTn>
                                        <p:tgtEl>
                                          <p:spTgt spid="3"/>
                                        </p:tgtEl>
                                        <p:attrNameLst>
                                          <p:attrName>style.visibility</p:attrName>
                                        </p:attrNameLst>
                                      </p:cBhvr>
                                      <p:to>
                                        <p:strVal val="hidden"/>
                                      </p:to>
                                    </p:set>
                                  </p:childTnLst>
                                  <p:subTnLst>
                                    <p:audio>
                                      <p:cMediaNode>
                                        <p:cTn display="0" masterRel="sameClick">
                                          <p:stCondLst>
                                            <p:cond evt="begin" delay="0">
                                              <p:tn val="83"/>
                                            </p:cond>
                                          </p:stCondLst>
                                          <p:endCondLst>
                                            <p:cond evt="onStopAudio" delay="0">
                                              <p:tgtEl>
                                                <p:sldTgt/>
                                              </p:tgtEl>
                                            </p:cond>
                                          </p:endCondLst>
                                        </p:cTn>
                                        <p:tgtEl>
                                          <p:sndTgt r:embed="rId8" name="CASHREG.WAV"/>
                                        </p:tgtEl>
                                      </p:cMediaNode>
                                    </p:audio>
                                  </p:subTnLst>
                                </p:cTn>
                              </p:par>
                              <p:par>
                                <p:cTn id="85" presetID="1" presetClass="entr" presetSubtype="0" fill="hold" nodeType="withEffect">
                                  <p:stCondLst>
                                    <p:cond delay="0"/>
                                  </p:stCondLst>
                                  <p:childTnLst>
                                    <p:set>
                                      <p:cBhvr>
                                        <p:cTn id="86" dur="1" fill="hold">
                                          <p:stCondLst>
                                            <p:cond delay="0"/>
                                          </p:stCondLst>
                                        </p:cTn>
                                        <p:tgtEl>
                                          <p:spTgt spid="4"/>
                                        </p:tgtEl>
                                        <p:attrNameLst>
                                          <p:attrName>style.visibility</p:attrName>
                                        </p:attrNameLst>
                                      </p:cBhvr>
                                      <p:to>
                                        <p:strVal val="visible"/>
                                      </p:to>
                                    </p:set>
                                  </p:childTnLst>
                                </p:cTn>
                              </p:par>
                              <p:par>
                                <p:cTn id="87" presetID="10" presetClass="entr" presetSubtype="0" fill="hold" nodeType="withEffect">
                                  <p:stCondLst>
                                    <p:cond delay="0"/>
                                  </p:stCondLst>
                                  <p:childTnLst>
                                    <p:set>
                                      <p:cBhvr>
                                        <p:cTn id="88" dur="1" fill="hold">
                                          <p:stCondLst>
                                            <p:cond delay="0"/>
                                          </p:stCondLst>
                                        </p:cTn>
                                        <p:tgtEl>
                                          <p:spTgt spid="31"/>
                                        </p:tgtEl>
                                        <p:attrNameLst>
                                          <p:attrName>style.visibility</p:attrName>
                                        </p:attrNameLst>
                                      </p:cBhvr>
                                      <p:to>
                                        <p:strVal val="visible"/>
                                      </p:to>
                                    </p:set>
                                    <p:animEffect transition="in" filter="fade">
                                      <p:cBhvr>
                                        <p:cTn id="89" dur="500"/>
                                        <p:tgtEl>
                                          <p:spTgt spid="31"/>
                                        </p:tgtEl>
                                      </p:cBhvr>
                                    </p:animEffect>
                                  </p:childTnLst>
                                </p:cTn>
                              </p:par>
                              <p:par>
                                <p:cTn id="90" presetID="42" presetClass="entr" presetSubtype="0" fill="hold" nodeType="withEffect">
                                  <p:stCondLst>
                                    <p:cond delay="2250"/>
                                  </p:stCondLst>
                                  <p:childTnLst>
                                    <p:set>
                                      <p:cBhvr>
                                        <p:cTn id="91" dur="1" fill="hold">
                                          <p:stCondLst>
                                            <p:cond delay="0"/>
                                          </p:stCondLst>
                                        </p:cTn>
                                        <p:tgtEl>
                                          <p:spTgt spid="18"/>
                                        </p:tgtEl>
                                        <p:attrNameLst>
                                          <p:attrName>style.visibility</p:attrName>
                                        </p:attrNameLst>
                                      </p:cBhvr>
                                      <p:to>
                                        <p:strVal val="visible"/>
                                      </p:to>
                                    </p:set>
                                    <p:animEffect transition="in" filter="fade">
                                      <p:cBhvr>
                                        <p:cTn id="92" dur="1000"/>
                                        <p:tgtEl>
                                          <p:spTgt spid="18"/>
                                        </p:tgtEl>
                                      </p:cBhvr>
                                    </p:animEffect>
                                    <p:anim calcmode="lin" valueType="num">
                                      <p:cBhvr>
                                        <p:cTn id="93" dur="1000" fill="hold"/>
                                        <p:tgtEl>
                                          <p:spTgt spid="18"/>
                                        </p:tgtEl>
                                        <p:attrNameLst>
                                          <p:attrName>ppt_x</p:attrName>
                                        </p:attrNameLst>
                                      </p:cBhvr>
                                      <p:tavLst>
                                        <p:tav tm="0">
                                          <p:val>
                                            <p:strVal val="#ppt_x"/>
                                          </p:val>
                                        </p:tav>
                                        <p:tav tm="100000">
                                          <p:val>
                                            <p:strVal val="#ppt_x"/>
                                          </p:val>
                                        </p:tav>
                                      </p:tavLst>
                                    </p:anim>
                                    <p:anim calcmode="lin" valueType="num">
                                      <p:cBhvr>
                                        <p:cTn id="94" dur="1000" fill="hold"/>
                                        <p:tgtEl>
                                          <p:spTgt spid="18"/>
                                        </p:tgtEl>
                                        <p:attrNameLst>
                                          <p:attrName>ppt_y</p:attrName>
                                        </p:attrNameLst>
                                      </p:cBhvr>
                                      <p:tavLst>
                                        <p:tav tm="0">
                                          <p:val>
                                            <p:strVal val="#ppt_y+.1"/>
                                          </p:val>
                                        </p:tav>
                                        <p:tav tm="100000">
                                          <p:val>
                                            <p:strVal val="#ppt_y"/>
                                          </p:val>
                                        </p:tav>
                                      </p:tavLst>
                                    </p:anim>
                                  </p:childTnLst>
                                </p:cTn>
                              </p:par>
                              <p:par>
                                <p:cTn id="95" presetID="12" presetClass="entr" presetSubtype="4" fill="hold" nodeType="withEffect">
                                  <p:stCondLst>
                                    <p:cond delay="2250"/>
                                  </p:stCondLst>
                                  <p:childTnLst>
                                    <p:set>
                                      <p:cBhvr>
                                        <p:cTn id="96" dur="1" fill="hold">
                                          <p:stCondLst>
                                            <p:cond delay="0"/>
                                          </p:stCondLst>
                                        </p:cTn>
                                        <p:tgtEl>
                                          <p:spTgt spid="18"/>
                                        </p:tgtEl>
                                        <p:attrNameLst>
                                          <p:attrName>style.visibility</p:attrName>
                                        </p:attrNameLst>
                                      </p:cBhvr>
                                      <p:to>
                                        <p:strVal val="visible"/>
                                      </p:to>
                                    </p:set>
                                    <p:anim calcmode="lin" valueType="num">
                                      <p:cBhvr additive="base">
                                        <p:cTn id="97" dur="500"/>
                                        <p:tgtEl>
                                          <p:spTgt spid="18"/>
                                        </p:tgtEl>
                                        <p:attrNameLst>
                                          <p:attrName>ppt_y</p:attrName>
                                        </p:attrNameLst>
                                      </p:cBhvr>
                                      <p:tavLst>
                                        <p:tav tm="0">
                                          <p:val>
                                            <p:strVal val="#ppt_y+#ppt_h*1.125000"/>
                                          </p:val>
                                        </p:tav>
                                        <p:tav tm="100000">
                                          <p:val>
                                            <p:strVal val="#ppt_y"/>
                                          </p:val>
                                        </p:tav>
                                      </p:tavLst>
                                    </p:anim>
                                    <p:animEffect transition="in" filter="wipe(up)">
                                      <p:cBhvr>
                                        <p:cTn id="98" dur="500"/>
                                        <p:tgtEl>
                                          <p:spTgt spid="18"/>
                                        </p:tgtEl>
                                      </p:cBhvr>
                                    </p:animEffect>
                                  </p:childTnLst>
                                </p:cTn>
                              </p:par>
                              <p:par>
                                <p:cTn id="99" presetID="64" presetClass="path" presetSubtype="0" repeatCount="indefinite" accel="50000" decel="50000" autoRev="1" fill="hold" nodeType="withEffect">
                                  <p:stCondLst>
                                    <p:cond delay="2250"/>
                                  </p:stCondLst>
                                  <p:childTnLst>
                                    <p:animMotion origin="layout" path="M 4.16667E-7 7.40741E-7 L 4.16667E-7 -0.01945 " pathEditMode="relative" rAng="0" ptsTypes="AA">
                                      <p:cBhvr>
                                        <p:cTn id="100" dur="1000" fill="hold"/>
                                        <p:tgtEl>
                                          <p:spTgt spid="18"/>
                                        </p:tgtEl>
                                        <p:attrNameLst>
                                          <p:attrName>ppt_x</p:attrName>
                                          <p:attrName>ppt_y</p:attrName>
                                        </p:attrNameLst>
                                      </p:cBhvr>
                                      <p:rCtr x="0" y="-972"/>
                                    </p:animMotion>
                                  </p:childTnLst>
                                </p:cTn>
                              </p:par>
                              <p:par>
                                <p:cTn id="101" presetID="1" presetClass="mediacall" presetSubtype="0" fill="hold" nodeType="withEffect">
                                  <p:stCondLst>
                                    <p:cond delay="2250"/>
                                  </p:stCondLst>
                                  <p:childTnLst>
                                    <p:cmd type="call" cmd="playFrom(0.0)">
                                      <p:cBhvr>
                                        <p:cTn id="102"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3" fill="hold" display="0">
                  <p:stCondLst>
                    <p:cond delay="indefinite"/>
                  </p:stCondLst>
                  <p:endCondLst>
                    <p:cond evt="onStopAudio" delay="0">
                      <p:tgtEl>
                        <p:sldTgt/>
                      </p:tgtEl>
                    </p:cond>
                  </p:endCondLst>
                </p:cTn>
                <p:tgtEl>
                  <p:spTgt spid="19"/>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pic>
        <p:nvPicPr>
          <p:cNvPr id="61" name="Picture 60" descr="A close up of a logo&#10;&#10;Description automatically generated">
            <a:extLst>
              <a:ext uri="{FF2B5EF4-FFF2-40B4-BE49-F238E27FC236}">
                <a16:creationId xmlns:a16="http://schemas.microsoft.com/office/drawing/2014/main" id="{F00FF06E-DBE0-484E-BD9B-941BEFC0863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713048">
            <a:off x="2277369" y="2689630"/>
            <a:ext cx="402411" cy="326400"/>
          </a:xfrm>
          <a:prstGeom prst="rect">
            <a:avLst/>
          </a:prstGeom>
        </p:spPr>
      </p:pic>
      <p:sp>
        <p:nvSpPr>
          <p:cNvPr id="48" name="TextBox 47">
            <a:extLst>
              <a:ext uri="{FF2B5EF4-FFF2-40B4-BE49-F238E27FC236}">
                <a16:creationId xmlns:a16="http://schemas.microsoft.com/office/drawing/2014/main" id="{5548E7CF-D360-4144-AF33-65AED6B91676}"/>
              </a:ext>
            </a:extLst>
          </p:cNvPr>
          <p:cNvSpPr txBox="1"/>
          <p:nvPr/>
        </p:nvSpPr>
        <p:spPr>
          <a:xfrm>
            <a:off x="5704162" y="3190070"/>
            <a:ext cx="1107676" cy="369332"/>
          </a:xfrm>
          <a:prstGeom prst="rect">
            <a:avLst/>
          </a:prstGeom>
          <a:noFill/>
        </p:spPr>
        <p:txBody>
          <a:bodyPr wrap="none" rtlCol="0">
            <a:spAutoFit/>
          </a:bodyPr>
          <a:lstStyle/>
          <a:p>
            <a:pPr fontAlgn="auto">
              <a:spcBef>
                <a:spcPts val="0"/>
              </a:spcBef>
              <a:spcAft>
                <a:spcPts val="0"/>
              </a:spcAft>
              <a:defRPr/>
            </a:pPr>
            <a:r>
              <a:rPr lang="vi-VN" dirty="0">
                <a:solidFill>
                  <a:srgbClr val="C00000"/>
                </a:solidFill>
                <a:latin typeface="Calibri" panose="020F0502020204030204"/>
              </a:rPr>
              <a:t>Kiểu gene</a:t>
            </a:r>
            <a:endParaRPr lang="en-US" dirty="0">
              <a:solidFill>
                <a:srgbClr val="C00000"/>
              </a:solidFill>
              <a:latin typeface="Calibri" panose="020F0502020204030204"/>
            </a:endParaRPr>
          </a:p>
        </p:txBody>
      </p:sp>
      <p:sp>
        <p:nvSpPr>
          <p:cNvPr id="49" name="TextBox 48">
            <a:extLst>
              <a:ext uri="{FF2B5EF4-FFF2-40B4-BE49-F238E27FC236}">
                <a16:creationId xmlns:a16="http://schemas.microsoft.com/office/drawing/2014/main" id="{D7A6994F-0630-4713-8748-399C79D2DD9F}"/>
              </a:ext>
            </a:extLst>
          </p:cNvPr>
          <p:cNvSpPr txBox="1"/>
          <p:nvPr/>
        </p:nvSpPr>
        <p:spPr>
          <a:xfrm>
            <a:off x="5704162" y="3794952"/>
            <a:ext cx="1140120" cy="369332"/>
          </a:xfrm>
          <a:prstGeom prst="rect">
            <a:avLst/>
          </a:prstGeom>
          <a:noFill/>
        </p:spPr>
        <p:txBody>
          <a:bodyPr wrap="none" rtlCol="0">
            <a:spAutoFit/>
          </a:bodyPr>
          <a:lstStyle/>
          <a:p>
            <a:pPr fontAlgn="auto">
              <a:spcBef>
                <a:spcPts val="0"/>
              </a:spcBef>
              <a:spcAft>
                <a:spcPts val="0"/>
              </a:spcAft>
              <a:defRPr/>
            </a:pPr>
            <a:r>
              <a:rPr lang="vi-VN" dirty="0">
                <a:solidFill>
                  <a:srgbClr val="C00000"/>
                </a:solidFill>
                <a:latin typeface="Calibri" panose="020F0502020204030204"/>
              </a:rPr>
              <a:t>Tính trạng</a:t>
            </a:r>
            <a:endParaRPr lang="en-US" dirty="0">
              <a:solidFill>
                <a:srgbClr val="C00000"/>
              </a:solidFill>
              <a:latin typeface="Calibri" panose="020F0502020204030204"/>
            </a:endParaRPr>
          </a:p>
        </p:txBody>
      </p:sp>
      <p:sp>
        <p:nvSpPr>
          <p:cNvPr id="50" name="TextBox 49">
            <a:extLst>
              <a:ext uri="{FF2B5EF4-FFF2-40B4-BE49-F238E27FC236}">
                <a16:creationId xmlns:a16="http://schemas.microsoft.com/office/drawing/2014/main" id="{301BFAFA-D38F-44D0-AA98-393BAFBBEA3F}"/>
              </a:ext>
            </a:extLst>
          </p:cNvPr>
          <p:cNvSpPr txBox="1"/>
          <p:nvPr/>
        </p:nvSpPr>
        <p:spPr>
          <a:xfrm>
            <a:off x="7650673" y="3169603"/>
            <a:ext cx="1066318" cy="369332"/>
          </a:xfrm>
          <a:prstGeom prst="rect">
            <a:avLst/>
          </a:prstGeom>
          <a:noFill/>
        </p:spPr>
        <p:txBody>
          <a:bodyPr wrap="none" rtlCol="0">
            <a:spAutoFit/>
          </a:bodyPr>
          <a:lstStyle/>
          <a:p>
            <a:pPr fontAlgn="auto">
              <a:spcBef>
                <a:spcPts val="0"/>
              </a:spcBef>
              <a:spcAft>
                <a:spcPts val="0"/>
              </a:spcAft>
              <a:defRPr/>
            </a:pPr>
            <a:r>
              <a:rPr lang="vi-VN" dirty="0">
                <a:solidFill>
                  <a:srgbClr val="C00000"/>
                </a:solidFill>
                <a:latin typeface="Calibri" panose="020F0502020204030204"/>
              </a:rPr>
              <a:t>Kiểu hình</a:t>
            </a:r>
            <a:endParaRPr lang="en-US" dirty="0">
              <a:solidFill>
                <a:srgbClr val="C00000"/>
              </a:solidFill>
              <a:latin typeface="Calibri" panose="020F0502020204030204"/>
            </a:endParaRPr>
          </a:p>
        </p:txBody>
      </p:sp>
      <p:sp>
        <p:nvSpPr>
          <p:cNvPr id="51" name="TextBox 50">
            <a:extLst>
              <a:ext uri="{FF2B5EF4-FFF2-40B4-BE49-F238E27FC236}">
                <a16:creationId xmlns:a16="http://schemas.microsoft.com/office/drawing/2014/main" id="{B6B0843E-F541-4888-BD4B-46E0AF2BF2D3}"/>
              </a:ext>
            </a:extLst>
          </p:cNvPr>
          <p:cNvSpPr txBox="1"/>
          <p:nvPr/>
        </p:nvSpPr>
        <p:spPr>
          <a:xfrm>
            <a:off x="7615769" y="3643354"/>
            <a:ext cx="1369300" cy="646331"/>
          </a:xfrm>
          <a:prstGeom prst="rect">
            <a:avLst/>
          </a:prstGeom>
          <a:noFill/>
        </p:spPr>
        <p:txBody>
          <a:bodyPr wrap="square" rtlCol="0">
            <a:spAutoFit/>
          </a:bodyPr>
          <a:lstStyle/>
          <a:p>
            <a:pPr fontAlgn="auto">
              <a:spcBef>
                <a:spcPts val="0"/>
              </a:spcBef>
              <a:spcAft>
                <a:spcPts val="0"/>
              </a:spcAft>
              <a:defRPr/>
            </a:pPr>
            <a:r>
              <a:rPr lang="vi-VN" dirty="0">
                <a:solidFill>
                  <a:srgbClr val="C00000"/>
                </a:solidFill>
                <a:latin typeface="Calibri" panose="020F0502020204030204"/>
              </a:rPr>
              <a:t>Tính trạng lặn</a:t>
            </a:r>
            <a:endParaRPr lang="en-US" dirty="0">
              <a:solidFill>
                <a:srgbClr val="C00000"/>
              </a:solidFill>
              <a:latin typeface="Calibri" panose="020F0502020204030204"/>
            </a:endParaRPr>
          </a:p>
        </p:txBody>
      </p:sp>
      <p:pic>
        <p:nvPicPr>
          <p:cNvPr id="4" name="Picture 3">
            <a:extLst>
              <a:ext uri="{FF2B5EF4-FFF2-40B4-BE49-F238E27FC236}">
                <a16:creationId xmlns:a16="http://schemas.microsoft.com/office/drawing/2014/main" id="{FFEBB429-0DF6-432D-9419-9B40A21B09C7}"/>
              </a:ext>
            </a:extLst>
          </p:cNvPr>
          <p:cNvPicPr>
            <a:picLocks noChangeAspect="1"/>
          </p:cNvPicPr>
          <p:nvPr/>
        </p:nvPicPr>
        <p:blipFill>
          <a:blip r:embed="rId12"/>
          <a:stretch>
            <a:fillRect/>
          </a:stretch>
        </p:blipFill>
        <p:spPr>
          <a:xfrm>
            <a:off x="1257367" y="2961731"/>
            <a:ext cx="1476893" cy="1830179"/>
          </a:xfrm>
          <a:prstGeom prst="rect">
            <a:avLst/>
          </a:prstGeom>
        </p:spPr>
      </p:pic>
      <p:pic>
        <p:nvPicPr>
          <p:cNvPr id="3" name="Picture 2">
            <a:extLst>
              <a:ext uri="{FF2B5EF4-FFF2-40B4-BE49-F238E27FC236}">
                <a16:creationId xmlns:a16="http://schemas.microsoft.com/office/drawing/2014/main" id="{96670446-3115-44F6-9B45-557A634D5A5B}"/>
              </a:ext>
            </a:extLst>
          </p:cNvPr>
          <p:cNvPicPr>
            <a:picLocks noChangeAspect="1"/>
          </p:cNvPicPr>
          <p:nvPr/>
        </p:nvPicPr>
        <p:blipFill>
          <a:blip r:embed="rId13"/>
          <a:stretch>
            <a:fillRect/>
          </a:stretch>
        </p:blipFill>
        <p:spPr>
          <a:xfrm>
            <a:off x="1257366" y="3365486"/>
            <a:ext cx="1471581" cy="1426424"/>
          </a:xfrm>
          <a:prstGeom prst="rect">
            <a:avLst/>
          </a:prstGeom>
        </p:spPr>
      </p:pic>
      <p:pic>
        <p:nvPicPr>
          <p:cNvPr id="9" name="3">
            <a:extLst>
              <a:ext uri="{FF2B5EF4-FFF2-40B4-BE49-F238E27FC236}">
                <a16:creationId xmlns:a16="http://schemas.microsoft.com/office/drawing/2014/main" id="{99D2260B-F90F-44DC-A77E-F735122B7A33}"/>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449409" y="5284057"/>
            <a:ext cx="1042507" cy="406943"/>
          </a:xfrm>
          <a:prstGeom prst="rect">
            <a:avLst/>
          </a:prstGeom>
        </p:spPr>
      </p:pic>
      <p:pic>
        <p:nvPicPr>
          <p:cNvPr id="10" name="1">
            <a:extLst>
              <a:ext uri="{FF2B5EF4-FFF2-40B4-BE49-F238E27FC236}">
                <a16:creationId xmlns:a16="http://schemas.microsoft.com/office/drawing/2014/main" id="{46439FB1-7642-41C3-B701-F4EC7D1D0A1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92645" y="5284058"/>
            <a:ext cx="1042507" cy="406943"/>
          </a:xfrm>
          <a:prstGeom prst="rect">
            <a:avLst/>
          </a:prstGeom>
        </p:spPr>
      </p:pic>
      <p:pic>
        <p:nvPicPr>
          <p:cNvPr id="11" name="2">
            <a:extLst>
              <a:ext uri="{FF2B5EF4-FFF2-40B4-BE49-F238E27FC236}">
                <a16:creationId xmlns:a16="http://schemas.microsoft.com/office/drawing/2014/main" id="{689876F3-23D2-4F2E-BFF0-34B990B73AEA}"/>
              </a:ext>
            </a:extLst>
          </p:cNvPr>
          <p:cNvPicPr>
            <a:picLocks noChangeAspect="1"/>
          </p:cNvPicPr>
          <p:nvPr/>
        </p:nvPicPr>
        <p:blipFill>
          <a:blip r:embed="rId16"/>
          <a:stretch>
            <a:fillRect/>
          </a:stretch>
        </p:blipFill>
        <p:spPr>
          <a:xfrm>
            <a:off x="1318741" y="5284058"/>
            <a:ext cx="1047079" cy="406943"/>
          </a:xfrm>
          <a:prstGeom prst="rect">
            <a:avLst/>
          </a:prstGeom>
        </p:spPr>
      </p:pic>
      <p:pic>
        <p:nvPicPr>
          <p:cNvPr id="14" name="Picture 13">
            <a:extLst>
              <a:ext uri="{FF2B5EF4-FFF2-40B4-BE49-F238E27FC236}">
                <a16:creationId xmlns:a16="http://schemas.microsoft.com/office/drawing/2014/main" id="{3638472D-1DB4-4C08-846B-A7E60A2DC2D2}"/>
              </a:ext>
            </a:extLst>
          </p:cNvPr>
          <p:cNvPicPr>
            <a:picLocks noChangeAspect="1"/>
          </p:cNvPicPr>
          <p:nvPr/>
        </p:nvPicPr>
        <p:blipFill>
          <a:blip r:embed="rId17"/>
          <a:stretch>
            <a:fillRect/>
          </a:stretch>
        </p:blipFill>
        <p:spPr>
          <a:xfrm>
            <a:off x="3727210" y="4791910"/>
            <a:ext cx="685859" cy="685859"/>
          </a:xfrm>
          <a:prstGeom prst="rect">
            <a:avLst/>
          </a:prstGeom>
        </p:spPr>
      </p:pic>
      <p:pic>
        <p:nvPicPr>
          <p:cNvPr id="19" name="Magic sound effect">
            <a:hlinkClick r:id="" action="ppaction://media"/>
            <a:extLst>
              <a:ext uri="{FF2B5EF4-FFF2-40B4-BE49-F238E27FC236}">
                <a16:creationId xmlns:a16="http://schemas.microsoft.com/office/drawing/2014/main" id="{E56DA454-0B95-400A-A86B-160928009588}"/>
              </a:ext>
            </a:extLst>
          </p:cNvPr>
          <p:cNvPicPr>
            <a:picLocks noChangeAspect="1"/>
          </p:cNvPicPr>
          <p:nvPr>
            <a:audioFile r:link="rId1"/>
            <p:extLst>
              <p:ext uri="{DAA4B4D4-6D71-4841-9C94-3DE7FCFB9230}">
                <p14:media xmlns:p14="http://schemas.microsoft.com/office/powerpoint/2010/main" r:embed="rId2">
                  <p14:trim st="2016"/>
                </p14:media>
              </p:ext>
            </p:extLst>
          </p:nvPr>
        </p:nvPicPr>
        <p:blipFill>
          <a:blip r:embed="rId18"/>
          <a:stretch>
            <a:fillRect/>
          </a:stretch>
        </p:blipFill>
        <p:spPr>
          <a:xfrm>
            <a:off x="9384224" y="4179756"/>
            <a:ext cx="365522" cy="365522"/>
          </a:xfrm>
          <a:prstGeom prst="rect">
            <a:avLst/>
          </a:prstGeom>
        </p:spPr>
      </p:pic>
      <p:pic>
        <p:nvPicPr>
          <p:cNvPr id="25" name="Picture 24" descr="A close up of a logo&#10;&#10;Description automatically generated">
            <a:extLst>
              <a:ext uri="{FF2B5EF4-FFF2-40B4-BE49-F238E27FC236}">
                <a16:creationId xmlns:a16="http://schemas.microsoft.com/office/drawing/2014/main" id="{B1334589-9074-49BA-B231-2FD5E0824E65}"/>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2720296" y="-2406024"/>
            <a:ext cx="3703409" cy="2078444"/>
          </a:xfrm>
          <a:prstGeom prst="rect">
            <a:avLst/>
          </a:prstGeom>
        </p:spPr>
      </p:pic>
      <p:pic>
        <p:nvPicPr>
          <p:cNvPr id="31" name="Picture 30">
            <a:extLst>
              <a:ext uri="{FF2B5EF4-FFF2-40B4-BE49-F238E27FC236}">
                <a16:creationId xmlns:a16="http://schemas.microsoft.com/office/drawing/2014/main" id="{DC510AF4-FDAB-4D21-8224-9C0B089ED103}"/>
              </a:ext>
            </a:extLst>
          </p:cNvPr>
          <p:cNvPicPr>
            <a:picLocks noChangeAspect="1"/>
          </p:cNvPicPr>
          <p:nvPr/>
        </p:nvPicPr>
        <p:blipFill>
          <a:blip r:embed="rId20" cstate="print">
            <a:biLevel thresh="25000"/>
            <a:extLst>
              <a:ext uri="{28A0092B-C50C-407E-A947-70E740481C1C}">
                <a14:useLocalDpi xmlns:a14="http://schemas.microsoft.com/office/drawing/2010/main" val="0"/>
              </a:ext>
            </a:extLst>
          </a:blip>
          <a:stretch>
            <a:fillRect/>
          </a:stretch>
        </p:blipFill>
        <p:spPr>
          <a:xfrm>
            <a:off x="1098734" y="2627742"/>
            <a:ext cx="1769796" cy="1637722"/>
          </a:xfrm>
          <a:prstGeom prst="rect">
            <a:avLst/>
          </a:prstGeom>
        </p:spPr>
      </p:pic>
      <p:pic>
        <p:nvPicPr>
          <p:cNvPr id="8" name="Picture 7" descr="A picture containing invertebrate, animal&#10;&#10;Description automatically generated">
            <a:extLst>
              <a:ext uri="{FF2B5EF4-FFF2-40B4-BE49-F238E27FC236}">
                <a16:creationId xmlns:a16="http://schemas.microsoft.com/office/drawing/2014/main" id="{BD256619-9050-494C-92FF-07090FE92261}"/>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403569" y="2817792"/>
            <a:ext cx="1189193" cy="1189191"/>
          </a:xfrm>
          <a:prstGeom prst="rect">
            <a:avLst/>
          </a:prstGeom>
        </p:spPr>
      </p:pic>
      <p:pic>
        <p:nvPicPr>
          <p:cNvPr id="40" name="Picture 39">
            <a:extLst>
              <a:ext uri="{FF2B5EF4-FFF2-40B4-BE49-F238E27FC236}">
                <a16:creationId xmlns:a16="http://schemas.microsoft.com/office/drawing/2014/main" id="{7351ADC6-20B3-4CCF-9DF8-8EA4AC622084}"/>
              </a:ext>
            </a:extLst>
          </p:cNvPr>
          <p:cNvPicPr>
            <a:picLocks noChangeAspect="1"/>
          </p:cNvPicPr>
          <p:nvPr/>
        </p:nvPicPr>
        <p:blipFill>
          <a:blip r:embed="rId22"/>
          <a:stretch>
            <a:fillRect/>
          </a:stretch>
        </p:blipFill>
        <p:spPr>
          <a:xfrm>
            <a:off x="5254626" y="3141103"/>
            <a:ext cx="402371" cy="374936"/>
          </a:xfrm>
          <a:prstGeom prst="rect">
            <a:avLst/>
          </a:prstGeom>
        </p:spPr>
      </p:pic>
      <p:pic>
        <p:nvPicPr>
          <p:cNvPr id="41" name="Picture 40">
            <a:extLst>
              <a:ext uri="{FF2B5EF4-FFF2-40B4-BE49-F238E27FC236}">
                <a16:creationId xmlns:a16="http://schemas.microsoft.com/office/drawing/2014/main" id="{F1052473-D994-457E-AB27-BD41BE79A8A3}"/>
              </a:ext>
            </a:extLst>
          </p:cNvPr>
          <p:cNvPicPr>
            <a:picLocks noChangeAspect="1"/>
          </p:cNvPicPr>
          <p:nvPr/>
        </p:nvPicPr>
        <p:blipFill>
          <a:blip r:embed="rId23"/>
          <a:stretch>
            <a:fillRect/>
          </a:stretch>
        </p:blipFill>
        <p:spPr>
          <a:xfrm>
            <a:off x="5254626" y="3745984"/>
            <a:ext cx="402371" cy="374936"/>
          </a:xfrm>
          <a:prstGeom prst="rect">
            <a:avLst/>
          </a:prstGeom>
        </p:spPr>
      </p:pic>
      <p:pic>
        <p:nvPicPr>
          <p:cNvPr id="43" name="Picture 42">
            <a:extLst>
              <a:ext uri="{FF2B5EF4-FFF2-40B4-BE49-F238E27FC236}">
                <a16:creationId xmlns:a16="http://schemas.microsoft.com/office/drawing/2014/main" id="{05A3363A-AC58-4D37-8194-5A9B4BB15277}"/>
              </a:ext>
            </a:extLst>
          </p:cNvPr>
          <p:cNvPicPr>
            <a:picLocks noChangeAspect="1"/>
          </p:cNvPicPr>
          <p:nvPr/>
        </p:nvPicPr>
        <p:blipFill>
          <a:blip r:embed="rId24"/>
          <a:stretch>
            <a:fillRect/>
          </a:stretch>
        </p:blipFill>
        <p:spPr>
          <a:xfrm>
            <a:off x="7131886" y="3141103"/>
            <a:ext cx="402371" cy="374936"/>
          </a:xfrm>
          <a:prstGeom prst="rect">
            <a:avLst/>
          </a:prstGeom>
        </p:spPr>
      </p:pic>
      <p:pic>
        <p:nvPicPr>
          <p:cNvPr id="45" name="Picture 44">
            <a:extLst>
              <a:ext uri="{FF2B5EF4-FFF2-40B4-BE49-F238E27FC236}">
                <a16:creationId xmlns:a16="http://schemas.microsoft.com/office/drawing/2014/main" id="{27D23464-1C39-48E0-A01B-636B156BDD35}"/>
              </a:ext>
            </a:extLst>
          </p:cNvPr>
          <p:cNvPicPr>
            <a:picLocks noChangeAspect="1"/>
          </p:cNvPicPr>
          <p:nvPr/>
        </p:nvPicPr>
        <p:blipFill>
          <a:blip r:embed="rId25"/>
          <a:stretch>
            <a:fillRect/>
          </a:stretch>
        </p:blipFill>
        <p:spPr>
          <a:xfrm>
            <a:off x="7131886" y="3745984"/>
            <a:ext cx="402371" cy="374936"/>
          </a:xfrm>
          <a:prstGeom prst="rect">
            <a:avLst/>
          </a:prstGeom>
        </p:spPr>
      </p:pic>
      <p:pic>
        <p:nvPicPr>
          <p:cNvPr id="47" name="Picture 46">
            <a:extLst>
              <a:ext uri="{FF2B5EF4-FFF2-40B4-BE49-F238E27FC236}">
                <a16:creationId xmlns:a16="http://schemas.microsoft.com/office/drawing/2014/main" id="{F237EE6E-08B3-4C0C-A022-57AC16576CCC}"/>
              </a:ext>
            </a:extLst>
          </p:cNvPr>
          <p:cNvPicPr>
            <a:picLocks noChangeAspect="1"/>
          </p:cNvPicPr>
          <p:nvPr/>
        </p:nvPicPr>
        <p:blipFill>
          <a:blip r:embed="rId26"/>
          <a:stretch>
            <a:fillRect/>
          </a:stretch>
        </p:blipFill>
        <p:spPr>
          <a:xfrm>
            <a:off x="6925174" y="3680569"/>
            <a:ext cx="681287" cy="681287"/>
          </a:xfrm>
          <a:prstGeom prst="rect">
            <a:avLst/>
          </a:prstGeom>
        </p:spPr>
      </p:pic>
      <p:pic>
        <p:nvPicPr>
          <p:cNvPr id="12" name="4">
            <a:extLst>
              <a:ext uri="{FF2B5EF4-FFF2-40B4-BE49-F238E27FC236}">
                <a16:creationId xmlns:a16="http://schemas.microsoft.com/office/drawing/2014/main" id="{6707A293-903E-4B64-8304-9CF89CB5C037}"/>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3580077" y="5284057"/>
            <a:ext cx="1037935" cy="406943"/>
          </a:xfrm>
          <a:prstGeom prst="rect">
            <a:avLst/>
          </a:prstGeom>
        </p:spPr>
      </p:pic>
      <p:pic>
        <p:nvPicPr>
          <p:cNvPr id="15" name="Picture 14">
            <a:extLst>
              <a:ext uri="{FF2B5EF4-FFF2-40B4-BE49-F238E27FC236}">
                <a16:creationId xmlns:a16="http://schemas.microsoft.com/office/drawing/2014/main" id="{FEB7FC6F-C70F-4469-B6D6-83FF1C41AB5C}"/>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1883266" y="4078054"/>
            <a:ext cx="177713" cy="300422"/>
          </a:xfrm>
          <a:prstGeom prst="rect">
            <a:avLst/>
          </a:prstGeom>
        </p:spPr>
      </p:pic>
      <p:sp>
        <p:nvSpPr>
          <p:cNvPr id="5" name="Rectangle 4"/>
          <p:cNvSpPr/>
          <p:nvPr/>
        </p:nvSpPr>
        <p:spPr>
          <a:xfrm>
            <a:off x="4413069" y="615206"/>
            <a:ext cx="4572000" cy="2308324"/>
          </a:xfrm>
          <a:prstGeom prst="rect">
            <a:avLst/>
          </a:prstGeom>
        </p:spPr>
        <p:txBody>
          <a:bodyPr>
            <a:spAutoFit/>
          </a:bodyPr>
          <a:lstStyle/>
          <a:p>
            <a:r>
              <a:rPr lang="vi-VN" sz="2400" dirty="0">
                <a:solidFill>
                  <a:srgbClr val="000000"/>
                </a:solidFill>
                <a:latin typeface="+mj-lt"/>
              </a:rPr>
              <a:t>6. là tính trạng không được biểu hiện ở F</a:t>
            </a:r>
            <a:r>
              <a:rPr lang="vi-VN" sz="2400" baseline="-25000" dirty="0">
                <a:solidFill>
                  <a:srgbClr val="000000"/>
                </a:solidFill>
                <a:latin typeface="+mj-lt"/>
              </a:rPr>
              <a:t>1</a:t>
            </a:r>
            <a:r>
              <a:rPr lang="vi-VN" sz="2400" dirty="0">
                <a:solidFill>
                  <a:srgbClr val="000000"/>
                </a:solidFill>
                <a:latin typeface="+mj-lt"/>
              </a:rPr>
              <a:t> mà chỉ được biểu hiện ở F</a:t>
            </a:r>
            <a:r>
              <a:rPr lang="vi-VN" sz="2400" baseline="-25000" dirty="0">
                <a:solidFill>
                  <a:srgbClr val="000000"/>
                </a:solidFill>
                <a:latin typeface="+mj-lt"/>
              </a:rPr>
              <a:t>2</a:t>
            </a:r>
            <a:r>
              <a:rPr lang="vi-VN" sz="2400" dirty="0">
                <a:solidFill>
                  <a:srgbClr val="000000"/>
                </a:solidFill>
                <a:latin typeface="+mj-lt"/>
              </a:rPr>
              <a:t> trong thí nghiệm lai một cặp tính trạng của Mendel (tính trạng chỉ xuất hiện khi kiểu gene ở trạng thái đồng hợp lặn).</a:t>
            </a:r>
            <a:endParaRPr lang="en-US" sz="2400" dirty="0">
              <a:latin typeface="+mj-lt"/>
            </a:endParaRPr>
          </a:p>
        </p:txBody>
      </p:sp>
      <p:sp>
        <p:nvSpPr>
          <p:cNvPr id="28" name="Rectangle 27">
            <a:extLst>
              <a:ext uri="{FF2B5EF4-FFF2-40B4-BE49-F238E27FC236}">
                <a16:creationId xmlns:a16="http://schemas.microsoft.com/office/drawing/2014/main" id="{07BE3BC8-6F94-4508-B5F3-94435B1CCB90}"/>
              </a:ext>
            </a:extLst>
          </p:cNvPr>
          <p:cNvSpPr/>
          <p:nvPr/>
        </p:nvSpPr>
        <p:spPr>
          <a:xfrm>
            <a:off x="1481530" y="3089223"/>
            <a:ext cx="1033272" cy="646331"/>
          </a:xfrm>
          <a:prstGeom prst="rect">
            <a:avLst/>
          </a:prstGeom>
        </p:spPr>
        <p:txBody>
          <a:bodyPr wrap="square" anchor="ctr">
            <a:spAutoFit/>
          </a:bodyPr>
          <a:lstStyle/>
          <a:p>
            <a:pPr algn="ctr" fontAlgn="auto">
              <a:spcBef>
                <a:spcPts val="0"/>
              </a:spcBef>
              <a:spcAft>
                <a:spcPts val="0"/>
              </a:spcAft>
              <a:defRPr/>
            </a:pPr>
            <a:r>
              <a:rPr lang="en-US" sz="1200" dirty="0" err="1">
                <a:solidFill>
                  <a:prstClr val="white"/>
                </a:solidFill>
                <a:latin typeface="Tahoma" panose="020B0604030504040204" pitchFamily="34" charset="0"/>
                <a:ea typeface="Tahoma" panose="020B0604030504040204" pitchFamily="34" charset="0"/>
                <a:cs typeface="Tahoma" panose="020B0604030504040204" pitchFamily="34" charset="0"/>
              </a:rPr>
              <a:t>Trí</a:t>
            </a:r>
            <a:r>
              <a:rPr lang="en-US" sz="1200"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1200" dirty="0" err="1">
                <a:solidFill>
                  <a:prstClr val="white"/>
                </a:solidFill>
                <a:latin typeface="Tahoma" panose="020B0604030504040204" pitchFamily="34" charset="0"/>
                <a:ea typeface="Tahoma" panose="020B0604030504040204" pitchFamily="34" charset="0"/>
                <a:cs typeface="Tahoma" panose="020B0604030504040204" pitchFamily="34" charset="0"/>
              </a:rPr>
              <a:t>thức</a:t>
            </a:r>
            <a:r>
              <a:rPr lang="en-US" sz="1200"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1200" dirty="0" err="1">
                <a:solidFill>
                  <a:prstClr val="white"/>
                </a:solidFill>
                <a:latin typeface="Tahoma" panose="020B0604030504040204" pitchFamily="34" charset="0"/>
                <a:ea typeface="Tahoma" panose="020B0604030504040204" pitchFamily="34" charset="0"/>
                <a:cs typeface="Tahoma" panose="020B0604030504040204" pitchFamily="34" charset="0"/>
              </a:rPr>
              <a:t>là</a:t>
            </a:r>
            <a:r>
              <a:rPr lang="en-US" sz="1200"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1200" dirty="0" err="1">
                <a:solidFill>
                  <a:prstClr val="white"/>
                </a:solidFill>
                <a:latin typeface="Tahoma" panose="020B0604030504040204" pitchFamily="34" charset="0"/>
                <a:ea typeface="Tahoma" panose="020B0604030504040204" pitchFamily="34" charset="0"/>
                <a:cs typeface="Tahoma" panose="020B0604030504040204" pitchFamily="34" charset="0"/>
              </a:rPr>
              <a:t>kho</a:t>
            </a:r>
            <a:r>
              <a:rPr lang="en-US" sz="1200"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1200" dirty="0" err="1">
                <a:solidFill>
                  <a:prstClr val="white"/>
                </a:solidFill>
                <a:latin typeface="Tahoma" panose="020B0604030504040204" pitchFamily="34" charset="0"/>
                <a:ea typeface="Tahoma" panose="020B0604030504040204" pitchFamily="34" charset="0"/>
                <a:cs typeface="Tahoma" panose="020B0604030504040204" pitchFamily="34" charset="0"/>
              </a:rPr>
              <a:t>báu</a:t>
            </a:r>
            <a:r>
              <a:rPr lang="en-US" sz="1200"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1200" dirty="0" err="1">
                <a:solidFill>
                  <a:prstClr val="white"/>
                </a:solidFill>
                <a:latin typeface="Tahoma" panose="020B0604030504040204" pitchFamily="34" charset="0"/>
                <a:ea typeface="Tahoma" panose="020B0604030504040204" pitchFamily="34" charset="0"/>
                <a:cs typeface="Tahoma" panose="020B0604030504040204" pitchFamily="34" charset="0"/>
              </a:rPr>
              <a:t>quý</a:t>
            </a:r>
            <a:r>
              <a:rPr lang="en-US" sz="1200"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1200" dirty="0" err="1">
                <a:solidFill>
                  <a:prstClr val="white"/>
                </a:solidFill>
                <a:latin typeface="Tahoma" panose="020B0604030504040204" pitchFamily="34" charset="0"/>
                <a:ea typeface="Tahoma" panose="020B0604030504040204" pitchFamily="34" charset="0"/>
                <a:cs typeface="Tahoma" panose="020B0604030504040204" pitchFamily="34" charset="0"/>
              </a:rPr>
              <a:t>giá</a:t>
            </a:r>
            <a:r>
              <a:rPr lang="en-US" sz="1200"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1200" dirty="0" err="1">
                <a:solidFill>
                  <a:prstClr val="white"/>
                </a:solidFill>
                <a:latin typeface="Tahoma" panose="020B0604030504040204" pitchFamily="34" charset="0"/>
                <a:ea typeface="Tahoma" panose="020B0604030504040204" pitchFamily="34" charset="0"/>
                <a:cs typeface="Tahoma" panose="020B0604030504040204" pitchFamily="34" charset="0"/>
              </a:rPr>
              <a:t>nhất</a:t>
            </a:r>
            <a:endParaRPr lang="en-US" sz="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17000124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mph" presetSubtype="0" fill="hold" nodeType="clickEffect">
                                  <p:stCondLst>
                                    <p:cond delay="0"/>
                                  </p:stCondLst>
                                  <p:childTnLst>
                                    <p:anim calcmode="discrete" valueType="str">
                                      <p:cBhvr>
                                        <p:cTn id="6" dur="500" fill="hold"/>
                                        <p:tgtEl>
                                          <p:spTgt spid="1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5"/>
                                            </p:cond>
                                          </p:stCondLst>
                                          <p:endCondLst>
                                            <p:cond evt="onStopAudio" delay="0">
                                              <p:tgtEl>
                                                <p:sldTgt/>
                                              </p:tgtEl>
                                            </p:cond>
                                          </p:endCondLst>
                                        </p:cTn>
                                        <p:tgtEl>
                                          <p:sndTgt r:embed="rId4" name="CLICK.WAV"/>
                                        </p:tgtEl>
                                      </p:cMediaNode>
                                    </p:audio>
                                  </p:subTnLst>
                                </p:cTn>
                              </p:par>
                            </p:childTnLst>
                          </p:cTn>
                        </p:par>
                        <p:par>
                          <p:cTn id="7" fill="hold">
                            <p:stCondLst>
                              <p:cond delay="500"/>
                            </p:stCondLst>
                            <p:childTnLst>
                              <p:par>
                                <p:cTn id="8" presetID="35" presetClass="emph" presetSubtype="0" fill="hold" nodeType="afterEffect">
                                  <p:stCondLst>
                                    <p:cond delay="0"/>
                                  </p:stCondLst>
                                  <p:childTnLst>
                                    <p:anim calcmode="discrete" valueType="str">
                                      <p:cBhvr>
                                        <p:cTn id="9" dur="500" fill="hold"/>
                                        <p:tgtEl>
                                          <p:spTgt spid="11"/>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8"/>
                                            </p:cond>
                                          </p:stCondLst>
                                          <p:endCondLst>
                                            <p:cond evt="onStopAudio" delay="0">
                                              <p:tgtEl>
                                                <p:sldTgt/>
                                              </p:tgtEl>
                                            </p:cond>
                                          </p:endCondLst>
                                        </p:cTn>
                                        <p:tgtEl>
                                          <p:sndTgt r:embed="rId4" name="CLICK.WAV"/>
                                        </p:tgtEl>
                                      </p:cMediaNode>
                                    </p:audio>
                                  </p:subTnLst>
                                </p:cTn>
                              </p:par>
                            </p:childTnLst>
                          </p:cTn>
                        </p:par>
                        <p:par>
                          <p:cTn id="10" fill="hold">
                            <p:stCondLst>
                              <p:cond delay="1000"/>
                            </p:stCondLst>
                            <p:childTnLst>
                              <p:par>
                                <p:cTn id="11" presetID="35" presetClass="emph" presetSubtype="0" fill="hold" nodeType="afterEffect">
                                  <p:stCondLst>
                                    <p:cond delay="0"/>
                                  </p:stCondLst>
                                  <p:childTnLst>
                                    <p:anim calcmode="discrete" valueType="str">
                                      <p:cBhvr>
                                        <p:cTn id="12" dur="500" fill="hold"/>
                                        <p:tgtEl>
                                          <p:spTgt spid="9"/>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1"/>
                                            </p:cond>
                                          </p:stCondLst>
                                          <p:endCondLst>
                                            <p:cond evt="onStopAudio" delay="0">
                                              <p:tgtEl>
                                                <p:sldTgt/>
                                              </p:tgtEl>
                                            </p:cond>
                                          </p:endCondLst>
                                        </p:cTn>
                                        <p:tgtEl>
                                          <p:sndTgt r:embed="rId4" name="CLICK.WAV"/>
                                        </p:tgtEl>
                                      </p:cMediaNode>
                                    </p:audio>
                                  </p:subTnLst>
                                </p:cTn>
                              </p:par>
                            </p:childTnLst>
                          </p:cTn>
                        </p:par>
                        <p:par>
                          <p:cTn id="13" fill="hold">
                            <p:stCondLst>
                              <p:cond delay="1500"/>
                            </p:stCondLst>
                            <p:childTnLst>
                              <p:par>
                                <p:cTn id="14" presetID="35" presetClass="emph" presetSubtype="0" fill="hold" nodeType="afterEffect">
                                  <p:stCondLst>
                                    <p:cond delay="0"/>
                                  </p:stCondLst>
                                  <p:childTnLst>
                                    <p:anim calcmode="discrete" valueType="str">
                                      <p:cBhvr>
                                        <p:cTn id="15" dur="500" fill="hold"/>
                                        <p:tgtEl>
                                          <p:spTgt spid="12"/>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4"/>
                                            </p:cond>
                                          </p:stCondLst>
                                          <p:endCondLst>
                                            <p:cond evt="onStopAudio" delay="0">
                                              <p:tgtEl>
                                                <p:sldTgt/>
                                              </p:tgtEl>
                                            </p:cond>
                                          </p:endCondLst>
                                        </p:cTn>
                                        <p:tgtEl>
                                          <p:sndTgt r:embed="rId4" name="CLICK.WAV"/>
                                        </p:tgtEl>
                                      </p:cMediaNode>
                                    </p:audio>
                                  </p:subTnLst>
                                </p:cTn>
                              </p:par>
                            </p:childTnLst>
                          </p:cTn>
                        </p:par>
                        <p:par>
                          <p:cTn id="16" fill="hold">
                            <p:stCondLst>
                              <p:cond delay="2000"/>
                            </p:stCondLst>
                            <p:childTnLst>
                              <p:par>
                                <p:cTn id="17" presetID="35" presetClass="emph" presetSubtype="0" fill="hold" nodeType="afterEffect">
                                  <p:stCondLst>
                                    <p:cond delay="0"/>
                                  </p:stCondLst>
                                  <p:childTnLst>
                                    <p:anim calcmode="discrete" valueType="str">
                                      <p:cBhvr>
                                        <p:cTn id="18" dur="500" fill="hold"/>
                                        <p:tgtEl>
                                          <p:spTgt spid="1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7"/>
                                            </p:cond>
                                          </p:stCondLst>
                                          <p:endCondLst>
                                            <p:cond evt="onStopAudio" delay="0">
                                              <p:tgtEl>
                                                <p:sldTgt/>
                                              </p:tgtEl>
                                            </p:cond>
                                          </p:endCondLst>
                                        </p:cTn>
                                        <p:tgtEl>
                                          <p:sndTgt r:embed="rId4" name="CLICK.WAV"/>
                                        </p:tgtEl>
                                      </p:cMediaNode>
                                    </p:audio>
                                  </p:subTnLst>
                                </p:cTn>
                              </p:par>
                            </p:childTnLst>
                          </p:cTn>
                        </p:par>
                        <p:par>
                          <p:cTn id="19" fill="hold">
                            <p:stCondLst>
                              <p:cond delay="2500"/>
                            </p:stCondLst>
                            <p:childTnLst>
                              <p:par>
                                <p:cTn id="20" presetID="35" presetClass="emph" presetSubtype="0" fill="hold" nodeType="afterEffect">
                                  <p:stCondLst>
                                    <p:cond delay="0"/>
                                  </p:stCondLst>
                                  <p:childTnLst>
                                    <p:anim calcmode="discrete" valueType="str">
                                      <p:cBhvr>
                                        <p:cTn id="21" dur="500" fill="hold"/>
                                        <p:tgtEl>
                                          <p:spTgt spid="9"/>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0"/>
                                            </p:cond>
                                          </p:stCondLst>
                                          <p:endCondLst>
                                            <p:cond evt="onStopAudio" delay="0">
                                              <p:tgtEl>
                                                <p:sldTgt/>
                                              </p:tgtEl>
                                            </p:cond>
                                          </p:endCondLst>
                                        </p:cTn>
                                        <p:tgtEl>
                                          <p:sndTgt r:embed="rId4" name="CLICK.WAV"/>
                                        </p:tgtEl>
                                      </p:cMediaNode>
                                    </p:audio>
                                  </p:subTnLst>
                                </p:cTn>
                              </p:par>
                            </p:childTnLst>
                          </p:cTn>
                        </p:par>
                        <p:par>
                          <p:cTn id="22" fill="hold">
                            <p:stCondLst>
                              <p:cond delay="3000"/>
                            </p:stCondLst>
                            <p:childTnLst>
                              <p:par>
                                <p:cTn id="23" presetID="35" presetClass="emph" presetSubtype="0" fill="hold" nodeType="afterEffect">
                                  <p:stCondLst>
                                    <p:cond delay="0"/>
                                  </p:stCondLst>
                                  <p:childTnLst>
                                    <p:anim calcmode="discrete" valueType="str">
                                      <p:cBhvr>
                                        <p:cTn id="24" dur="500" fill="hold"/>
                                        <p:tgtEl>
                                          <p:spTgt spid="12"/>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3"/>
                                            </p:cond>
                                          </p:stCondLst>
                                          <p:endCondLst>
                                            <p:cond evt="onStopAudio" delay="0">
                                              <p:tgtEl>
                                                <p:sldTgt/>
                                              </p:tgtEl>
                                            </p:cond>
                                          </p:endCondLst>
                                        </p:cTn>
                                        <p:tgtEl>
                                          <p:sndTgt r:embed="rId4" name="CLICK.WAV"/>
                                        </p:tgtEl>
                                      </p:cMediaNode>
                                    </p:audio>
                                  </p:subTnLst>
                                </p:cTn>
                              </p:par>
                            </p:childTnLst>
                          </p:cTn>
                        </p:par>
                        <p:par>
                          <p:cTn id="25" fill="hold">
                            <p:stCondLst>
                              <p:cond delay="3500"/>
                            </p:stCondLst>
                            <p:childTnLst>
                              <p:par>
                                <p:cTn id="26" presetID="35" presetClass="emph" presetSubtype="0" fill="hold" nodeType="afterEffect">
                                  <p:stCondLst>
                                    <p:cond delay="0"/>
                                  </p:stCondLst>
                                  <p:childTnLst>
                                    <p:anim calcmode="discrete" valueType="str">
                                      <p:cBhvr>
                                        <p:cTn id="27" dur="500" fill="hold"/>
                                        <p:tgtEl>
                                          <p:spTgt spid="11"/>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6"/>
                                            </p:cond>
                                          </p:stCondLst>
                                          <p:endCondLst>
                                            <p:cond evt="onStopAudio" delay="0">
                                              <p:tgtEl>
                                                <p:sldTgt/>
                                              </p:tgtEl>
                                            </p:cond>
                                          </p:endCondLst>
                                        </p:cTn>
                                        <p:tgtEl>
                                          <p:sndTgt r:embed="rId4" name="CLICK.WAV"/>
                                        </p:tgtEl>
                                      </p:cMediaNode>
                                    </p:audio>
                                  </p:subTnLst>
                                </p:cTn>
                              </p:par>
                            </p:childTnLst>
                          </p:cTn>
                        </p:par>
                        <p:par>
                          <p:cTn id="28" fill="hold">
                            <p:stCondLst>
                              <p:cond delay="4000"/>
                            </p:stCondLst>
                            <p:childTnLst>
                              <p:par>
                                <p:cTn id="29" presetID="32" presetClass="emph" presetSubtype="0" fill="hold" nodeType="afterEffect">
                                  <p:stCondLst>
                                    <p:cond delay="0"/>
                                  </p:stCondLst>
                                  <p:childTnLst>
                                    <p:animRot by="120000">
                                      <p:cBhvr>
                                        <p:cTn id="30" dur="100" fill="hold">
                                          <p:stCondLst>
                                            <p:cond delay="0"/>
                                          </p:stCondLst>
                                        </p:cTn>
                                        <p:tgtEl>
                                          <p:spTgt spid="12"/>
                                        </p:tgtEl>
                                        <p:attrNameLst>
                                          <p:attrName>r</p:attrName>
                                        </p:attrNameLst>
                                      </p:cBhvr>
                                    </p:animRot>
                                    <p:animRot by="-240000">
                                      <p:cBhvr>
                                        <p:cTn id="31" dur="200" fill="hold">
                                          <p:stCondLst>
                                            <p:cond delay="200"/>
                                          </p:stCondLst>
                                        </p:cTn>
                                        <p:tgtEl>
                                          <p:spTgt spid="12"/>
                                        </p:tgtEl>
                                        <p:attrNameLst>
                                          <p:attrName>r</p:attrName>
                                        </p:attrNameLst>
                                      </p:cBhvr>
                                    </p:animRot>
                                    <p:animRot by="240000">
                                      <p:cBhvr>
                                        <p:cTn id="32" dur="200" fill="hold">
                                          <p:stCondLst>
                                            <p:cond delay="400"/>
                                          </p:stCondLst>
                                        </p:cTn>
                                        <p:tgtEl>
                                          <p:spTgt spid="12"/>
                                        </p:tgtEl>
                                        <p:attrNameLst>
                                          <p:attrName>r</p:attrName>
                                        </p:attrNameLst>
                                      </p:cBhvr>
                                    </p:animRot>
                                    <p:animRot by="-240000">
                                      <p:cBhvr>
                                        <p:cTn id="33" dur="200" fill="hold">
                                          <p:stCondLst>
                                            <p:cond delay="600"/>
                                          </p:stCondLst>
                                        </p:cTn>
                                        <p:tgtEl>
                                          <p:spTgt spid="12"/>
                                        </p:tgtEl>
                                        <p:attrNameLst>
                                          <p:attrName>r</p:attrName>
                                        </p:attrNameLst>
                                      </p:cBhvr>
                                    </p:animRot>
                                    <p:animRot by="120000">
                                      <p:cBhvr>
                                        <p:cTn id="34" dur="200" fill="hold">
                                          <p:stCondLst>
                                            <p:cond delay="800"/>
                                          </p:stCondLst>
                                        </p:cTn>
                                        <p:tgtEl>
                                          <p:spTgt spid="12"/>
                                        </p:tgtEl>
                                        <p:attrNameLst>
                                          <p:attrName>r</p:attrName>
                                        </p:attrNameLst>
                                      </p:cBhvr>
                                    </p:animRot>
                                  </p:childTnLst>
                                  <p:subTnLst>
                                    <p:audio>
                                      <p:cMediaNode>
                                        <p:cTn display="0" masterRel="sameClick">
                                          <p:stCondLst>
                                            <p:cond evt="begin" delay="0">
                                              <p:tn val="29"/>
                                            </p:cond>
                                          </p:stCondLst>
                                          <p:endCondLst>
                                            <p:cond evt="onStopAudio" delay="0">
                                              <p:tgtEl>
                                                <p:sldTgt/>
                                              </p:tgtEl>
                                            </p:cond>
                                          </p:endCondLst>
                                        </p:cTn>
                                        <p:tgtEl>
                                          <p:sndTgt r:embed="rId5" name="Check mark.wav"/>
                                        </p:tgtEl>
                                      </p:cMediaNode>
                                    </p:audio>
                                  </p:subTnLst>
                                </p:cTn>
                              </p:par>
                              <p:par>
                                <p:cTn id="35" presetID="1"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2" presetClass="entr" presetSubtype="4" fill="hold" nodeType="withEffect">
                                  <p:stCondLst>
                                    <p:cond delay="0"/>
                                  </p:stCondLst>
                                  <p:childTnLst>
                                    <p:set>
                                      <p:cBhvr>
                                        <p:cTn id="38" dur="1" fill="hold">
                                          <p:stCondLst>
                                            <p:cond delay="0"/>
                                          </p:stCondLst>
                                        </p:cTn>
                                        <p:tgtEl>
                                          <p:spTgt spid="47"/>
                                        </p:tgtEl>
                                        <p:attrNameLst>
                                          <p:attrName>style.visibility</p:attrName>
                                        </p:attrNameLst>
                                      </p:cBhvr>
                                      <p:to>
                                        <p:strVal val="visible"/>
                                      </p:to>
                                    </p:set>
                                    <p:anim calcmode="lin" valueType="num">
                                      <p:cBhvr additive="base">
                                        <p:cTn id="39" dur="500" fill="hold"/>
                                        <p:tgtEl>
                                          <p:spTgt spid="47"/>
                                        </p:tgtEl>
                                        <p:attrNameLst>
                                          <p:attrName>ppt_x</p:attrName>
                                        </p:attrNameLst>
                                      </p:cBhvr>
                                      <p:tavLst>
                                        <p:tav tm="0">
                                          <p:val>
                                            <p:strVal val="#ppt_x"/>
                                          </p:val>
                                        </p:tav>
                                        <p:tav tm="100000">
                                          <p:val>
                                            <p:strVal val="#ppt_x"/>
                                          </p:val>
                                        </p:tav>
                                      </p:tavLst>
                                    </p:anim>
                                    <p:anim calcmode="lin" valueType="num">
                                      <p:cBhvr additive="base">
                                        <p:cTn id="40" dur="500" fill="hold"/>
                                        <p:tgtEl>
                                          <p:spTgt spid="47"/>
                                        </p:tgtEl>
                                        <p:attrNameLst>
                                          <p:attrName>ppt_y</p:attrName>
                                        </p:attrNameLst>
                                      </p:cBhvr>
                                      <p:tavLst>
                                        <p:tav tm="0">
                                          <p:val>
                                            <p:strVal val="1+#ppt_h/2"/>
                                          </p:val>
                                        </p:tav>
                                        <p:tav tm="100000">
                                          <p:val>
                                            <p:strVal val="#ppt_y"/>
                                          </p:val>
                                        </p:tav>
                                      </p:tavLst>
                                    </p:anim>
                                  </p:childTnLst>
                                </p:cTn>
                              </p:par>
                              <p:par>
                                <p:cTn id="41" presetID="1" presetClass="exit" presetSubtype="0" fill="hold" nodeType="withEffect">
                                  <p:stCondLst>
                                    <p:cond delay="1000"/>
                                  </p:stCondLst>
                                  <p:childTnLst>
                                    <p:set>
                                      <p:cBhvr>
                                        <p:cTn id="42" dur="1" fill="hold">
                                          <p:stCondLst>
                                            <p:cond delay="0"/>
                                          </p:stCondLst>
                                        </p:cTn>
                                        <p:tgtEl>
                                          <p:spTgt spid="14"/>
                                        </p:tgtEl>
                                        <p:attrNameLst>
                                          <p:attrName>style.visibility</p:attrName>
                                        </p:attrNameLst>
                                      </p:cBhvr>
                                      <p:to>
                                        <p:strVal val="hidden"/>
                                      </p:to>
                                    </p:set>
                                  </p:childTnLst>
                                </p:cTn>
                              </p:par>
                              <p:par>
                                <p:cTn id="43" presetID="10" presetClass="exit" presetSubtype="0" fill="hold" nodeType="withEffect">
                                  <p:stCondLst>
                                    <p:cond delay="1000"/>
                                  </p:stCondLst>
                                  <p:childTnLst>
                                    <p:animEffect transition="out" filter="fade">
                                      <p:cBhvr>
                                        <p:cTn id="44" dur="500"/>
                                        <p:tgtEl>
                                          <p:spTgt spid="10"/>
                                        </p:tgtEl>
                                      </p:cBhvr>
                                    </p:animEffect>
                                    <p:set>
                                      <p:cBhvr>
                                        <p:cTn id="45" dur="1" fill="hold">
                                          <p:stCondLst>
                                            <p:cond delay="499"/>
                                          </p:stCondLst>
                                        </p:cTn>
                                        <p:tgtEl>
                                          <p:spTgt spid="10"/>
                                        </p:tgtEl>
                                        <p:attrNameLst>
                                          <p:attrName>style.visibility</p:attrName>
                                        </p:attrNameLst>
                                      </p:cBhvr>
                                      <p:to>
                                        <p:strVal val="hidden"/>
                                      </p:to>
                                    </p:set>
                                  </p:childTnLst>
                                </p:cTn>
                              </p:par>
                              <p:par>
                                <p:cTn id="46" presetID="10" presetClass="exit" presetSubtype="0" fill="hold" nodeType="withEffect">
                                  <p:stCondLst>
                                    <p:cond delay="1000"/>
                                  </p:stCondLst>
                                  <p:childTnLst>
                                    <p:animEffect transition="out" filter="fade">
                                      <p:cBhvr>
                                        <p:cTn id="47" dur="500"/>
                                        <p:tgtEl>
                                          <p:spTgt spid="11"/>
                                        </p:tgtEl>
                                      </p:cBhvr>
                                    </p:animEffect>
                                    <p:set>
                                      <p:cBhvr>
                                        <p:cTn id="48" dur="1" fill="hold">
                                          <p:stCondLst>
                                            <p:cond delay="499"/>
                                          </p:stCondLst>
                                        </p:cTn>
                                        <p:tgtEl>
                                          <p:spTgt spid="11"/>
                                        </p:tgtEl>
                                        <p:attrNameLst>
                                          <p:attrName>style.visibility</p:attrName>
                                        </p:attrNameLst>
                                      </p:cBhvr>
                                      <p:to>
                                        <p:strVal val="hidden"/>
                                      </p:to>
                                    </p:set>
                                  </p:childTnLst>
                                </p:cTn>
                              </p:par>
                              <p:par>
                                <p:cTn id="49" presetID="10" presetClass="exit" presetSubtype="0" fill="hold" nodeType="withEffect">
                                  <p:stCondLst>
                                    <p:cond delay="1000"/>
                                  </p:stCondLst>
                                  <p:childTnLst>
                                    <p:animEffect transition="out" filter="fade">
                                      <p:cBhvr>
                                        <p:cTn id="50" dur="500"/>
                                        <p:tgtEl>
                                          <p:spTgt spid="9"/>
                                        </p:tgtEl>
                                      </p:cBhvr>
                                    </p:animEffect>
                                    <p:set>
                                      <p:cBhvr>
                                        <p:cTn id="51" dur="1" fill="hold">
                                          <p:stCondLst>
                                            <p:cond delay="499"/>
                                          </p:stCondLst>
                                        </p:cTn>
                                        <p:tgtEl>
                                          <p:spTgt spid="9"/>
                                        </p:tgtEl>
                                        <p:attrNameLst>
                                          <p:attrName>style.visibility</p:attrName>
                                        </p:attrNameLst>
                                      </p:cBhvr>
                                      <p:to>
                                        <p:strVal val="hidden"/>
                                      </p:to>
                                    </p:set>
                                  </p:childTnLst>
                                </p:cTn>
                              </p:par>
                            </p:childTnLst>
                          </p:cTn>
                        </p:par>
                        <p:par>
                          <p:cTn id="52" fill="hold">
                            <p:stCondLst>
                              <p:cond delay="5500"/>
                            </p:stCondLst>
                            <p:childTnLst>
                              <p:par>
                                <p:cTn id="53" presetID="64" presetClass="path" presetSubtype="0" accel="50000" decel="50000" fill="hold" nodeType="afterEffect">
                                  <p:stCondLst>
                                    <p:cond delay="0"/>
                                  </p:stCondLst>
                                  <p:childTnLst>
                                    <p:animMotion origin="layout" path="M 2.70833E-6 -1.48148E-6 L 0.02396 -0.50208 " pathEditMode="relative" rAng="0" ptsTypes="AA">
                                      <p:cBhvr>
                                        <p:cTn id="54" dur="2000" fill="hold"/>
                                        <p:tgtEl>
                                          <p:spTgt spid="12"/>
                                        </p:tgtEl>
                                        <p:attrNameLst>
                                          <p:attrName>ppt_x</p:attrName>
                                          <p:attrName>ppt_y</p:attrName>
                                        </p:attrNameLst>
                                      </p:cBhvr>
                                      <p:rCtr x="1198" y="-25116"/>
                                    </p:animMotion>
                                  </p:childTnLst>
                                  <p:subTnLst>
                                    <p:audio>
                                      <p:cMediaNode>
                                        <p:cTn display="0" masterRel="sameClick">
                                          <p:stCondLst>
                                            <p:cond evt="begin" delay="0">
                                              <p:tn val="53"/>
                                            </p:cond>
                                          </p:stCondLst>
                                          <p:endCondLst>
                                            <p:cond evt="onStopAudio" delay="0">
                                              <p:tgtEl>
                                                <p:sldTgt/>
                                              </p:tgtEl>
                                            </p:cond>
                                          </p:endCondLst>
                                        </p:cTn>
                                        <p:tgtEl>
                                          <p:sndTgt r:embed="rId6" name="CHIMES.WAV"/>
                                        </p:tgtEl>
                                      </p:cMediaNode>
                                    </p:audio>
                                  </p:subTnLst>
                                </p:cTn>
                              </p:par>
                            </p:childTnLst>
                          </p:cTn>
                        </p:par>
                        <p:par>
                          <p:cTn id="55" fill="hold">
                            <p:stCondLst>
                              <p:cond delay="7500"/>
                            </p:stCondLst>
                            <p:childTnLst>
                              <p:par>
                                <p:cTn id="56" presetID="6" presetClass="emph" presetSubtype="0" fill="hold" nodeType="afterEffect">
                                  <p:stCondLst>
                                    <p:cond delay="0"/>
                                  </p:stCondLst>
                                  <p:childTnLst>
                                    <p:animScale>
                                      <p:cBhvr>
                                        <p:cTn id="57" dur="1000" fill="hold"/>
                                        <p:tgtEl>
                                          <p:spTgt spid="12"/>
                                        </p:tgtEl>
                                      </p:cBhvr>
                                      <p:by x="300000" y="300000"/>
                                    </p:animScale>
                                  </p:childTnLst>
                                </p:cTn>
                              </p:par>
                              <p:par>
                                <p:cTn id="58" presetID="8" presetClass="emph" presetSubtype="0" fill="hold" nodeType="withEffect">
                                  <p:stCondLst>
                                    <p:cond delay="0"/>
                                  </p:stCondLst>
                                  <p:childTnLst>
                                    <p:animRot by="21600000">
                                      <p:cBhvr>
                                        <p:cTn id="59" dur="4000" fill="hold"/>
                                        <p:tgtEl>
                                          <p:spTgt spid="12"/>
                                        </p:tgtEl>
                                        <p:attrNameLst>
                                          <p:attrName>r</p:attrName>
                                        </p:attrNameLst>
                                      </p:cBhvr>
                                    </p:animRot>
                                  </p:childTnLst>
                                  <p:subTnLst>
                                    <p:audio>
                                      <p:cMediaNode>
                                        <p:cTn display="0" masterRel="sameClick">
                                          <p:stCondLst>
                                            <p:cond evt="begin" delay="0">
                                              <p:tn val="58"/>
                                            </p:cond>
                                          </p:stCondLst>
                                          <p:endCondLst>
                                            <p:cond evt="onStopAudio" delay="0">
                                              <p:tgtEl>
                                                <p:sldTgt/>
                                              </p:tgtEl>
                                            </p:cond>
                                          </p:endCondLst>
                                        </p:cTn>
                                        <p:tgtEl>
                                          <p:sndTgt r:embed="rId7" name="APPLAUSE.WAV"/>
                                        </p:tgtEl>
                                      </p:cMediaNode>
                                    </p:audio>
                                  </p:subTnLst>
                                </p:cTn>
                              </p:par>
                            </p:childTnLst>
                          </p:cTn>
                        </p:par>
                        <p:par>
                          <p:cTn id="60" fill="hold">
                            <p:stCondLst>
                              <p:cond delay="11500"/>
                            </p:stCondLst>
                            <p:childTnLst>
                              <p:par>
                                <p:cTn id="61" presetID="42" presetClass="path" presetSubtype="0" accel="50000" decel="50000" fill="hold" nodeType="afterEffect">
                                  <p:stCondLst>
                                    <p:cond delay="0"/>
                                  </p:stCondLst>
                                  <p:childTnLst>
                                    <p:animMotion origin="layout" path="M 0.02396 -0.50208 L -0.23177 -0.25092 " pathEditMode="relative" rAng="0" ptsTypes="AA">
                                      <p:cBhvr>
                                        <p:cTn id="62" dur="2000" fill="hold"/>
                                        <p:tgtEl>
                                          <p:spTgt spid="12"/>
                                        </p:tgtEl>
                                        <p:attrNameLst>
                                          <p:attrName>ppt_x</p:attrName>
                                          <p:attrName>ppt_y</p:attrName>
                                        </p:attrNameLst>
                                      </p:cBhvr>
                                      <p:rCtr x="-12786" y="12546"/>
                                    </p:animMotion>
                                  </p:childTnLst>
                                  <p:subTnLst>
                                    <p:audio>
                                      <p:cMediaNode>
                                        <p:cTn display="0" masterRel="sameClick">
                                          <p:stCondLst>
                                            <p:cond evt="begin" delay="0">
                                              <p:tn val="61"/>
                                            </p:cond>
                                          </p:stCondLst>
                                          <p:endCondLst>
                                            <p:cond evt="onStopAudio" delay="0">
                                              <p:tgtEl>
                                                <p:sldTgt/>
                                              </p:tgtEl>
                                            </p:cond>
                                          </p:endCondLst>
                                        </p:cTn>
                                        <p:tgtEl>
                                          <p:sndTgt r:embed="rId6" name="CHIMES.WAV"/>
                                        </p:tgtEl>
                                      </p:cMediaNode>
                                    </p:audio>
                                  </p:subTnLst>
                                </p:cTn>
                              </p:par>
                              <p:par>
                                <p:cTn id="63" presetID="6" presetClass="emph" presetSubtype="0" fill="hold" nodeType="withEffect">
                                  <p:stCondLst>
                                    <p:cond delay="0"/>
                                  </p:stCondLst>
                                  <p:childTnLst>
                                    <p:animScale>
                                      <p:cBhvr>
                                        <p:cTn id="64" dur="2000" fill="hold"/>
                                        <p:tgtEl>
                                          <p:spTgt spid="12"/>
                                        </p:tgtEl>
                                      </p:cBhvr>
                                      <p:by x="20000" y="20000"/>
                                    </p:animScale>
                                  </p:childTnLst>
                                </p:cTn>
                              </p:par>
                              <p:par>
                                <p:cTn id="65" presetID="8" presetClass="emph" presetSubtype="0" fill="hold" nodeType="withEffect">
                                  <p:stCondLst>
                                    <p:cond delay="0"/>
                                  </p:stCondLst>
                                  <p:childTnLst>
                                    <p:animRot by="-1800000">
                                      <p:cBhvr>
                                        <p:cTn id="66" dur="2000" fill="hold"/>
                                        <p:tgtEl>
                                          <p:spTgt spid="12"/>
                                        </p:tgtEl>
                                        <p:attrNameLst>
                                          <p:attrName>r</p:attrName>
                                        </p:attrNameLst>
                                      </p:cBhvr>
                                    </p:animRot>
                                  </p:childTnLst>
                                </p:cTn>
                              </p:par>
                              <p:par>
                                <p:cTn id="67" presetID="22" presetClass="exit" presetSubtype="8" fill="hold" nodeType="withEffect">
                                  <p:stCondLst>
                                    <p:cond delay="1750"/>
                                  </p:stCondLst>
                                  <p:childTnLst>
                                    <p:animEffect transition="out" filter="wipe(left)">
                                      <p:cBhvr>
                                        <p:cTn id="68" dur="250"/>
                                        <p:tgtEl>
                                          <p:spTgt spid="12"/>
                                        </p:tgtEl>
                                      </p:cBhvr>
                                    </p:animEffect>
                                    <p:set>
                                      <p:cBhvr>
                                        <p:cTn id="69" dur="1" fill="hold">
                                          <p:stCondLst>
                                            <p:cond delay="249"/>
                                          </p:stCondLst>
                                        </p:cTn>
                                        <p:tgtEl>
                                          <p:spTgt spid="12"/>
                                        </p:tgtEl>
                                        <p:attrNameLst>
                                          <p:attrName>style.visibility</p:attrName>
                                        </p:attrNameLst>
                                      </p:cBhvr>
                                      <p:to>
                                        <p:strVal val="hidden"/>
                                      </p:to>
                                    </p:set>
                                  </p:childTnLst>
                                </p:cTn>
                              </p:par>
                              <p:par>
                                <p:cTn id="70" presetID="53" presetClass="exit" presetSubtype="32" fill="hold" nodeType="withEffect">
                                  <p:stCondLst>
                                    <p:cond delay="1750"/>
                                  </p:stCondLst>
                                  <p:childTnLst>
                                    <p:anim calcmode="lin" valueType="num">
                                      <p:cBhvr>
                                        <p:cTn id="71" dur="250"/>
                                        <p:tgtEl>
                                          <p:spTgt spid="12"/>
                                        </p:tgtEl>
                                        <p:attrNameLst>
                                          <p:attrName>ppt_w</p:attrName>
                                        </p:attrNameLst>
                                      </p:cBhvr>
                                      <p:tavLst>
                                        <p:tav tm="0">
                                          <p:val>
                                            <p:strVal val="ppt_w"/>
                                          </p:val>
                                        </p:tav>
                                        <p:tav tm="100000">
                                          <p:val>
                                            <p:fltVal val="0"/>
                                          </p:val>
                                        </p:tav>
                                      </p:tavLst>
                                    </p:anim>
                                    <p:anim calcmode="lin" valueType="num">
                                      <p:cBhvr>
                                        <p:cTn id="72" dur="250"/>
                                        <p:tgtEl>
                                          <p:spTgt spid="12"/>
                                        </p:tgtEl>
                                        <p:attrNameLst>
                                          <p:attrName>ppt_h</p:attrName>
                                        </p:attrNameLst>
                                      </p:cBhvr>
                                      <p:tavLst>
                                        <p:tav tm="0">
                                          <p:val>
                                            <p:strVal val="ppt_h"/>
                                          </p:val>
                                        </p:tav>
                                        <p:tav tm="100000">
                                          <p:val>
                                            <p:fltVal val="0"/>
                                          </p:val>
                                        </p:tav>
                                      </p:tavLst>
                                    </p:anim>
                                    <p:animEffect transition="out" filter="fade">
                                      <p:cBhvr>
                                        <p:cTn id="73" dur="250"/>
                                        <p:tgtEl>
                                          <p:spTgt spid="12"/>
                                        </p:tgtEl>
                                      </p:cBhvr>
                                    </p:animEffect>
                                    <p:set>
                                      <p:cBhvr>
                                        <p:cTn id="74" dur="1" fill="hold">
                                          <p:stCondLst>
                                            <p:cond delay="249"/>
                                          </p:stCondLst>
                                        </p:cTn>
                                        <p:tgtEl>
                                          <p:spTgt spid="12"/>
                                        </p:tgtEl>
                                        <p:attrNameLst>
                                          <p:attrName>style.visibility</p:attrName>
                                        </p:attrNameLst>
                                      </p:cBhvr>
                                      <p:to>
                                        <p:strVal val="hidden"/>
                                      </p:to>
                                    </p:set>
                                  </p:childTnLst>
                                </p:cTn>
                              </p:par>
                              <p:par>
                                <p:cTn id="75" presetID="55" presetClass="entr" presetSubtype="0" fill="hold" nodeType="withEffect">
                                  <p:stCondLst>
                                    <p:cond delay="1800"/>
                                  </p:stCondLst>
                                  <p:childTnLst>
                                    <p:set>
                                      <p:cBhvr>
                                        <p:cTn id="76" dur="1" fill="hold">
                                          <p:stCondLst>
                                            <p:cond delay="0"/>
                                          </p:stCondLst>
                                        </p:cTn>
                                        <p:tgtEl>
                                          <p:spTgt spid="15"/>
                                        </p:tgtEl>
                                        <p:attrNameLst>
                                          <p:attrName>style.visibility</p:attrName>
                                        </p:attrNameLst>
                                      </p:cBhvr>
                                      <p:to>
                                        <p:strVal val="visible"/>
                                      </p:to>
                                    </p:set>
                                    <p:anim calcmode="lin" valueType="num">
                                      <p:cBhvr>
                                        <p:cTn id="77" dur="250" fill="hold"/>
                                        <p:tgtEl>
                                          <p:spTgt spid="15"/>
                                        </p:tgtEl>
                                        <p:attrNameLst>
                                          <p:attrName>ppt_w</p:attrName>
                                        </p:attrNameLst>
                                      </p:cBhvr>
                                      <p:tavLst>
                                        <p:tav tm="0">
                                          <p:val>
                                            <p:strVal val="#ppt_w*0.70"/>
                                          </p:val>
                                        </p:tav>
                                        <p:tav tm="100000">
                                          <p:val>
                                            <p:strVal val="#ppt_w"/>
                                          </p:val>
                                        </p:tav>
                                      </p:tavLst>
                                    </p:anim>
                                    <p:anim calcmode="lin" valueType="num">
                                      <p:cBhvr>
                                        <p:cTn id="78" dur="250" fill="hold"/>
                                        <p:tgtEl>
                                          <p:spTgt spid="15"/>
                                        </p:tgtEl>
                                        <p:attrNameLst>
                                          <p:attrName>ppt_h</p:attrName>
                                        </p:attrNameLst>
                                      </p:cBhvr>
                                      <p:tavLst>
                                        <p:tav tm="0">
                                          <p:val>
                                            <p:strVal val="#ppt_h"/>
                                          </p:val>
                                        </p:tav>
                                        <p:tav tm="100000">
                                          <p:val>
                                            <p:strVal val="#ppt_h"/>
                                          </p:val>
                                        </p:tav>
                                      </p:tavLst>
                                    </p:anim>
                                    <p:animEffect transition="in" filter="fade">
                                      <p:cBhvr>
                                        <p:cTn id="79" dur="250"/>
                                        <p:tgtEl>
                                          <p:spTgt spid="15"/>
                                        </p:tgtEl>
                                      </p:cBhvr>
                                    </p:animEffect>
                                  </p:childTnLst>
                                  <p:subTnLst>
                                    <p:audio>
                                      <p:cMediaNode>
                                        <p:cTn display="0" masterRel="sameClick">
                                          <p:stCondLst>
                                            <p:cond evt="begin" delay="0">
                                              <p:tn val="75"/>
                                            </p:cond>
                                          </p:stCondLst>
                                          <p:endCondLst>
                                            <p:cond evt="onStopAudio" delay="0">
                                              <p:tgtEl>
                                                <p:sldTgt/>
                                              </p:tgtEl>
                                            </p:cond>
                                          </p:endCondLst>
                                        </p:cTn>
                                        <p:tgtEl>
                                          <p:sndTgt r:embed="rId8" name="CASHREG.WAV"/>
                                        </p:tgtEl>
                                      </p:cMediaNode>
                                    </p:audio>
                                  </p:subTnLst>
                                </p:cTn>
                              </p:par>
                              <p:par>
                                <p:cTn id="80" presetID="8" presetClass="emph" presetSubtype="0" fill="hold" nodeType="withEffect">
                                  <p:stCondLst>
                                    <p:cond delay="3000"/>
                                  </p:stCondLst>
                                  <p:childTnLst>
                                    <p:animRot by="21600000">
                                      <p:cBhvr>
                                        <p:cTn id="81" dur="4000" fill="hold"/>
                                        <p:tgtEl>
                                          <p:spTgt spid="15"/>
                                        </p:tgtEl>
                                        <p:attrNameLst>
                                          <p:attrName>r</p:attrName>
                                        </p:attrNameLst>
                                      </p:cBhvr>
                                    </p:animRot>
                                  </p:childTnLst>
                                  <p:subTnLst>
                                    <p:audio>
                                      <p:cMediaNode>
                                        <p:cTn display="0" masterRel="sameClick">
                                          <p:stCondLst>
                                            <p:cond evt="begin" delay="0">
                                              <p:tn val="80"/>
                                            </p:cond>
                                          </p:stCondLst>
                                          <p:endCondLst>
                                            <p:cond evt="onStopAudio" delay="0">
                                              <p:tgtEl>
                                                <p:sldTgt/>
                                              </p:tgtEl>
                                            </p:cond>
                                          </p:endCondLst>
                                        </p:cTn>
                                        <p:tgtEl>
                                          <p:sndTgt r:embed="rId9" name="wheelspin.wav"/>
                                        </p:tgtEl>
                                      </p:cMediaNode>
                                    </p:audio>
                                  </p:subTnLst>
                                </p:cTn>
                              </p:par>
                            </p:childTnLst>
                          </p:cTn>
                        </p:par>
                        <p:par>
                          <p:cTn id="82" fill="hold">
                            <p:stCondLst>
                              <p:cond delay="18500"/>
                            </p:stCondLst>
                            <p:childTnLst>
                              <p:par>
                                <p:cTn id="83" presetID="1" presetClass="exit" presetSubtype="0" fill="hold" nodeType="afterEffect">
                                  <p:stCondLst>
                                    <p:cond delay="0"/>
                                  </p:stCondLst>
                                  <p:childTnLst>
                                    <p:set>
                                      <p:cBhvr>
                                        <p:cTn id="84" dur="1" fill="hold">
                                          <p:stCondLst>
                                            <p:cond delay="0"/>
                                          </p:stCondLst>
                                        </p:cTn>
                                        <p:tgtEl>
                                          <p:spTgt spid="3"/>
                                        </p:tgtEl>
                                        <p:attrNameLst>
                                          <p:attrName>style.visibility</p:attrName>
                                        </p:attrNameLst>
                                      </p:cBhvr>
                                      <p:to>
                                        <p:strVal val="hidden"/>
                                      </p:to>
                                    </p:set>
                                  </p:childTnLst>
                                  <p:subTnLst>
                                    <p:audio>
                                      <p:cMediaNode>
                                        <p:cTn display="0" masterRel="sameClick">
                                          <p:stCondLst>
                                            <p:cond evt="begin" delay="0">
                                              <p:tn val="83"/>
                                            </p:cond>
                                          </p:stCondLst>
                                          <p:endCondLst>
                                            <p:cond evt="onStopAudio" delay="0">
                                              <p:tgtEl>
                                                <p:sldTgt/>
                                              </p:tgtEl>
                                            </p:cond>
                                          </p:endCondLst>
                                        </p:cTn>
                                        <p:tgtEl>
                                          <p:sndTgt r:embed="rId8" name="CASHREG.WAV"/>
                                        </p:tgtEl>
                                      </p:cMediaNode>
                                    </p:audio>
                                  </p:subTnLst>
                                </p:cTn>
                              </p:par>
                              <p:par>
                                <p:cTn id="85" presetID="1" presetClass="entr" presetSubtype="0" fill="hold" nodeType="withEffect">
                                  <p:stCondLst>
                                    <p:cond delay="0"/>
                                  </p:stCondLst>
                                  <p:childTnLst>
                                    <p:set>
                                      <p:cBhvr>
                                        <p:cTn id="86" dur="1" fill="hold">
                                          <p:stCondLst>
                                            <p:cond delay="0"/>
                                          </p:stCondLst>
                                        </p:cTn>
                                        <p:tgtEl>
                                          <p:spTgt spid="4"/>
                                        </p:tgtEl>
                                        <p:attrNameLst>
                                          <p:attrName>style.visibility</p:attrName>
                                        </p:attrNameLst>
                                      </p:cBhvr>
                                      <p:to>
                                        <p:strVal val="visible"/>
                                      </p:to>
                                    </p:set>
                                  </p:childTnLst>
                                </p:cTn>
                              </p:par>
                              <p:par>
                                <p:cTn id="87" presetID="10" presetClass="entr" presetSubtype="0" fill="hold" nodeType="withEffect">
                                  <p:stCondLst>
                                    <p:cond delay="0"/>
                                  </p:stCondLst>
                                  <p:childTnLst>
                                    <p:set>
                                      <p:cBhvr>
                                        <p:cTn id="88" dur="1" fill="hold">
                                          <p:stCondLst>
                                            <p:cond delay="0"/>
                                          </p:stCondLst>
                                        </p:cTn>
                                        <p:tgtEl>
                                          <p:spTgt spid="31"/>
                                        </p:tgtEl>
                                        <p:attrNameLst>
                                          <p:attrName>style.visibility</p:attrName>
                                        </p:attrNameLst>
                                      </p:cBhvr>
                                      <p:to>
                                        <p:strVal val="visible"/>
                                      </p:to>
                                    </p:set>
                                    <p:animEffect transition="in" filter="fade">
                                      <p:cBhvr>
                                        <p:cTn id="89" dur="500"/>
                                        <p:tgtEl>
                                          <p:spTgt spid="31"/>
                                        </p:tgtEl>
                                      </p:cBhvr>
                                    </p:animEffect>
                                  </p:childTnLst>
                                </p:cTn>
                              </p:par>
                              <p:par>
                                <p:cTn id="90" presetID="1" presetClass="mediacall" presetSubtype="0" fill="hold" nodeType="withEffect">
                                  <p:stCondLst>
                                    <p:cond delay="2250"/>
                                  </p:stCondLst>
                                  <p:childTnLst>
                                    <p:cmd type="call" cmd="playFrom(0.0)">
                                      <p:cBhvr>
                                        <p:cTn id="91" dur="4610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92" fill="hold" display="0">
                  <p:stCondLst>
                    <p:cond delay="indefinite"/>
                  </p:stCondLst>
                  <p:endCondLst>
                    <p:cond evt="onStopAudio" delay="0">
                      <p:tgtEl>
                        <p:sldTgt/>
                      </p:tgtEl>
                    </p:cond>
                  </p:endCondLst>
                </p:cTn>
                <p:tgtEl>
                  <p:spTgt spid="19"/>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pic>
        <p:nvPicPr>
          <p:cNvPr id="61" name="Picture 60" descr="A close up of a logo&#10;&#10;Description automatically generated">
            <a:extLst>
              <a:ext uri="{FF2B5EF4-FFF2-40B4-BE49-F238E27FC236}">
                <a16:creationId xmlns:a16="http://schemas.microsoft.com/office/drawing/2014/main" id="{F00FF06E-DBE0-484E-BD9B-941BEFC0863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713048">
            <a:off x="2277369" y="2689630"/>
            <a:ext cx="402411" cy="326400"/>
          </a:xfrm>
          <a:prstGeom prst="rect">
            <a:avLst/>
          </a:prstGeom>
        </p:spPr>
      </p:pic>
      <p:sp>
        <p:nvSpPr>
          <p:cNvPr id="48" name="TextBox 47">
            <a:extLst>
              <a:ext uri="{FF2B5EF4-FFF2-40B4-BE49-F238E27FC236}">
                <a16:creationId xmlns:a16="http://schemas.microsoft.com/office/drawing/2014/main" id="{5548E7CF-D360-4144-AF33-65AED6B91676}"/>
              </a:ext>
            </a:extLst>
          </p:cNvPr>
          <p:cNvSpPr txBox="1"/>
          <p:nvPr/>
        </p:nvSpPr>
        <p:spPr>
          <a:xfrm>
            <a:off x="5704162" y="3190070"/>
            <a:ext cx="1107676" cy="369332"/>
          </a:xfrm>
          <a:prstGeom prst="rect">
            <a:avLst/>
          </a:prstGeom>
          <a:noFill/>
        </p:spPr>
        <p:txBody>
          <a:bodyPr wrap="none" rtlCol="0">
            <a:spAutoFit/>
          </a:bodyPr>
          <a:lstStyle/>
          <a:p>
            <a:pPr fontAlgn="auto">
              <a:spcBef>
                <a:spcPts val="0"/>
              </a:spcBef>
              <a:spcAft>
                <a:spcPts val="0"/>
              </a:spcAft>
              <a:defRPr/>
            </a:pPr>
            <a:r>
              <a:rPr lang="vi-VN" dirty="0">
                <a:solidFill>
                  <a:srgbClr val="C00000"/>
                </a:solidFill>
                <a:latin typeface="Calibri" panose="020F0502020204030204"/>
              </a:rPr>
              <a:t>Kiểu gene</a:t>
            </a:r>
            <a:endParaRPr lang="en-US" dirty="0">
              <a:solidFill>
                <a:srgbClr val="C00000"/>
              </a:solidFill>
              <a:latin typeface="Calibri" panose="020F0502020204030204"/>
            </a:endParaRPr>
          </a:p>
        </p:txBody>
      </p:sp>
      <p:sp>
        <p:nvSpPr>
          <p:cNvPr id="49" name="TextBox 48">
            <a:extLst>
              <a:ext uri="{FF2B5EF4-FFF2-40B4-BE49-F238E27FC236}">
                <a16:creationId xmlns:a16="http://schemas.microsoft.com/office/drawing/2014/main" id="{D7A6994F-0630-4713-8748-399C79D2DD9F}"/>
              </a:ext>
            </a:extLst>
          </p:cNvPr>
          <p:cNvSpPr txBox="1"/>
          <p:nvPr/>
        </p:nvSpPr>
        <p:spPr>
          <a:xfrm>
            <a:off x="5704162" y="3794952"/>
            <a:ext cx="1140120" cy="369332"/>
          </a:xfrm>
          <a:prstGeom prst="rect">
            <a:avLst/>
          </a:prstGeom>
          <a:noFill/>
        </p:spPr>
        <p:txBody>
          <a:bodyPr wrap="none" rtlCol="0">
            <a:spAutoFit/>
          </a:bodyPr>
          <a:lstStyle/>
          <a:p>
            <a:pPr fontAlgn="auto">
              <a:spcBef>
                <a:spcPts val="0"/>
              </a:spcBef>
              <a:spcAft>
                <a:spcPts val="0"/>
              </a:spcAft>
              <a:defRPr/>
            </a:pPr>
            <a:r>
              <a:rPr lang="vi-VN" dirty="0">
                <a:solidFill>
                  <a:srgbClr val="C00000"/>
                </a:solidFill>
                <a:latin typeface="Calibri" panose="020F0502020204030204"/>
              </a:rPr>
              <a:t>Tính trạng</a:t>
            </a:r>
            <a:endParaRPr lang="en-US" dirty="0">
              <a:solidFill>
                <a:srgbClr val="C00000"/>
              </a:solidFill>
              <a:latin typeface="Calibri" panose="020F0502020204030204"/>
            </a:endParaRPr>
          </a:p>
        </p:txBody>
      </p:sp>
      <p:sp>
        <p:nvSpPr>
          <p:cNvPr id="50" name="TextBox 49">
            <a:extLst>
              <a:ext uri="{FF2B5EF4-FFF2-40B4-BE49-F238E27FC236}">
                <a16:creationId xmlns:a16="http://schemas.microsoft.com/office/drawing/2014/main" id="{301BFAFA-D38F-44D0-AA98-393BAFBBEA3F}"/>
              </a:ext>
            </a:extLst>
          </p:cNvPr>
          <p:cNvSpPr txBox="1"/>
          <p:nvPr/>
        </p:nvSpPr>
        <p:spPr>
          <a:xfrm>
            <a:off x="7650673" y="3169603"/>
            <a:ext cx="1066318" cy="369332"/>
          </a:xfrm>
          <a:prstGeom prst="rect">
            <a:avLst/>
          </a:prstGeom>
          <a:noFill/>
        </p:spPr>
        <p:txBody>
          <a:bodyPr wrap="none" rtlCol="0">
            <a:spAutoFit/>
          </a:bodyPr>
          <a:lstStyle/>
          <a:p>
            <a:pPr fontAlgn="auto">
              <a:spcBef>
                <a:spcPts val="0"/>
              </a:spcBef>
              <a:spcAft>
                <a:spcPts val="0"/>
              </a:spcAft>
              <a:defRPr/>
            </a:pPr>
            <a:r>
              <a:rPr lang="vi-VN" dirty="0">
                <a:solidFill>
                  <a:srgbClr val="C00000"/>
                </a:solidFill>
                <a:latin typeface="Calibri" panose="020F0502020204030204"/>
              </a:rPr>
              <a:t>Kiểu hình</a:t>
            </a:r>
            <a:endParaRPr lang="en-US" dirty="0">
              <a:solidFill>
                <a:srgbClr val="C00000"/>
              </a:solidFill>
              <a:latin typeface="Calibri" panose="020F0502020204030204"/>
            </a:endParaRPr>
          </a:p>
        </p:txBody>
      </p:sp>
      <p:sp>
        <p:nvSpPr>
          <p:cNvPr id="51" name="TextBox 50">
            <a:extLst>
              <a:ext uri="{FF2B5EF4-FFF2-40B4-BE49-F238E27FC236}">
                <a16:creationId xmlns:a16="http://schemas.microsoft.com/office/drawing/2014/main" id="{B6B0843E-F541-4888-BD4B-46E0AF2BF2D3}"/>
              </a:ext>
            </a:extLst>
          </p:cNvPr>
          <p:cNvSpPr txBox="1"/>
          <p:nvPr/>
        </p:nvSpPr>
        <p:spPr>
          <a:xfrm>
            <a:off x="7615769" y="3643354"/>
            <a:ext cx="1369300" cy="369332"/>
          </a:xfrm>
          <a:prstGeom prst="rect">
            <a:avLst/>
          </a:prstGeom>
          <a:noFill/>
        </p:spPr>
        <p:txBody>
          <a:bodyPr wrap="square" rtlCol="0">
            <a:spAutoFit/>
          </a:bodyPr>
          <a:lstStyle/>
          <a:p>
            <a:pPr fontAlgn="auto">
              <a:spcBef>
                <a:spcPts val="0"/>
              </a:spcBef>
              <a:spcAft>
                <a:spcPts val="0"/>
              </a:spcAft>
              <a:defRPr/>
            </a:pPr>
            <a:r>
              <a:rPr lang="vi-VN" dirty="0">
                <a:solidFill>
                  <a:srgbClr val="C00000"/>
                </a:solidFill>
                <a:latin typeface="Calibri" panose="020F0502020204030204"/>
              </a:rPr>
              <a:t>allele</a:t>
            </a:r>
            <a:endParaRPr lang="en-US" dirty="0">
              <a:solidFill>
                <a:srgbClr val="C00000"/>
              </a:solidFill>
              <a:latin typeface="Calibri" panose="020F0502020204030204"/>
            </a:endParaRPr>
          </a:p>
        </p:txBody>
      </p:sp>
      <p:pic>
        <p:nvPicPr>
          <p:cNvPr id="4" name="Picture 3">
            <a:extLst>
              <a:ext uri="{FF2B5EF4-FFF2-40B4-BE49-F238E27FC236}">
                <a16:creationId xmlns:a16="http://schemas.microsoft.com/office/drawing/2014/main" id="{FFEBB429-0DF6-432D-9419-9B40A21B09C7}"/>
              </a:ext>
            </a:extLst>
          </p:cNvPr>
          <p:cNvPicPr>
            <a:picLocks noChangeAspect="1"/>
          </p:cNvPicPr>
          <p:nvPr/>
        </p:nvPicPr>
        <p:blipFill>
          <a:blip r:embed="rId12"/>
          <a:stretch>
            <a:fillRect/>
          </a:stretch>
        </p:blipFill>
        <p:spPr>
          <a:xfrm>
            <a:off x="1257367" y="2961731"/>
            <a:ext cx="1476893" cy="1830179"/>
          </a:xfrm>
          <a:prstGeom prst="rect">
            <a:avLst/>
          </a:prstGeom>
        </p:spPr>
      </p:pic>
      <p:pic>
        <p:nvPicPr>
          <p:cNvPr id="3" name="Picture 2">
            <a:extLst>
              <a:ext uri="{FF2B5EF4-FFF2-40B4-BE49-F238E27FC236}">
                <a16:creationId xmlns:a16="http://schemas.microsoft.com/office/drawing/2014/main" id="{96670446-3115-44F6-9B45-557A634D5A5B}"/>
              </a:ext>
            </a:extLst>
          </p:cNvPr>
          <p:cNvPicPr>
            <a:picLocks noChangeAspect="1"/>
          </p:cNvPicPr>
          <p:nvPr/>
        </p:nvPicPr>
        <p:blipFill>
          <a:blip r:embed="rId13"/>
          <a:stretch>
            <a:fillRect/>
          </a:stretch>
        </p:blipFill>
        <p:spPr>
          <a:xfrm>
            <a:off x="1257366" y="3365486"/>
            <a:ext cx="1471581" cy="1426424"/>
          </a:xfrm>
          <a:prstGeom prst="rect">
            <a:avLst/>
          </a:prstGeom>
        </p:spPr>
      </p:pic>
      <p:pic>
        <p:nvPicPr>
          <p:cNvPr id="9" name="3">
            <a:extLst>
              <a:ext uri="{FF2B5EF4-FFF2-40B4-BE49-F238E27FC236}">
                <a16:creationId xmlns:a16="http://schemas.microsoft.com/office/drawing/2014/main" id="{99D2260B-F90F-44DC-A77E-F735122B7A33}"/>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449409" y="5284057"/>
            <a:ext cx="1042507" cy="406943"/>
          </a:xfrm>
          <a:prstGeom prst="rect">
            <a:avLst/>
          </a:prstGeom>
        </p:spPr>
      </p:pic>
      <p:pic>
        <p:nvPicPr>
          <p:cNvPr id="10" name="1">
            <a:extLst>
              <a:ext uri="{FF2B5EF4-FFF2-40B4-BE49-F238E27FC236}">
                <a16:creationId xmlns:a16="http://schemas.microsoft.com/office/drawing/2014/main" id="{46439FB1-7642-41C3-B701-F4EC7D1D0A1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92645" y="5284058"/>
            <a:ext cx="1042507" cy="406943"/>
          </a:xfrm>
          <a:prstGeom prst="rect">
            <a:avLst/>
          </a:prstGeom>
        </p:spPr>
      </p:pic>
      <p:pic>
        <p:nvPicPr>
          <p:cNvPr id="11" name="2">
            <a:extLst>
              <a:ext uri="{FF2B5EF4-FFF2-40B4-BE49-F238E27FC236}">
                <a16:creationId xmlns:a16="http://schemas.microsoft.com/office/drawing/2014/main" id="{689876F3-23D2-4F2E-BFF0-34B990B73AEA}"/>
              </a:ext>
            </a:extLst>
          </p:cNvPr>
          <p:cNvPicPr>
            <a:picLocks noChangeAspect="1"/>
          </p:cNvPicPr>
          <p:nvPr/>
        </p:nvPicPr>
        <p:blipFill>
          <a:blip r:embed="rId16"/>
          <a:stretch>
            <a:fillRect/>
          </a:stretch>
        </p:blipFill>
        <p:spPr>
          <a:xfrm>
            <a:off x="1318741" y="5284058"/>
            <a:ext cx="1047079" cy="406943"/>
          </a:xfrm>
          <a:prstGeom prst="rect">
            <a:avLst/>
          </a:prstGeom>
        </p:spPr>
      </p:pic>
      <p:pic>
        <p:nvPicPr>
          <p:cNvPr id="14" name="Picture 13">
            <a:extLst>
              <a:ext uri="{FF2B5EF4-FFF2-40B4-BE49-F238E27FC236}">
                <a16:creationId xmlns:a16="http://schemas.microsoft.com/office/drawing/2014/main" id="{3638472D-1DB4-4C08-846B-A7E60A2DC2D2}"/>
              </a:ext>
            </a:extLst>
          </p:cNvPr>
          <p:cNvPicPr>
            <a:picLocks noChangeAspect="1"/>
          </p:cNvPicPr>
          <p:nvPr/>
        </p:nvPicPr>
        <p:blipFill>
          <a:blip r:embed="rId17"/>
          <a:stretch>
            <a:fillRect/>
          </a:stretch>
        </p:blipFill>
        <p:spPr>
          <a:xfrm>
            <a:off x="3727210" y="4791910"/>
            <a:ext cx="685859" cy="685859"/>
          </a:xfrm>
          <a:prstGeom prst="rect">
            <a:avLst/>
          </a:prstGeom>
        </p:spPr>
      </p:pic>
      <p:pic>
        <p:nvPicPr>
          <p:cNvPr id="19" name="Magic sound effect">
            <a:hlinkClick r:id="" action="ppaction://media"/>
            <a:extLst>
              <a:ext uri="{FF2B5EF4-FFF2-40B4-BE49-F238E27FC236}">
                <a16:creationId xmlns:a16="http://schemas.microsoft.com/office/drawing/2014/main" id="{E56DA454-0B95-400A-A86B-160928009588}"/>
              </a:ext>
            </a:extLst>
          </p:cNvPr>
          <p:cNvPicPr>
            <a:picLocks noChangeAspect="1"/>
          </p:cNvPicPr>
          <p:nvPr>
            <a:audioFile r:link="rId1"/>
            <p:extLst>
              <p:ext uri="{DAA4B4D4-6D71-4841-9C94-3DE7FCFB9230}">
                <p14:media xmlns:p14="http://schemas.microsoft.com/office/powerpoint/2010/main" r:embed="rId2">
                  <p14:trim st="2016"/>
                </p14:media>
              </p:ext>
            </p:extLst>
          </p:nvPr>
        </p:nvPicPr>
        <p:blipFill>
          <a:blip r:embed="rId18"/>
          <a:stretch>
            <a:fillRect/>
          </a:stretch>
        </p:blipFill>
        <p:spPr>
          <a:xfrm>
            <a:off x="9384224" y="4179756"/>
            <a:ext cx="365522" cy="365522"/>
          </a:xfrm>
          <a:prstGeom prst="rect">
            <a:avLst/>
          </a:prstGeom>
        </p:spPr>
      </p:pic>
      <p:pic>
        <p:nvPicPr>
          <p:cNvPr id="25" name="Picture 24" descr="A close up of a logo&#10;&#10;Description automatically generated">
            <a:extLst>
              <a:ext uri="{FF2B5EF4-FFF2-40B4-BE49-F238E27FC236}">
                <a16:creationId xmlns:a16="http://schemas.microsoft.com/office/drawing/2014/main" id="{B1334589-9074-49BA-B231-2FD5E0824E65}"/>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2720296" y="-2406024"/>
            <a:ext cx="3703409" cy="2078444"/>
          </a:xfrm>
          <a:prstGeom prst="rect">
            <a:avLst/>
          </a:prstGeom>
        </p:spPr>
      </p:pic>
      <p:pic>
        <p:nvPicPr>
          <p:cNvPr id="31" name="Picture 30">
            <a:extLst>
              <a:ext uri="{FF2B5EF4-FFF2-40B4-BE49-F238E27FC236}">
                <a16:creationId xmlns:a16="http://schemas.microsoft.com/office/drawing/2014/main" id="{DC510AF4-FDAB-4D21-8224-9C0B089ED103}"/>
              </a:ext>
            </a:extLst>
          </p:cNvPr>
          <p:cNvPicPr>
            <a:picLocks noChangeAspect="1"/>
          </p:cNvPicPr>
          <p:nvPr/>
        </p:nvPicPr>
        <p:blipFill>
          <a:blip r:embed="rId20" cstate="print">
            <a:biLevel thresh="25000"/>
            <a:extLst>
              <a:ext uri="{28A0092B-C50C-407E-A947-70E740481C1C}">
                <a14:useLocalDpi xmlns:a14="http://schemas.microsoft.com/office/drawing/2010/main" val="0"/>
              </a:ext>
            </a:extLst>
          </a:blip>
          <a:stretch>
            <a:fillRect/>
          </a:stretch>
        </p:blipFill>
        <p:spPr>
          <a:xfrm>
            <a:off x="1098734" y="2627742"/>
            <a:ext cx="1769796" cy="1637722"/>
          </a:xfrm>
          <a:prstGeom prst="rect">
            <a:avLst/>
          </a:prstGeom>
        </p:spPr>
      </p:pic>
      <p:pic>
        <p:nvPicPr>
          <p:cNvPr id="8" name="Picture 7" descr="A picture containing invertebrate, animal&#10;&#10;Description automatically generated">
            <a:extLst>
              <a:ext uri="{FF2B5EF4-FFF2-40B4-BE49-F238E27FC236}">
                <a16:creationId xmlns:a16="http://schemas.microsoft.com/office/drawing/2014/main" id="{BD256619-9050-494C-92FF-07090FE92261}"/>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403569" y="2817792"/>
            <a:ext cx="1189193" cy="1189191"/>
          </a:xfrm>
          <a:prstGeom prst="rect">
            <a:avLst/>
          </a:prstGeom>
        </p:spPr>
      </p:pic>
      <p:pic>
        <p:nvPicPr>
          <p:cNvPr id="40" name="Picture 39">
            <a:extLst>
              <a:ext uri="{FF2B5EF4-FFF2-40B4-BE49-F238E27FC236}">
                <a16:creationId xmlns:a16="http://schemas.microsoft.com/office/drawing/2014/main" id="{7351ADC6-20B3-4CCF-9DF8-8EA4AC622084}"/>
              </a:ext>
            </a:extLst>
          </p:cNvPr>
          <p:cNvPicPr>
            <a:picLocks noChangeAspect="1"/>
          </p:cNvPicPr>
          <p:nvPr/>
        </p:nvPicPr>
        <p:blipFill>
          <a:blip r:embed="rId22"/>
          <a:stretch>
            <a:fillRect/>
          </a:stretch>
        </p:blipFill>
        <p:spPr>
          <a:xfrm>
            <a:off x="5254626" y="3141103"/>
            <a:ext cx="402371" cy="374936"/>
          </a:xfrm>
          <a:prstGeom prst="rect">
            <a:avLst/>
          </a:prstGeom>
        </p:spPr>
      </p:pic>
      <p:pic>
        <p:nvPicPr>
          <p:cNvPr id="41" name="Picture 40">
            <a:extLst>
              <a:ext uri="{FF2B5EF4-FFF2-40B4-BE49-F238E27FC236}">
                <a16:creationId xmlns:a16="http://schemas.microsoft.com/office/drawing/2014/main" id="{F1052473-D994-457E-AB27-BD41BE79A8A3}"/>
              </a:ext>
            </a:extLst>
          </p:cNvPr>
          <p:cNvPicPr>
            <a:picLocks noChangeAspect="1"/>
          </p:cNvPicPr>
          <p:nvPr/>
        </p:nvPicPr>
        <p:blipFill>
          <a:blip r:embed="rId23"/>
          <a:stretch>
            <a:fillRect/>
          </a:stretch>
        </p:blipFill>
        <p:spPr>
          <a:xfrm>
            <a:off x="5254626" y="3745984"/>
            <a:ext cx="402371" cy="374936"/>
          </a:xfrm>
          <a:prstGeom prst="rect">
            <a:avLst/>
          </a:prstGeom>
        </p:spPr>
      </p:pic>
      <p:pic>
        <p:nvPicPr>
          <p:cNvPr id="43" name="Picture 42">
            <a:extLst>
              <a:ext uri="{FF2B5EF4-FFF2-40B4-BE49-F238E27FC236}">
                <a16:creationId xmlns:a16="http://schemas.microsoft.com/office/drawing/2014/main" id="{05A3363A-AC58-4D37-8194-5A9B4BB15277}"/>
              </a:ext>
            </a:extLst>
          </p:cNvPr>
          <p:cNvPicPr>
            <a:picLocks noChangeAspect="1"/>
          </p:cNvPicPr>
          <p:nvPr/>
        </p:nvPicPr>
        <p:blipFill>
          <a:blip r:embed="rId24"/>
          <a:stretch>
            <a:fillRect/>
          </a:stretch>
        </p:blipFill>
        <p:spPr>
          <a:xfrm>
            <a:off x="7131886" y="3141103"/>
            <a:ext cx="402371" cy="374936"/>
          </a:xfrm>
          <a:prstGeom prst="rect">
            <a:avLst/>
          </a:prstGeom>
        </p:spPr>
      </p:pic>
      <p:pic>
        <p:nvPicPr>
          <p:cNvPr id="45" name="Picture 44">
            <a:extLst>
              <a:ext uri="{FF2B5EF4-FFF2-40B4-BE49-F238E27FC236}">
                <a16:creationId xmlns:a16="http://schemas.microsoft.com/office/drawing/2014/main" id="{27D23464-1C39-48E0-A01B-636B156BDD35}"/>
              </a:ext>
            </a:extLst>
          </p:cNvPr>
          <p:cNvPicPr>
            <a:picLocks noChangeAspect="1"/>
          </p:cNvPicPr>
          <p:nvPr/>
        </p:nvPicPr>
        <p:blipFill>
          <a:blip r:embed="rId25"/>
          <a:stretch>
            <a:fillRect/>
          </a:stretch>
        </p:blipFill>
        <p:spPr>
          <a:xfrm>
            <a:off x="7131886" y="3745984"/>
            <a:ext cx="402371" cy="374936"/>
          </a:xfrm>
          <a:prstGeom prst="rect">
            <a:avLst/>
          </a:prstGeom>
        </p:spPr>
      </p:pic>
      <p:pic>
        <p:nvPicPr>
          <p:cNvPr id="47" name="Picture 46">
            <a:extLst>
              <a:ext uri="{FF2B5EF4-FFF2-40B4-BE49-F238E27FC236}">
                <a16:creationId xmlns:a16="http://schemas.microsoft.com/office/drawing/2014/main" id="{F237EE6E-08B3-4C0C-A022-57AC16576CCC}"/>
              </a:ext>
            </a:extLst>
          </p:cNvPr>
          <p:cNvPicPr>
            <a:picLocks noChangeAspect="1"/>
          </p:cNvPicPr>
          <p:nvPr/>
        </p:nvPicPr>
        <p:blipFill>
          <a:blip r:embed="rId26"/>
          <a:stretch>
            <a:fillRect/>
          </a:stretch>
        </p:blipFill>
        <p:spPr>
          <a:xfrm>
            <a:off x="6925174" y="3680569"/>
            <a:ext cx="681287" cy="681287"/>
          </a:xfrm>
          <a:prstGeom prst="rect">
            <a:avLst/>
          </a:prstGeom>
        </p:spPr>
      </p:pic>
      <p:pic>
        <p:nvPicPr>
          <p:cNvPr id="12" name="4">
            <a:extLst>
              <a:ext uri="{FF2B5EF4-FFF2-40B4-BE49-F238E27FC236}">
                <a16:creationId xmlns:a16="http://schemas.microsoft.com/office/drawing/2014/main" id="{6707A293-903E-4B64-8304-9CF89CB5C037}"/>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3580077" y="5284057"/>
            <a:ext cx="1037935" cy="406943"/>
          </a:xfrm>
          <a:prstGeom prst="rect">
            <a:avLst/>
          </a:prstGeom>
        </p:spPr>
      </p:pic>
      <p:pic>
        <p:nvPicPr>
          <p:cNvPr id="15" name="Picture 14">
            <a:extLst>
              <a:ext uri="{FF2B5EF4-FFF2-40B4-BE49-F238E27FC236}">
                <a16:creationId xmlns:a16="http://schemas.microsoft.com/office/drawing/2014/main" id="{FEB7FC6F-C70F-4469-B6D6-83FF1C41AB5C}"/>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1883266" y="4078054"/>
            <a:ext cx="177713" cy="300422"/>
          </a:xfrm>
          <a:prstGeom prst="rect">
            <a:avLst/>
          </a:prstGeom>
        </p:spPr>
      </p:pic>
      <p:sp>
        <p:nvSpPr>
          <p:cNvPr id="2" name="Rectangle 1"/>
          <p:cNvSpPr/>
          <p:nvPr/>
        </p:nvSpPr>
        <p:spPr>
          <a:xfrm>
            <a:off x="4413069" y="1262668"/>
            <a:ext cx="4572000" cy="954107"/>
          </a:xfrm>
          <a:prstGeom prst="rect">
            <a:avLst/>
          </a:prstGeom>
        </p:spPr>
        <p:txBody>
          <a:bodyPr>
            <a:spAutoFit/>
          </a:bodyPr>
          <a:lstStyle/>
          <a:p>
            <a:r>
              <a:rPr lang="vi-VN" sz="2800" dirty="0">
                <a:solidFill>
                  <a:srgbClr val="000000"/>
                </a:solidFill>
                <a:latin typeface="Times New Roman" panose="02020603050405020304" pitchFamily="18" charset="0"/>
                <a:cs typeface="Times New Roman" panose="02020603050405020304" pitchFamily="18" charset="0"/>
              </a:rPr>
              <a:t>7. Là các trạng thái khác nhau của cùng một gene</a:t>
            </a:r>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28" name="Rectangle 27">
            <a:extLst>
              <a:ext uri="{FF2B5EF4-FFF2-40B4-BE49-F238E27FC236}">
                <a16:creationId xmlns:a16="http://schemas.microsoft.com/office/drawing/2014/main" id="{07BE3BC8-6F94-4508-B5F3-94435B1CCB90}"/>
              </a:ext>
            </a:extLst>
          </p:cNvPr>
          <p:cNvSpPr/>
          <p:nvPr/>
        </p:nvSpPr>
        <p:spPr>
          <a:xfrm>
            <a:off x="1481530" y="3089223"/>
            <a:ext cx="1033272" cy="646331"/>
          </a:xfrm>
          <a:prstGeom prst="rect">
            <a:avLst/>
          </a:prstGeom>
        </p:spPr>
        <p:txBody>
          <a:bodyPr wrap="square" anchor="ctr">
            <a:spAutoFit/>
          </a:bodyPr>
          <a:lstStyle/>
          <a:p>
            <a:pPr algn="ctr" fontAlgn="auto">
              <a:spcBef>
                <a:spcPts val="0"/>
              </a:spcBef>
              <a:spcAft>
                <a:spcPts val="0"/>
              </a:spcAft>
              <a:defRPr/>
            </a:pPr>
            <a:r>
              <a:rPr lang="en-US" sz="1200" dirty="0" err="1">
                <a:solidFill>
                  <a:prstClr val="white"/>
                </a:solidFill>
                <a:latin typeface="Tahoma" panose="020B0604030504040204" pitchFamily="34" charset="0"/>
                <a:ea typeface="Tahoma" panose="020B0604030504040204" pitchFamily="34" charset="0"/>
                <a:cs typeface="Tahoma" panose="020B0604030504040204" pitchFamily="34" charset="0"/>
              </a:rPr>
              <a:t>Trí</a:t>
            </a:r>
            <a:r>
              <a:rPr lang="en-US" sz="1200"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1200" dirty="0" err="1">
                <a:solidFill>
                  <a:prstClr val="white"/>
                </a:solidFill>
                <a:latin typeface="Tahoma" panose="020B0604030504040204" pitchFamily="34" charset="0"/>
                <a:ea typeface="Tahoma" panose="020B0604030504040204" pitchFamily="34" charset="0"/>
                <a:cs typeface="Tahoma" panose="020B0604030504040204" pitchFamily="34" charset="0"/>
              </a:rPr>
              <a:t>thức</a:t>
            </a:r>
            <a:r>
              <a:rPr lang="en-US" sz="1200"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1200" dirty="0" err="1">
                <a:solidFill>
                  <a:prstClr val="white"/>
                </a:solidFill>
                <a:latin typeface="Tahoma" panose="020B0604030504040204" pitchFamily="34" charset="0"/>
                <a:ea typeface="Tahoma" panose="020B0604030504040204" pitchFamily="34" charset="0"/>
                <a:cs typeface="Tahoma" panose="020B0604030504040204" pitchFamily="34" charset="0"/>
              </a:rPr>
              <a:t>là</a:t>
            </a:r>
            <a:r>
              <a:rPr lang="en-US" sz="1200"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1200" dirty="0" err="1">
                <a:solidFill>
                  <a:prstClr val="white"/>
                </a:solidFill>
                <a:latin typeface="Tahoma" panose="020B0604030504040204" pitchFamily="34" charset="0"/>
                <a:ea typeface="Tahoma" panose="020B0604030504040204" pitchFamily="34" charset="0"/>
                <a:cs typeface="Tahoma" panose="020B0604030504040204" pitchFamily="34" charset="0"/>
              </a:rPr>
              <a:t>kho</a:t>
            </a:r>
            <a:r>
              <a:rPr lang="en-US" sz="1200"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1200" dirty="0" err="1">
                <a:solidFill>
                  <a:prstClr val="white"/>
                </a:solidFill>
                <a:latin typeface="Tahoma" panose="020B0604030504040204" pitchFamily="34" charset="0"/>
                <a:ea typeface="Tahoma" panose="020B0604030504040204" pitchFamily="34" charset="0"/>
                <a:cs typeface="Tahoma" panose="020B0604030504040204" pitchFamily="34" charset="0"/>
              </a:rPr>
              <a:t>báu</a:t>
            </a:r>
            <a:r>
              <a:rPr lang="en-US" sz="1200"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1200" dirty="0" err="1">
                <a:solidFill>
                  <a:prstClr val="white"/>
                </a:solidFill>
                <a:latin typeface="Tahoma" panose="020B0604030504040204" pitchFamily="34" charset="0"/>
                <a:ea typeface="Tahoma" panose="020B0604030504040204" pitchFamily="34" charset="0"/>
                <a:cs typeface="Tahoma" panose="020B0604030504040204" pitchFamily="34" charset="0"/>
              </a:rPr>
              <a:t>quý</a:t>
            </a:r>
            <a:r>
              <a:rPr lang="en-US" sz="1200"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1200" dirty="0" err="1">
                <a:solidFill>
                  <a:prstClr val="white"/>
                </a:solidFill>
                <a:latin typeface="Tahoma" panose="020B0604030504040204" pitchFamily="34" charset="0"/>
                <a:ea typeface="Tahoma" panose="020B0604030504040204" pitchFamily="34" charset="0"/>
                <a:cs typeface="Tahoma" panose="020B0604030504040204" pitchFamily="34" charset="0"/>
              </a:rPr>
              <a:t>giá</a:t>
            </a:r>
            <a:r>
              <a:rPr lang="en-US" sz="1200"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1200" dirty="0" err="1">
                <a:solidFill>
                  <a:prstClr val="white"/>
                </a:solidFill>
                <a:latin typeface="Tahoma" panose="020B0604030504040204" pitchFamily="34" charset="0"/>
                <a:ea typeface="Tahoma" panose="020B0604030504040204" pitchFamily="34" charset="0"/>
                <a:cs typeface="Tahoma" panose="020B0604030504040204" pitchFamily="34" charset="0"/>
              </a:rPr>
              <a:t>nhất</a:t>
            </a:r>
            <a:endParaRPr lang="en-US" sz="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17427614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mph" presetSubtype="0" fill="hold" nodeType="clickEffect">
                                  <p:stCondLst>
                                    <p:cond delay="0"/>
                                  </p:stCondLst>
                                  <p:childTnLst>
                                    <p:anim calcmode="discrete" valueType="str">
                                      <p:cBhvr>
                                        <p:cTn id="6" dur="500" fill="hold"/>
                                        <p:tgtEl>
                                          <p:spTgt spid="1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5"/>
                                            </p:cond>
                                          </p:stCondLst>
                                          <p:endCondLst>
                                            <p:cond evt="onStopAudio" delay="0">
                                              <p:tgtEl>
                                                <p:sldTgt/>
                                              </p:tgtEl>
                                            </p:cond>
                                          </p:endCondLst>
                                        </p:cTn>
                                        <p:tgtEl>
                                          <p:sndTgt r:embed="rId4" name="CLICK.WAV"/>
                                        </p:tgtEl>
                                      </p:cMediaNode>
                                    </p:audio>
                                  </p:subTnLst>
                                </p:cTn>
                              </p:par>
                            </p:childTnLst>
                          </p:cTn>
                        </p:par>
                        <p:par>
                          <p:cTn id="7" fill="hold">
                            <p:stCondLst>
                              <p:cond delay="500"/>
                            </p:stCondLst>
                            <p:childTnLst>
                              <p:par>
                                <p:cTn id="8" presetID="35" presetClass="emph" presetSubtype="0" fill="hold" nodeType="afterEffect">
                                  <p:stCondLst>
                                    <p:cond delay="0"/>
                                  </p:stCondLst>
                                  <p:childTnLst>
                                    <p:anim calcmode="discrete" valueType="str">
                                      <p:cBhvr>
                                        <p:cTn id="9" dur="500" fill="hold"/>
                                        <p:tgtEl>
                                          <p:spTgt spid="11"/>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8"/>
                                            </p:cond>
                                          </p:stCondLst>
                                          <p:endCondLst>
                                            <p:cond evt="onStopAudio" delay="0">
                                              <p:tgtEl>
                                                <p:sldTgt/>
                                              </p:tgtEl>
                                            </p:cond>
                                          </p:endCondLst>
                                        </p:cTn>
                                        <p:tgtEl>
                                          <p:sndTgt r:embed="rId4" name="CLICK.WAV"/>
                                        </p:tgtEl>
                                      </p:cMediaNode>
                                    </p:audio>
                                  </p:subTnLst>
                                </p:cTn>
                              </p:par>
                            </p:childTnLst>
                          </p:cTn>
                        </p:par>
                        <p:par>
                          <p:cTn id="10" fill="hold">
                            <p:stCondLst>
                              <p:cond delay="1000"/>
                            </p:stCondLst>
                            <p:childTnLst>
                              <p:par>
                                <p:cTn id="11" presetID="35" presetClass="emph" presetSubtype="0" fill="hold" nodeType="afterEffect">
                                  <p:stCondLst>
                                    <p:cond delay="0"/>
                                  </p:stCondLst>
                                  <p:childTnLst>
                                    <p:anim calcmode="discrete" valueType="str">
                                      <p:cBhvr>
                                        <p:cTn id="12" dur="500" fill="hold"/>
                                        <p:tgtEl>
                                          <p:spTgt spid="9"/>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1"/>
                                            </p:cond>
                                          </p:stCondLst>
                                          <p:endCondLst>
                                            <p:cond evt="onStopAudio" delay="0">
                                              <p:tgtEl>
                                                <p:sldTgt/>
                                              </p:tgtEl>
                                            </p:cond>
                                          </p:endCondLst>
                                        </p:cTn>
                                        <p:tgtEl>
                                          <p:sndTgt r:embed="rId4" name="CLICK.WAV"/>
                                        </p:tgtEl>
                                      </p:cMediaNode>
                                    </p:audio>
                                  </p:subTnLst>
                                </p:cTn>
                              </p:par>
                            </p:childTnLst>
                          </p:cTn>
                        </p:par>
                        <p:par>
                          <p:cTn id="13" fill="hold">
                            <p:stCondLst>
                              <p:cond delay="1500"/>
                            </p:stCondLst>
                            <p:childTnLst>
                              <p:par>
                                <p:cTn id="14" presetID="35" presetClass="emph" presetSubtype="0" fill="hold" nodeType="afterEffect">
                                  <p:stCondLst>
                                    <p:cond delay="0"/>
                                  </p:stCondLst>
                                  <p:childTnLst>
                                    <p:anim calcmode="discrete" valueType="str">
                                      <p:cBhvr>
                                        <p:cTn id="15" dur="500" fill="hold"/>
                                        <p:tgtEl>
                                          <p:spTgt spid="12"/>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4"/>
                                            </p:cond>
                                          </p:stCondLst>
                                          <p:endCondLst>
                                            <p:cond evt="onStopAudio" delay="0">
                                              <p:tgtEl>
                                                <p:sldTgt/>
                                              </p:tgtEl>
                                            </p:cond>
                                          </p:endCondLst>
                                        </p:cTn>
                                        <p:tgtEl>
                                          <p:sndTgt r:embed="rId4" name="CLICK.WAV"/>
                                        </p:tgtEl>
                                      </p:cMediaNode>
                                    </p:audio>
                                  </p:subTnLst>
                                </p:cTn>
                              </p:par>
                            </p:childTnLst>
                          </p:cTn>
                        </p:par>
                        <p:par>
                          <p:cTn id="16" fill="hold">
                            <p:stCondLst>
                              <p:cond delay="2000"/>
                            </p:stCondLst>
                            <p:childTnLst>
                              <p:par>
                                <p:cTn id="17" presetID="35" presetClass="emph" presetSubtype="0" fill="hold" nodeType="afterEffect">
                                  <p:stCondLst>
                                    <p:cond delay="0"/>
                                  </p:stCondLst>
                                  <p:childTnLst>
                                    <p:anim calcmode="discrete" valueType="str">
                                      <p:cBhvr>
                                        <p:cTn id="18" dur="500" fill="hold"/>
                                        <p:tgtEl>
                                          <p:spTgt spid="1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7"/>
                                            </p:cond>
                                          </p:stCondLst>
                                          <p:endCondLst>
                                            <p:cond evt="onStopAudio" delay="0">
                                              <p:tgtEl>
                                                <p:sldTgt/>
                                              </p:tgtEl>
                                            </p:cond>
                                          </p:endCondLst>
                                        </p:cTn>
                                        <p:tgtEl>
                                          <p:sndTgt r:embed="rId4" name="CLICK.WAV"/>
                                        </p:tgtEl>
                                      </p:cMediaNode>
                                    </p:audio>
                                  </p:subTnLst>
                                </p:cTn>
                              </p:par>
                            </p:childTnLst>
                          </p:cTn>
                        </p:par>
                        <p:par>
                          <p:cTn id="19" fill="hold">
                            <p:stCondLst>
                              <p:cond delay="2500"/>
                            </p:stCondLst>
                            <p:childTnLst>
                              <p:par>
                                <p:cTn id="20" presetID="35" presetClass="emph" presetSubtype="0" fill="hold" nodeType="afterEffect">
                                  <p:stCondLst>
                                    <p:cond delay="0"/>
                                  </p:stCondLst>
                                  <p:childTnLst>
                                    <p:anim calcmode="discrete" valueType="str">
                                      <p:cBhvr>
                                        <p:cTn id="21" dur="500" fill="hold"/>
                                        <p:tgtEl>
                                          <p:spTgt spid="9"/>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0"/>
                                            </p:cond>
                                          </p:stCondLst>
                                          <p:endCondLst>
                                            <p:cond evt="onStopAudio" delay="0">
                                              <p:tgtEl>
                                                <p:sldTgt/>
                                              </p:tgtEl>
                                            </p:cond>
                                          </p:endCondLst>
                                        </p:cTn>
                                        <p:tgtEl>
                                          <p:sndTgt r:embed="rId4" name="CLICK.WAV"/>
                                        </p:tgtEl>
                                      </p:cMediaNode>
                                    </p:audio>
                                  </p:subTnLst>
                                </p:cTn>
                              </p:par>
                            </p:childTnLst>
                          </p:cTn>
                        </p:par>
                        <p:par>
                          <p:cTn id="22" fill="hold">
                            <p:stCondLst>
                              <p:cond delay="3000"/>
                            </p:stCondLst>
                            <p:childTnLst>
                              <p:par>
                                <p:cTn id="23" presetID="35" presetClass="emph" presetSubtype="0" fill="hold" nodeType="afterEffect">
                                  <p:stCondLst>
                                    <p:cond delay="0"/>
                                  </p:stCondLst>
                                  <p:childTnLst>
                                    <p:anim calcmode="discrete" valueType="str">
                                      <p:cBhvr>
                                        <p:cTn id="24" dur="500" fill="hold"/>
                                        <p:tgtEl>
                                          <p:spTgt spid="12"/>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3"/>
                                            </p:cond>
                                          </p:stCondLst>
                                          <p:endCondLst>
                                            <p:cond evt="onStopAudio" delay="0">
                                              <p:tgtEl>
                                                <p:sldTgt/>
                                              </p:tgtEl>
                                            </p:cond>
                                          </p:endCondLst>
                                        </p:cTn>
                                        <p:tgtEl>
                                          <p:sndTgt r:embed="rId4" name="CLICK.WAV"/>
                                        </p:tgtEl>
                                      </p:cMediaNode>
                                    </p:audio>
                                  </p:subTnLst>
                                </p:cTn>
                              </p:par>
                            </p:childTnLst>
                          </p:cTn>
                        </p:par>
                        <p:par>
                          <p:cTn id="25" fill="hold">
                            <p:stCondLst>
                              <p:cond delay="3500"/>
                            </p:stCondLst>
                            <p:childTnLst>
                              <p:par>
                                <p:cTn id="26" presetID="35" presetClass="emph" presetSubtype="0" fill="hold" nodeType="afterEffect">
                                  <p:stCondLst>
                                    <p:cond delay="0"/>
                                  </p:stCondLst>
                                  <p:childTnLst>
                                    <p:anim calcmode="discrete" valueType="str">
                                      <p:cBhvr>
                                        <p:cTn id="27" dur="500" fill="hold"/>
                                        <p:tgtEl>
                                          <p:spTgt spid="11"/>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6"/>
                                            </p:cond>
                                          </p:stCondLst>
                                          <p:endCondLst>
                                            <p:cond evt="onStopAudio" delay="0">
                                              <p:tgtEl>
                                                <p:sldTgt/>
                                              </p:tgtEl>
                                            </p:cond>
                                          </p:endCondLst>
                                        </p:cTn>
                                        <p:tgtEl>
                                          <p:sndTgt r:embed="rId4" name="CLICK.WAV"/>
                                        </p:tgtEl>
                                      </p:cMediaNode>
                                    </p:audio>
                                  </p:subTnLst>
                                </p:cTn>
                              </p:par>
                            </p:childTnLst>
                          </p:cTn>
                        </p:par>
                        <p:par>
                          <p:cTn id="28" fill="hold">
                            <p:stCondLst>
                              <p:cond delay="4000"/>
                            </p:stCondLst>
                            <p:childTnLst>
                              <p:par>
                                <p:cTn id="29" presetID="32" presetClass="emph" presetSubtype="0" fill="hold" nodeType="afterEffect">
                                  <p:stCondLst>
                                    <p:cond delay="0"/>
                                  </p:stCondLst>
                                  <p:childTnLst>
                                    <p:animRot by="120000">
                                      <p:cBhvr>
                                        <p:cTn id="30" dur="100" fill="hold">
                                          <p:stCondLst>
                                            <p:cond delay="0"/>
                                          </p:stCondLst>
                                        </p:cTn>
                                        <p:tgtEl>
                                          <p:spTgt spid="12"/>
                                        </p:tgtEl>
                                        <p:attrNameLst>
                                          <p:attrName>r</p:attrName>
                                        </p:attrNameLst>
                                      </p:cBhvr>
                                    </p:animRot>
                                    <p:animRot by="-240000">
                                      <p:cBhvr>
                                        <p:cTn id="31" dur="200" fill="hold">
                                          <p:stCondLst>
                                            <p:cond delay="200"/>
                                          </p:stCondLst>
                                        </p:cTn>
                                        <p:tgtEl>
                                          <p:spTgt spid="12"/>
                                        </p:tgtEl>
                                        <p:attrNameLst>
                                          <p:attrName>r</p:attrName>
                                        </p:attrNameLst>
                                      </p:cBhvr>
                                    </p:animRot>
                                    <p:animRot by="240000">
                                      <p:cBhvr>
                                        <p:cTn id="32" dur="200" fill="hold">
                                          <p:stCondLst>
                                            <p:cond delay="400"/>
                                          </p:stCondLst>
                                        </p:cTn>
                                        <p:tgtEl>
                                          <p:spTgt spid="12"/>
                                        </p:tgtEl>
                                        <p:attrNameLst>
                                          <p:attrName>r</p:attrName>
                                        </p:attrNameLst>
                                      </p:cBhvr>
                                    </p:animRot>
                                    <p:animRot by="-240000">
                                      <p:cBhvr>
                                        <p:cTn id="33" dur="200" fill="hold">
                                          <p:stCondLst>
                                            <p:cond delay="600"/>
                                          </p:stCondLst>
                                        </p:cTn>
                                        <p:tgtEl>
                                          <p:spTgt spid="12"/>
                                        </p:tgtEl>
                                        <p:attrNameLst>
                                          <p:attrName>r</p:attrName>
                                        </p:attrNameLst>
                                      </p:cBhvr>
                                    </p:animRot>
                                    <p:animRot by="120000">
                                      <p:cBhvr>
                                        <p:cTn id="34" dur="200" fill="hold">
                                          <p:stCondLst>
                                            <p:cond delay="800"/>
                                          </p:stCondLst>
                                        </p:cTn>
                                        <p:tgtEl>
                                          <p:spTgt spid="12"/>
                                        </p:tgtEl>
                                        <p:attrNameLst>
                                          <p:attrName>r</p:attrName>
                                        </p:attrNameLst>
                                      </p:cBhvr>
                                    </p:animRot>
                                  </p:childTnLst>
                                  <p:subTnLst>
                                    <p:audio>
                                      <p:cMediaNode>
                                        <p:cTn display="0" masterRel="sameClick">
                                          <p:stCondLst>
                                            <p:cond evt="begin" delay="0">
                                              <p:tn val="29"/>
                                            </p:cond>
                                          </p:stCondLst>
                                          <p:endCondLst>
                                            <p:cond evt="onStopAudio" delay="0">
                                              <p:tgtEl>
                                                <p:sldTgt/>
                                              </p:tgtEl>
                                            </p:cond>
                                          </p:endCondLst>
                                        </p:cTn>
                                        <p:tgtEl>
                                          <p:sndTgt r:embed="rId5" name="Check mark.wav"/>
                                        </p:tgtEl>
                                      </p:cMediaNode>
                                    </p:audio>
                                  </p:subTnLst>
                                </p:cTn>
                              </p:par>
                              <p:par>
                                <p:cTn id="35" presetID="1"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2" presetClass="entr" presetSubtype="4" fill="hold" nodeType="withEffect">
                                  <p:stCondLst>
                                    <p:cond delay="0"/>
                                  </p:stCondLst>
                                  <p:childTnLst>
                                    <p:set>
                                      <p:cBhvr>
                                        <p:cTn id="38" dur="1" fill="hold">
                                          <p:stCondLst>
                                            <p:cond delay="0"/>
                                          </p:stCondLst>
                                        </p:cTn>
                                        <p:tgtEl>
                                          <p:spTgt spid="47"/>
                                        </p:tgtEl>
                                        <p:attrNameLst>
                                          <p:attrName>style.visibility</p:attrName>
                                        </p:attrNameLst>
                                      </p:cBhvr>
                                      <p:to>
                                        <p:strVal val="visible"/>
                                      </p:to>
                                    </p:set>
                                    <p:anim calcmode="lin" valueType="num">
                                      <p:cBhvr additive="base">
                                        <p:cTn id="39" dur="500" fill="hold"/>
                                        <p:tgtEl>
                                          <p:spTgt spid="47"/>
                                        </p:tgtEl>
                                        <p:attrNameLst>
                                          <p:attrName>ppt_x</p:attrName>
                                        </p:attrNameLst>
                                      </p:cBhvr>
                                      <p:tavLst>
                                        <p:tav tm="0">
                                          <p:val>
                                            <p:strVal val="#ppt_x"/>
                                          </p:val>
                                        </p:tav>
                                        <p:tav tm="100000">
                                          <p:val>
                                            <p:strVal val="#ppt_x"/>
                                          </p:val>
                                        </p:tav>
                                      </p:tavLst>
                                    </p:anim>
                                    <p:anim calcmode="lin" valueType="num">
                                      <p:cBhvr additive="base">
                                        <p:cTn id="40" dur="500" fill="hold"/>
                                        <p:tgtEl>
                                          <p:spTgt spid="47"/>
                                        </p:tgtEl>
                                        <p:attrNameLst>
                                          <p:attrName>ppt_y</p:attrName>
                                        </p:attrNameLst>
                                      </p:cBhvr>
                                      <p:tavLst>
                                        <p:tav tm="0">
                                          <p:val>
                                            <p:strVal val="1+#ppt_h/2"/>
                                          </p:val>
                                        </p:tav>
                                        <p:tav tm="100000">
                                          <p:val>
                                            <p:strVal val="#ppt_y"/>
                                          </p:val>
                                        </p:tav>
                                      </p:tavLst>
                                    </p:anim>
                                  </p:childTnLst>
                                </p:cTn>
                              </p:par>
                              <p:par>
                                <p:cTn id="41" presetID="1" presetClass="exit" presetSubtype="0" fill="hold" nodeType="withEffect">
                                  <p:stCondLst>
                                    <p:cond delay="1000"/>
                                  </p:stCondLst>
                                  <p:childTnLst>
                                    <p:set>
                                      <p:cBhvr>
                                        <p:cTn id="42" dur="1" fill="hold">
                                          <p:stCondLst>
                                            <p:cond delay="0"/>
                                          </p:stCondLst>
                                        </p:cTn>
                                        <p:tgtEl>
                                          <p:spTgt spid="14"/>
                                        </p:tgtEl>
                                        <p:attrNameLst>
                                          <p:attrName>style.visibility</p:attrName>
                                        </p:attrNameLst>
                                      </p:cBhvr>
                                      <p:to>
                                        <p:strVal val="hidden"/>
                                      </p:to>
                                    </p:set>
                                  </p:childTnLst>
                                </p:cTn>
                              </p:par>
                              <p:par>
                                <p:cTn id="43" presetID="10" presetClass="exit" presetSubtype="0" fill="hold" nodeType="withEffect">
                                  <p:stCondLst>
                                    <p:cond delay="1000"/>
                                  </p:stCondLst>
                                  <p:childTnLst>
                                    <p:animEffect transition="out" filter="fade">
                                      <p:cBhvr>
                                        <p:cTn id="44" dur="500"/>
                                        <p:tgtEl>
                                          <p:spTgt spid="10"/>
                                        </p:tgtEl>
                                      </p:cBhvr>
                                    </p:animEffect>
                                    <p:set>
                                      <p:cBhvr>
                                        <p:cTn id="45" dur="1" fill="hold">
                                          <p:stCondLst>
                                            <p:cond delay="499"/>
                                          </p:stCondLst>
                                        </p:cTn>
                                        <p:tgtEl>
                                          <p:spTgt spid="10"/>
                                        </p:tgtEl>
                                        <p:attrNameLst>
                                          <p:attrName>style.visibility</p:attrName>
                                        </p:attrNameLst>
                                      </p:cBhvr>
                                      <p:to>
                                        <p:strVal val="hidden"/>
                                      </p:to>
                                    </p:set>
                                  </p:childTnLst>
                                </p:cTn>
                              </p:par>
                              <p:par>
                                <p:cTn id="46" presetID="10" presetClass="exit" presetSubtype="0" fill="hold" nodeType="withEffect">
                                  <p:stCondLst>
                                    <p:cond delay="1000"/>
                                  </p:stCondLst>
                                  <p:childTnLst>
                                    <p:animEffect transition="out" filter="fade">
                                      <p:cBhvr>
                                        <p:cTn id="47" dur="500"/>
                                        <p:tgtEl>
                                          <p:spTgt spid="11"/>
                                        </p:tgtEl>
                                      </p:cBhvr>
                                    </p:animEffect>
                                    <p:set>
                                      <p:cBhvr>
                                        <p:cTn id="48" dur="1" fill="hold">
                                          <p:stCondLst>
                                            <p:cond delay="499"/>
                                          </p:stCondLst>
                                        </p:cTn>
                                        <p:tgtEl>
                                          <p:spTgt spid="11"/>
                                        </p:tgtEl>
                                        <p:attrNameLst>
                                          <p:attrName>style.visibility</p:attrName>
                                        </p:attrNameLst>
                                      </p:cBhvr>
                                      <p:to>
                                        <p:strVal val="hidden"/>
                                      </p:to>
                                    </p:set>
                                  </p:childTnLst>
                                </p:cTn>
                              </p:par>
                              <p:par>
                                <p:cTn id="49" presetID="10" presetClass="exit" presetSubtype="0" fill="hold" nodeType="withEffect">
                                  <p:stCondLst>
                                    <p:cond delay="1000"/>
                                  </p:stCondLst>
                                  <p:childTnLst>
                                    <p:animEffect transition="out" filter="fade">
                                      <p:cBhvr>
                                        <p:cTn id="50" dur="500"/>
                                        <p:tgtEl>
                                          <p:spTgt spid="9"/>
                                        </p:tgtEl>
                                      </p:cBhvr>
                                    </p:animEffect>
                                    <p:set>
                                      <p:cBhvr>
                                        <p:cTn id="51" dur="1" fill="hold">
                                          <p:stCondLst>
                                            <p:cond delay="499"/>
                                          </p:stCondLst>
                                        </p:cTn>
                                        <p:tgtEl>
                                          <p:spTgt spid="9"/>
                                        </p:tgtEl>
                                        <p:attrNameLst>
                                          <p:attrName>style.visibility</p:attrName>
                                        </p:attrNameLst>
                                      </p:cBhvr>
                                      <p:to>
                                        <p:strVal val="hidden"/>
                                      </p:to>
                                    </p:set>
                                  </p:childTnLst>
                                </p:cTn>
                              </p:par>
                            </p:childTnLst>
                          </p:cTn>
                        </p:par>
                        <p:par>
                          <p:cTn id="52" fill="hold">
                            <p:stCondLst>
                              <p:cond delay="5500"/>
                            </p:stCondLst>
                            <p:childTnLst>
                              <p:par>
                                <p:cTn id="53" presetID="64" presetClass="path" presetSubtype="0" accel="50000" decel="50000" fill="hold" nodeType="afterEffect">
                                  <p:stCondLst>
                                    <p:cond delay="0"/>
                                  </p:stCondLst>
                                  <p:childTnLst>
                                    <p:animMotion origin="layout" path="M 2.70833E-6 -1.48148E-6 L 0.02396 -0.50208 " pathEditMode="relative" rAng="0" ptsTypes="AA">
                                      <p:cBhvr>
                                        <p:cTn id="54" dur="2000" fill="hold"/>
                                        <p:tgtEl>
                                          <p:spTgt spid="12"/>
                                        </p:tgtEl>
                                        <p:attrNameLst>
                                          <p:attrName>ppt_x</p:attrName>
                                          <p:attrName>ppt_y</p:attrName>
                                        </p:attrNameLst>
                                      </p:cBhvr>
                                      <p:rCtr x="1198" y="-25116"/>
                                    </p:animMotion>
                                  </p:childTnLst>
                                  <p:subTnLst>
                                    <p:audio>
                                      <p:cMediaNode>
                                        <p:cTn display="0" masterRel="sameClick">
                                          <p:stCondLst>
                                            <p:cond evt="begin" delay="0">
                                              <p:tn val="53"/>
                                            </p:cond>
                                          </p:stCondLst>
                                          <p:endCondLst>
                                            <p:cond evt="onStopAudio" delay="0">
                                              <p:tgtEl>
                                                <p:sldTgt/>
                                              </p:tgtEl>
                                            </p:cond>
                                          </p:endCondLst>
                                        </p:cTn>
                                        <p:tgtEl>
                                          <p:sndTgt r:embed="rId6" name="CHIMES.WAV"/>
                                        </p:tgtEl>
                                      </p:cMediaNode>
                                    </p:audio>
                                  </p:subTnLst>
                                </p:cTn>
                              </p:par>
                            </p:childTnLst>
                          </p:cTn>
                        </p:par>
                        <p:par>
                          <p:cTn id="55" fill="hold">
                            <p:stCondLst>
                              <p:cond delay="7500"/>
                            </p:stCondLst>
                            <p:childTnLst>
                              <p:par>
                                <p:cTn id="56" presetID="6" presetClass="emph" presetSubtype="0" fill="hold" nodeType="afterEffect">
                                  <p:stCondLst>
                                    <p:cond delay="0"/>
                                  </p:stCondLst>
                                  <p:childTnLst>
                                    <p:animScale>
                                      <p:cBhvr>
                                        <p:cTn id="57" dur="1000" fill="hold"/>
                                        <p:tgtEl>
                                          <p:spTgt spid="12"/>
                                        </p:tgtEl>
                                      </p:cBhvr>
                                      <p:by x="300000" y="300000"/>
                                    </p:animScale>
                                  </p:childTnLst>
                                </p:cTn>
                              </p:par>
                              <p:par>
                                <p:cTn id="58" presetID="8" presetClass="emph" presetSubtype="0" fill="hold" nodeType="withEffect">
                                  <p:stCondLst>
                                    <p:cond delay="0"/>
                                  </p:stCondLst>
                                  <p:childTnLst>
                                    <p:animRot by="21600000">
                                      <p:cBhvr>
                                        <p:cTn id="59" dur="4000" fill="hold"/>
                                        <p:tgtEl>
                                          <p:spTgt spid="12"/>
                                        </p:tgtEl>
                                        <p:attrNameLst>
                                          <p:attrName>r</p:attrName>
                                        </p:attrNameLst>
                                      </p:cBhvr>
                                    </p:animRot>
                                  </p:childTnLst>
                                  <p:subTnLst>
                                    <p:audio>
                                      <p:cMediaNode>
                                        <p:cTn display="0" masterRel="sameClick">
                                          <p:stCondLst>
                                            <p:cond evt="begin" delay="0">
                                              <p:tn val="58"/>
                                            </p:cond>
                                          </p:stCondLst>
                                          <p:endCondLst>
                                            <p:cond evt="onStopAudio" delay="0">
                                              <p:tgtEl>
                                                <p:sldTgt/>
                                              </p:tgtEl>
                                            </p:cond>
                                          </p:endCondLst>
                                        </p:cTn>
                                        <p:tgtEl>
                                          <p:sndTgt r:embed="rId7" name="APPLAUSE.WAV"/>
                                        </p:tgtEl>
                                      </p:cMediaNode>
                                    </p:audio>
                                  </p:subTnLst>
                                </p:cTn>
                              </p:par>
                            </p:childTnLst>
                          </p:cTn>
                        </p:par>
                        <p:par>
                          <p:cTn id="60" fill="hold">
                            <p:stCondLst>
                              <p:cond delay="11500"/>
                            </p:stCondLst>
                            <p:childTnLst>
                              <p:par>
                                <p:cTn id="61" presetID="42" presetClass="path" presetSubtype="0" accel="50000" decel="50000" fill="hold" nodeType="afterEffect">
                                  <p:stCondLst>
                                    <p:cond delay="0"/>
                                  </p:stCondLst>
                                  <p:childTnLst>
                                    <p:animMotion origin="layout" path="M 0.02396 -0.50208 L -0.23177 -0.25092 " pathEditMode="relative" rAng="0" ptsTypes="AA">
                                      <p:cBhvr>
                                        <p:cTn id="62" dur="2000" fill="hold"/>
                                        <p:tgtEl>
                                          <p:spTgt spid="12"/>
                                        </p:tgtEl>
                                        <p:attrNameLst>
                                          <p:attrName>ppt_x</p:attrName>
                                          <p:attrName>ppt_y</p:attrName>
                                        </p:attrNameLst>
                                      </p:cBhvr>
                                      <p:rCtr x="-12786" y="12546"/>
                                    </p:animMotion>
                                  </p:childTnLst>
                                  <p:subTnLst>
                                    <p:audio>
                                      <p:cMediaNode>
                                        <p:cTn display="0" masterRel="sameClick">
                                          <p:stCondLst>
                                            <p:cond evt="begin" delay="0">
                                              <p:tn val="61"/>
                                            </p:cond>
                                          </p:stCondLst>
                                          <p:endCondLst>
                                            <p:cond evt="onStopAudio" delay="0">
                                              <p:tgtEl>
                                                <p:sldTgt/>
                                              </p:tgtEl>
                                            </p:cond>
                                          </p:endCondLst>
                                        </p:cTn>
                                        <p:tgtEl>
                                          <p:sndTgt r:embed="rId6" name="CHIMES.WAV"/>
                                        </p:tgtEl>
                                      </p:cMediaNode>
                                    </p:audio>
                                  </p:subTnLst>
                                </p:cTn>
                              </p:par>
                              <p:par>
                                <p:cTn id="63" presetID="6" presetClass="emph" presetSubtype="0" fill="hold" nodeType="withEffect">
                                  <p:stCondLst>
                                    <p:cond delay="0"/>
                                  </p:stCondLst>
                                  <p:childTnLst>
                                    <p:animScale>
                                      <p:cBhvr>
                                        <p:cTn id="64" dur="2000" fill="hold"/>
                                        <p:tgtEl>
                                          <p:spTgt spid="12"/>
                                        </p:tgtEl>
                                      </p:cBhvr>
                                      <p:by x="20000" y="20000"/>
                                    </p:animScale>
                                  </p:childTnLst>
                                </p:cTn>
                              </p:par>
                              <p:par>
                                <p:cTn id="65" presetID="8" presetClass="emph" presetSubtype="0" fill="hold" nodeType="withEffect">
                                  <p:stCondLst>
                                    <p:cond delay="0"/>
                                  </p:stCondLst>
                                  <p:childTnLst>
                                    <p:animRot by="-1800000">
                                      <p:cBhvr>
                                        <p:cTn id="66" dur="2000" fill="hold"/>
                                        <p:tgtEl>
                                          <p:spTgt spid="12"/>
                                        </p:tgtEl>
                                        <p:attrNameLst>
                                          <p:attrName>r</p:attrName>
                                        </p:attrNameLst>
                                      </p:cBhvr>
                                    </p:animRot>
                                  </p:childTnLst>
                                </p:cTn>
                              </p:par>
                              <p:par>
                                <p:cTn id="67" presetID="22" presetClass="exit" presetSubtype="8" fill="hold" nodeType="withEffect">
                                  <p:stCondLst>
                                    <p:cond delay="1750"/>
                                  </p:stCondLst>
                                  <p:childTnLst>
                                    <p:animEffect transition="out" filter="wipe(left)">
                                      <p:cBhvr>
                                        <p:cTn id="68" dur="250"/>
                                        <p:tgtEl>
                                          <p:spTgt spid="12"/>
                                        </p:tgtEl>
                                      </p:cBhvr>
                                    </p:animEffect>
                                    <p:set>
                                      <p:cBhvr>
                                        <p:cTn id="69" dur="1" fill="hold">
                                          <p:stCondLst>
                                            <p:cond delay="249"/>
                                          </p:stCondLst>
                                        </p:cTn>
                                        <p:tgtEl>
                                          <p:spTgt spid="12"/>
                                        </p:tgtEl>
                                        <p:attrNameLst>
                                          <p:attrName>style.visibility</p:attrName>
                                        </p:attrNameLst>
                                      </p:cBhvr>
                                      <p:to>
                                        <p:strVal val="hidden"/>
                                      </p:to>
                                    </p:set>
                                  </p:childTnLst>
                                </p:cTn>
                              </p:par>
                              <p:par>
                                <p:cTn id="70" presetID="53" presetClass="exit" presetSubtype="32" fill="hold" nodeType="withEffect">
                                  <p:stCondLst>
                                    <p:cond delay="1750"/>
                                  </p:stCondLst>
                                  <p:childTnLst>
                                    <p:anim calcmode="lin" valueType="num">
                                      <p:cBhvr>
                                        <p:cTn id="71" dur="250"/>
                                        <p:tgtEl>
                                          <p:spTgt spid="12"/>
                                        </p:tgtEl>
                                        <p:attrNameLst>
                                          <p:attrName>ppt_w</p:attrName>
                                        </p:attrNameLst>
                                      </p:cBhvr>
                                      <p:tavLst>
                                        <p:tav tm="0">
                                          <p:val>
                                            <p:strVal val="ppt_w"/>
                                          </p:val>
                                        </p:tav>
                                        <p:tav tm="100000">
                                          <p:val>
                                            <p:fltVal val="0"/>
                                          </p:val>
                                        </p:tav>
                                      </p:tavLst>
                                    </p:anim>
                                    <p:anim calcmode="lin" valueType="num">
                                      <p:cBhvr>
                                        <p:cTn id="72" dur="250"/>
                                        <p:tgtEl>
                                          <p:spTgt spid="12"/>
                                        </p:tgtEl>
                                        <p:attrNameLst>
                                          <p:attrName>ppt_h</p:attrName>
                                        </p:attrNameLst>
                                      </p:cBhvr>
                                      <p:tavLst>
                                        <p:tav tm="0">
                                          <p:val>
                                            <p:strVal val="ppt_h"/>
                                          </p:val>
                                        </p:tav>
                                        <p:tav tm="100000">
                                          <p:val>
                                            <p:fltVal val="0"/>
                                          </p:val>
                                        </p:tav>
                                      </p:tavLst>
                                    </p:anim>
                                    <p:animEffect transition="out" filter="fade">
                                      <p:cBhvr>
                                        <p:cTn id="73" dur="250"/>
                                        <p:tgtEl>
                                          <p:spTgt spid="12"/>
                                        </p:tgtEl>
                                      </p:cBhvr>
                                    </p:animEffect>
                                    <p:set>
                                      <p:cBhvr>
                                        <p:cTn id="74" dur="1" fill="hold">
                                          <p:stCondLst>
                                            <p:cond delay="249"/>
                                          </p:stCondLst>
                                        </p:cTn>
                                        <p:tgtEl>
                                          <p:spTgt spid="12"/>
                                        </p:tgtEl>
                                        <p:attrNameLst>
                                          <p:attrName>style.visibility</p:attrName>
                                        </p:attrNameLst>
                                      </p:cBhvr>
                                      <p:to>
                                        <p:strVal val="hidden"/>
                                      </p:to>
                                    </p:set>
                                  </p:childTnLst>
                                </p:cTn>
                              </p:par>
                              <p:par>
                                <p:cTn id="75" presetID="55" presetClass="entr" presetSubtype="0" fill="hold" nodeType="withEffect">
                                  <p:stCondLst>
                                    <p:cond delay="1800"/>
                                  </p:stCondLst>
                                  <p:childTnLst>
                                    <p:set>
                                      <p:cBhvr>
                                        <p:cTn id="76" dur="1" fill="hold">
                                          <p:stCondLst>
                                            <p:cond delay="0"/>
                                          </p:stCondLst>
                                        </p:cTn>
                                        <p:tgtEl>
                                          <p:spTgt spid="15"/>
                                        </p:tgtEl>
                                        <p:attrNameLst>
                                          <p:attrName>style.visibility</p:attrName>
                                        </p:attrNameLst>
                                      </p:cBhvr>
                                      <p:to>
                                        <p:strVal val="visible"/>
                                      </p:to>
                                    </p:set>
                                    <p:anim calcmode="lin" valueType="num">
                                      <p:cBhvr>
                                        <p:cTn id="77" dur="250" fill="hold"/>
                                        <p:tgtEl>
                                          <p:spTgt spid="15"/>
                                        </p:tgtEl>
                                        <p:attrNameLst>
                                          <p:attrName>ppt_w</p:attrName>
                                        </p:attrNameLst>
                                      </p:cBhvr>
                                      <p:tavLst>
                                        <p:tav tm="0">
                                          <p:val>
                                            <p:strVal val="#ppt_w*0.70"/>
                                          </p:val>
                                        </p:tav>
                                        <p:tav tm="100000">
                                          <p:val>
                                            <p:strVal val="#ppt_w"/>
                                          </p:val>
                                        </p:tav>
                                      </p:tavLst>
                                    </p:anim>
                                    <p:anim calcmode="lin" valueType="num">
                                      <p:cBhvr>
                                        <p:cTn id="78" dur="250" fill="hold"/>
                                        <p:tgtEl>
                                          <p:spTgt spid="15"/>
                                        </p:tgtEl>
                                        <p:attrNameLst>
                                          <p:attrName>ppt_h</p:attrName>
                                        </p:attrNameLst>
                                      </p:cBhvr>
                                      <p:tavLst>
                                        <p:tav tm="0">
                                          <p:val>
                                            <p:strVal val="#ppt_h"/>
                                          </p:val>
                                        </p:tav>
                                        <p:tav tm="100000">
                                          <p:val>
                                            <p:strVal val="#ppt_h"/>
                                          </p:val>
                                        </p:tav>
                                      </p:tavLst>
                                    </p:anim>
                                    <p:animEffect transition="in" filter="fade">
                                      <p:cBhvr>
                                        <p:cTn id="79" dur="250"/>
                                        <p:tgtEl>
                                          <p:spTgt spid="15"/>
                                        </p:tgtEl>
                                      </p:cBhvr>
                                    </p:animEffect>
                                  </p:childTnLst>
                                  <p:subTnLst>
                                    <p:audio>
                                      <p:cMediaNode>
                                        <p:cTn display="0" masterRel="sameClick">
                                          <p:stCondLst>
                                            <p:cond evt="begin" delay="0">
                                              <p:tn val="75"/>
                                            </p:cond>
                                          </p:stCondLst>
                                          <p:endCondLst>
                                            <p:cond evt="onStopAudio" delay="0">
                                              <p:tgtEl>
                                                <p:sldTgt/>
                                              </p:tgtEl>
                                            </p:cond>
                                          </p:endCondLst>
                                        </p:cTn>
                                        <p:tgtEl>
                                          <p:sndTgt r:embed="rId8" name="CASHREG.WAV"/>
                                        </p:tgtEl>
                                      </p:cMediaNode>
                                    </p:audio>
                                  </p:subTnLst>
                                </p:cTn>
                              </p:par>
                              <p:par>
                                <p:cTn id="80" presetID="8" presetClass="emph" presetSubtype="0" fill="hold" nodeType="withEffect">
                                  <p:stCondLst>
                                    <p:cond delay="3000"/>
                                  </p:stCondLst>
                                  <p:childTnLst>
                                    <p:animRot by="21600000">
                                      <p:cBhvr>
                                        <p:cTn id="81" dur="4000" fill="hold"/>
                                        <p:tgtEl>
                                          <p:spTgt spid="15"/>
                                        </p:tgtEl>
                                        <p:attrNameLst>
                                          <p:attrName>r</p:attrName>
                                        </p:attrNameLst>
                                      </p:cBhvr>
                                    </p:animRot>
                                  </p:childTnLst>
                                  <p:subTnLst>
                                    <p:audio>
                                      <p:cMediaNode>
                                        <p:cTn display="0" masterRel="sameClick">
                                          <p:stCondLst>
                                            <p:cond evt="begin" delay="0">
                                              <p:tn val="80"/>
                                            </p:cond>
                                          </p:stCondLst>
                                          <p:endCondLst>
                                            <p:cond evt="onStopAudio" delay="0">
                                              <p:tgtEl>
                                                <p:sldTgt/>
                                              </p:tgtEl>
                                            </p:cond>
                                          </p:endCondLst>
                                        </p:cTn>
                                        <p:tgtEl>
                                          <p:sndTgt r:embed="rId9" name="wheelspin.wav"/>
                                        </p:tgtEl>
                                      </p:cMediaNode>
                                    </p:audio>
                                  </p:subTnLst>
                                </p:cTn>
                              </p:par>
                            </p:childTnLst>
                          </p:cTn>
                        </p:par>
                        <p:par>
                          <p:cTn id="82" fill="hold">
                            <p:stCondLst>
                              <p:cond delay="18500"/>
                            </p:stCondLst>
                            <p:childTnLst>
                              <p:par>
                                <p:cTn id="83" presetID="1" presetClass="exit" presetSubtype="0" fill="hold" nodeType="afterEffect">
                                  <p:stCondLst>
                                    <p:cond delay="0"/>
                                  </p:stCondLst>
                                  <p:childTnLst>
                                    <p:set>
                                      <p:cBhvr>
                                        <p:cTn id="84" dur="1" fill="hold">
                                          <p:stCondLst>
                                            <p:cond delay="0"/>
                                          </p:stCondLst>
                                        </p:cTn>
                                        <p:tgtEl>
                                          <p:spTgt spid="3"/>
                                        </p:tgtEl>
                                        <p:attrNameLst>
                                          <p:attrName>style.visibility</p:attrName>
                                        </p:attrNameLst>
                                      </p:cBhvr>
                                      <p:to>
                                        <p:strVal val="hidden"/>
                                      </p:to>
                                    </p:set>
                                  </p:childTnLst>
                                  <p:subTnLst>
                                    <p:audio>
                                      <p:cMediaNode>
                                        <p:cTn display="0" masterRel="sameClick">
                                          <p:stCondLst>
                                            <p:cond evt="begin" delay="0">
                                              <p:tn val="83"/>
                                            </p:cond>
                                          </p:stCondLst>
                                          <p:endCondLst>
                                            <p:cond evt="onStopAudio" delay="0">
                                              <p:tgtEl>
                                                <p:sldTgt/>
                                              </p:tgtEl>
                                            </p:cond>
                                          </p:endCondLst>
                                        </p:cTn>
                                        <p:tgtEl>
                                          <p:sndTgt r:embed="rId8" name="CASHREG.WAV"/>
                                        </p:tgtEl>
                                      </p:cMediaNode>
                                    </p:audio>
                                  </p:subTnLst>
                                </p:cTn>
                              </p:par>
                              <p:par>
                                <p:cTn id="85" presetID="1" presetClass="entr" presetSubtype="0" fill="hold" nodeType="withEffect">
                                  <p:stCondLst>
                                    <p:cond delay="0"/>
                                  </p:stCondLst>
                                  <p:childTnLst>
                                    <p:set>
                                      <p:cBhvr>
                                        <p:cTn id="86" dur="1" fill="hold">
                                          <p:stCondLst>
                                            <p:cond delay="0"/>
                                          </p:stCondLst>
                                        </p:cTn>
                                        <p:tgtEl>
                                          <p:spTgt spid="4"/>
                                        </p:tgtEl>
                                        <p:attrNameLst>
                                          <p:attrName>style.visibility</p:attrName>
                                        </p:attrNameLst>
                                      </p:cBhvr>
                                      <p:to>
                                        <p:strVal val="visible"/>
                                      </p:to>
                                    </p:set>
                                  </p:childTnLst>
                                </p:cTn>
                              </p:par>
                              <p:par>
                                <p:cTn id="87" presetID="10" presetClass="entr" presetSubtype="0" fill="hold" nodeType="withEffect">
                                  <p:stCondLst>
                                    <p:cond delay="0"/>
                                  </p:stCondLst>
                                  <p:childTnLst>
                                    <p:set>
                                      <p:cBhvr>
                                        <p:cTn id="88" dur="1" fill="hold">
                                          <p:stCondLst>
                                            <p:cond delay="0"/>
                                          </p:stCondLst>
                                        </p:cTn>
                                        <p:tgtEl>
                                          <p:spTgt spid="31"/>
                                        </p:tgtEl>
                                        <p:attrNameLst>
                                          <p:attrName>style.visibility</p:attrName>
                                        </p:attrNameLst>
                                      </p:cBhvr>
                                      <p:to>
                                        <p:strVal val="visible"/>
                                      </p:to>
                                    </p:set>
                                    <p:animEffect transition="in" filter="fade">
                                      <p:cBhvr>
                                        <p:cTn id="89" dur="500"/>
                                        <p:tgtEl>
                                          <p:spTgt spid="31"/>
                                        </p:tgtEl>
                                      </p:cBhvr>
                                    </p:animEffect>
                                  </p:childTnLst>
                                </p:cTn>
                              </p:par>
                              <p:par>
                                <p:cTn id="90" presetID="1" presetClass="mediacall" presetSubtype="0" fill="hold" nodeType="withEffect">
                                  <p:stCondLst>
                                    <p:cond delay="2250"/>
                                  </p:stCondLst>
                                  <p:childTnLst>
                                    <p:cmd type="call" cmd="playFrom(0.0)">
                                      <p:cBhvr>
                                        <p:cTn id="91"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92" fill="hold" display="0">
                  <p:stCondLst>
                    <p:cond delay="indefinite"/>
                  </p:stCondLst>
                  <p:endCondLst>
                    <p:cond evt="onStopAudio" delay="0">
                      <p:tgtEl>
                        <p:sldTgt/>
                      </p:tgtEl>
                    </p:cond>
                  </p:endCondLst>
                </p:cTn>
                <p:tgtEl>
                  <p:spTgt spid="19"/>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pic>
        <p:nvPicPr>
          <p:cNvPr id="61" name="Picture 60" descr="A close up of a logo&#10;&#10;Description automatically generated">
            <a:extLst>
              <a:ext uri="{FF2B5EF4-FFF2-40B4-BE49-F238E27FC236}">
                <a16:creationId xmlns:a16="http://schemas.microsoft.com/office/drawing/2014/main" id="{F00FF06E-DBE0-484E-BD9B-941BEFC0863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713048">
            <a:off x="2277369" y="2689630"/>
            <a:ext cx="402411" cy="326400"/>
          </a:xfrm>
          <a:prstGeom prst="rect">
            <a:avLst/>
          </a:prstGeom>
        </p:spPr>
      </p:pic>
      <p:sp>
        <p:nvSpPr>
          <p:cNvPr id="48" name="TextBox 47">
            <a:extLst>
              <a:ext uri="{FF2B5EF4-FFF2-40B4-BE49-F238E27FC236}">
                <a16:creationId xmlns:a16="http://schemas.microsoft.com/office/drawing/2014/main" id="{5548E7CF-D360-4144-AF33-65AED6B91676}"/>
              </a:ext>
            </a:extLst>
          </p:cNvPr>
          <p:cNvSpPr txBox="1"/>
          <p:nvPr/>
        </p:nvSpPr>
        <p:spPr>
          <a:xfrm>
            <a:off x="5704162" y="3190070"/>
            <a:ext cx="1193019" cy="369332"/>
          </a:xfrm>
          <a:prstGeom prst="rect">
            <a:avLst/>
          </a:prstGeom>
          <a:noFill/>
        </p:spPr>
        <p:txBody>
          <a:bodyPr wrap="none" rtlCol="0">
            <a:spAutoFit/>
          </a:bodyPr>
          <a:lstStyle/>
          <a:p>
            <a:pPr fontAlgn="auto">
              <a:spcBef>
                <a:spcPts val="0"/>
              </a:spcBef>
              <a:spcAft>
                <a:spcPts val="0"/>
              </a:spcAft>
              <a:defRPr/>
            </a:pPr>
            <a:r>
              <a:rPr lang="vi-VN" dirty="0">
                <a:solidFill>
                  <a:srgbClr val="C00000"/>
                </a:solidFill>
                <a:latin typeface="Calibri" panose="020F0502020204030204"/>
              </a:rPr>
              <a:t>Tính trạng </a:t>
            </a:r>
            <a:endParaRPr lang="en-US" dirty="0">
              <a:solidFill>
                <a:srgbClr val="C00000"/>
              </a:solidFill>
              <a:latin typeface="Calibri" panose="020F0502020204030204"/>
            </a:endParaRPr>
          </a:p>
        </p:txBody>
      </p:sp>
      <p:sp>
        <p:nvSpPr>
          <p:cNvPr id="49" name="TextBox 48">
            <a:extLst>
              <a:ext uri="{FF2B5EF4-FFF2-40B4-BE49-F238E27FC236}">
                <a16:creationId xmlns:a16="http://schemas.microsoft.com/office/drawing/2014/main" id="{D7A6994F-0630-4713-8748-399C79D2DD9F}"/>
              </a:ext>
            </a:extLst>
          </p:cNvPr>
          <p:cNvSpPr txBox="1"/>
          <p:nvPr/>
        </p:nvSpPr>
        <p:spPr>
          <a:xfrm>
            <a:off x="5704162" y="3794952"/>
            <a:ext cx="1140120" cy="369332"/>
          </a:xfrm>
          <a:prstGeom prst="rect">
            <a:avLst/>
          </a:prstGeom>
          <a:noFill/>
        </p:spPr>
        <p:txBody>
          <a:bodyPr wrap="none" rtlCol="0">
            <a:spAutoFit/>
          </a:bodyPr>
          <a:lstStyle/>
          <a:p>
            <a:pPr fontAlgn="auto">
              <a:spcBef>
                <a:spcPts val="0"/>
              </a:spcBef>
              <a:spcAft>
                <a:spcPts val="0"/>
              </a:spcAft>
              <a:defRPr/>
            </a:pPr>
            <a:r>
              <a:rPr lang="vi-VN" dirty="0">
                <a:solidFill>
                  <a:srgbClr val="C00000"/>
                </a:solidFill>
                <a:latin typeface="Calibri" panose="020F0502020204030204"/>
              </a:rPr>
              <a:t>Tính trạng</a:t>
            </a:r>
            <a:endParaRPr lang="en-US" dirty="0">
              <a:solidFill>
                <a:srgbClr val="C00000"/>
              </a:solidFill>
              <a:latin typeface="Calibri" panose="020F0502020204030204"/>
            </a:endParaRPr>
          </a:p>
        </p:txBody>
      </p:sp>
      <p:sp>
        <p:nvSpPr>
          <p:cNvPr id="50" name="TextBox 49">
            <a:extLst>
              <a:ext uri="{FF2B5EF4-FFF2-40B4-BE49-F238E27FC236}">
                <a16:creationId xmlns:a16="http://schemas.microsoft.com/office/drawing/2014/main" id="{301BFAFA-D38F-44D0-AA98-393BAFBBEA3F}"/>
              </a:ext>
            </a:extLst>
          </p:cNvPr>
          <p:cNvSpPr txBox="1"/>
          <p:nvPr/>
        </p:nvSpPr>
        <p:spPr>
          <a:xfrm>
            <a:off x="7650673" y="3169603"/>
            <a:ext cx="1066318" cy="369332"/>
          </a:xfrm>
          <a:prstGeom prst="rect">
            <a:avLst/>
          </a:prstGeom>
          <a:noFill/>
        </p:spPr>
        <p:txBody>
          <a:bodyPr wrap="none" rtlCol="0">
            <a:spAutoFit/>
          </a:bodyPr>
          <a:lstStyle/>
          <a:p>
            <a:pPr fontAlgn="auto">
              <a:spcBef>
                <a:spcPts val="0"/>
              </a:spcBef>
              <a:spcAft>
                <a:spcPts val="0"/>
              </a:spcAft>
              <a:defRPr/>
            </a:pPr>
            <a:r>
              <a:rPr lang="vi-VN" dirty="0">
                <a:solidFill>
                  <a:srgbClr val="C00000"/>
                </a:solidFill>
                <a:latin typeface="Calibri" panose="020F0502020204030204"/>
              </a:rPr>
              <a:t>Kiểu hình</a:t>
            </a:r>
            <a:endParaRPr lang="en-US" dirty="0">
              <a:solidFill>
                <a:srgbClr val="C00000"/>
              </a:solidFill>
              <a:latin typeface="Calibri" panose="020F0502020204030204"/>
            </a:endParaRPr>
          </a:p>
        </p:txBody>
      </p:sp>
      <p:sp>
        <p:nvSpPr>
          <p:cNvPr id="51" name="TextBox 50">
            <a:extLst>
              <a:ext uri="{FF2B5EF4-FFF2-40B4-BE49-F238E27FC236}">
                <a16:creationId xmlns:a16="http://schemas.microsoft.com/office/drawing/2014/main" id="{B6B0843E-F541-4888-BD4B-46E0AF2BF2D3}"/>
              </a:ext>
            </a:extLst>
          </p:cNvPr>
          <p:cNvSpPr txBox="1"/>
          <p:nvPr/>
        </p:nvSpPr>
        <p:spPr>
          <a:xfrm>
            <a:off x="7648557" y="3794952"/>
            <a:ext cx="684803" cy="369332"/>
          </a:xfrm>
          <a:prstGeom prst="rect">
            <a:avLst/>
          </a:prstGeom>
          <a:noFill/>
        </p:spPr>
        <p:txBody>
          <a:bodyPr wrap="none" rtlCol="0">
            <a:spAutoFit/>
          </a:bodyPr>
          <a:lstStyle/>
          <a:p>
            <a:pPr fontAlgn="auto">
              <a:spcBef>
                <a:spcPts val="0"/>
              </a:spcBef>
              <a:spcAft>
                <a:spcPts val="0"/>
              </a:spcAft>
              <a:defRPr/>
            </a:pPr>
            <a:r>
              <a:rPr lang="vi-VN" dirty="0">
                <a:solidFill>
                  <a:srgbClr val="C00000"/>
                </a:solidFill>
                <a:latin typeface="Calibri" panose="020F0502020204030204"/>
              </a:rPr>
              <a:t>allele</a:t>
            </a:r>
            <a:endParaRPr lang="en-US" dirty="0">
              <a:solidFill>
                <a:srgbClr val="C00000"/>
              </a:solidFill>
              <a:latin typeface="Calibri" panose="020F0502020204030204"/>
            </a:endParaRPr>
          </a:p>
        </p:txBody>
      </p:sp>
      <p:pic>
        <p:nvPicPr>
          <p:cNvPr id="4" name="Picture 3">
            <a:extLst>
              <a:ext uri="{FF2B5EF4-FFF2-40B4-BE49-F238E27FC236}">
                <a16:creationId xmlns:a16="http://schemas.microsoft.com/office/drawing/2014/main" id="{FFEBB429-0DF6-432D-9419-9B40A21B09C7}"/>
              </a:ext>
            </a:extLst>
          </p:cNvPr>
          <p:cNvPicPr>
            <a:picLocks noChangeAspect="1"/>
          </p:cNvPicPr>
          <p:nvPr/>
        </p:nvPicPr>
        <p:blipFill>
          <a:blip r:embed="rId12"/>
          <a:stretch>
            <a:fillRect/>
          </a:stretch>
        </p:blipFill>
        <p:spPr>
          <a:xfrm>
            <a:off x="1257367" y="2961731"/>
            <a:ext cx="1476893" cy="1830179"/>
          </a:xfrm>
          <a:prstGeom prst="rect">
            <a:avLst/>
          </a:prstGeom>
        </p:spPr>
      </p:pic>
      <p:pic>
        <p:nvPicPr>
          <p:cNvPr id="3" name="Picture 2">
            <a:extLst>
              <a:ext uri="{FF2B5EF4-FFF2-40B4-BE49-F238E27FC236}">
                <a16:creationId xmlns:a16="http://schemas.microsoft.com/office/drawing/2014/main" id="{96670446-3115-44F6-9B45-557A634D5A5B}"/>
              </a:ext>
            </a:extLst>
          </p:cNvPr>
          <p:cNvPicPr>
            <a:picLocks noChangeAspect="1"/>
          </p:cNvPicPr>
          <p:nvPr/>
        </p:nvPicPr>
        <p:blipFill>
          <a:blip r:embed="rId13"/>
          <a:stretch>
            <a:fillRect/>
          </a:stretch>
        </p:blipFill>
        <p:spPr>
          <a:xfrm>
            <a:off x="1257366" y="3365486"/>
            <a:ext cx="1471581" cy="1426424"/>
          </a:xfrm>
          <a:prstGeom prst="rect">
            <a:avLst/>
          </a:prstGeom>
        </p:spPr>
      </p:pic>
      <p:pic>
        <p:nvPicPr>
          <p:cNvPr id="9" name="4">
            <a:extLst>
              <a:ext uri="{FF2B5EF4-FFF2-40B4-BE49-F238E27FC236}">
                <a16:creationId xmlns:a16="http://schemas.microsoft.com/office/drawing/2014/main" id="{99D2260B-F90F-44DC-A77E-F735122B7A33}"/>
              </a:ext>
            </a:extLst>
          </p:cNvPr>
          <p:cNvPicPr>
            <a:picLocks noChangeAspect="1"/>
          </p:cNvPicPr>
          <p:nvPr/>
        </p:nvPicPr>
        <p:blipFill>
          <a:blip r:embed="rId14"/>
          <a:stretch>
            <a:fillRect/>
          </a:stretch>
        </p:blipFill>
        <p:spPr>
          <a:xfrm>
            <a:off x="3575506" y="5284058"/>
            <a:ext cx="1047079" cy="406943"/>
          </a:xfrm>
          <a:prstGeom prst="rect">
            <a:avLst/>
          </a:prstGeom>
        </p:spPr>
      </p:pic>
      <p:pic>
        <p:nvPicPr>
          <p:cNvPr id="10" name="3">
            <a:extLst>
              <a:ext uri="{FF2B5EF4-FFF2-40B4-BE49-F238E27FC236}">
                <a16:creationId xmlns:a16="http://schemas.microsoft.com/office/drawing/2014/main" id="{46439FB1-7642-41C3-B701-F4EC7D1D0A18}"/>
              </a:ext>
            </a:extLst>
          </p:cNvPr>
          <p:cNvPicPr>
            <a:picLocks noChangeAspect="1"/>
          </p:cNvPicPr>
          <p:nvPr/>
        </p:nvPicPr>
        <p:blipFill>
          <a:blip r:embed="rId15"/>
          <a:stretch>
            <a:fillRect/>
          </a:stretch>
        </p:blipFill>
        <p:spPr>
          <a:xfrm>
            <a:off x="2447124" y="5284058"/>
            <a:ext cx="1047079" cy="406943"/>
          </a:xfrm>
          <a:prstGeom prst="rect">
            <a:avLst/>
          </a:prstGeom>
        </p:spPr>
      </p:pic>
      <p:pic>
        <p:nvPicPr>
          <p:cNvPr id="11" name="2">
            <a:extLst>
              <a:ext uri="{FF2B5EF4-FFF2-40B4-BE49-F238E27FC236}">
                <a16:creationId xmlns:a16="http://schemas.microsoft.com/office/drawing/2014/main" id="{689876F3-23D2-4F2E-BFF0-34B990B73AEA}"/>
              </a:ext>
            </a:extLst>
          </p:cNvPr>
          <p:cNvPicPr>
            <a:picLocks noChangeAspect="1"/>
          </p:cNvPicPr>
          <p:nvPr/>
        </p:nvPicPr>
        <p:blipFill>
          <a:blip r:embed="rId16"/>
          <a:stretch>
            <a:fillRect/>
          </a:stretch>
        </p:blipFill>
        <p:spPr>
          <a:xfrm>
            <a:off x="1318741" y="5284058"/>
            <a:ext cx="1047079" cy="406943"/>
          </a:xfrm>
          <a:prstGeom prst="rect">
            <a:avLst/>
          </a:prstGeom>
        </p:spPr>
      </p:pic>
      <p:pic>
        <p:nvPicPr>
          <p:cNvPr id="14" name="Picture 13">
            <a:extLst>
              <a:ext uri="{FF2B5EF4-FFF2-40B4-BE49-F238E27FC236}">
                <a16:creationId xmlns:a16="http://schemas.microsoft.com/office/drawing/2014/main" id="{3638472D-1DB4-4C08-846B-A7E60A2DC2D2}"/>
              </a:ext>
            </a:extLst>
          </p:cNvPr>
          <p:cNvPicPr>
            <a:picLocks noChangeAspect="1"/>
          </p:cNvPicPr>
          <p:nvPr/>
        </p:nvPicPr>
        <p:blipFill>
          <a:blip r:embed="rId17"/>
          <a:stretch>
            <a:fillRect/>
          </a:stretch>
        </p:blipFill>
        <p:spPr>
          <a:xfrm>
            <a:off x="490203" y="4723593"/>
            <a:ext cx="685859" cy="685859"/>
          </a:xfrm>
          <a:prstGeom prst="rect">
            <a:avLst/>
          </a:prstGeom>
        </p:spPr>
      </p:pic>
      <p:pic>
        <p:nvPicPr>
          <p:cNvPr id="19" name="Magic sound effect">
            <a:hlinkClick r:id="" action="ppaction://media"/>
            <a:extLst>
              <a:ext uri="{FF2B5EF4-FFF2-40B4-BE49-F238E27FC236}">
                <a16:creationId xmlns:a16="http://schemas.microsoft.com/office/drawing/2014/main" id="{E56DA454-0B95-400A-A86B-160928009588}"/>
              </a:ext>
            </a:extLst>
          </p:cNvPr>
          <p:cNvPicPr>
            <a:picLocks noChangeAspect="1"/>
          </p:cNvPicPr>
          <p:nvPr>
            <a:audioFile r:link="rId1"/>
            <p:extLst>
              <p:ext uri="{DAA4B4D4-6D71-4841-9C94-3DE7FCFB9230}">
                <p14:media xmlns:p14="http://schemas.microsoft.com/office/powerpoint/2010/main" r:embed="rId2">
                  <p14:trim st="2016"/>
                </p14:media>
              </p:ext>
            </p:extLst>
          </p:nvPr>
        </p:nvPicPr>
        <p:blipFill>
          <a:blip r:embed="rId18"/>
          <a:stretch>
            <a:fillRect/>
          </a:stretch>
        </p:blipFill>
        <p:spPr>
          <a:xfrm>
            <a:off x="9384224" y="4179756"/>
            <a:ext cx="365522" cy="365522"/>
          </a:xfrm>
          <a:prstGeom prst="rect">
            <a:avLst/>
          </a:prstGeom>
        </p:spPr>
      </p:pic>
      <p:pic>
        <p:nvPicPr>
          <p:cNvPr id="25" name="Picture 24" descr="A close up of a logo&#10;&#10;Description automatically generated">
            <a:extLst>
              <a:ext uri="{FF2B5EF4-FFF2-40B4-BE49-F238E27FC236}">
                <a16:creationId xmlns:a16="http://schemas.microsoft.com/office/drawing/2014/main" id="{B1334589-9074-49BA-B231-2FD5E0824E65}"/>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2720296" y="-2406024"/>
            <a:ext cx="3703409" cy="2078444"/>
          </a:xfrm>
          <a:prstGeom prst="rect">
            <a:avLst/>
          </a:prstGeom>
        </p:spPr>
      </p:pic>
      <p:pic>
        <p:nvPicPr>
          <p:cNvPr id="31" name="Picture 30">
            <a:extLst>
              <a:ext uri="{FF2B5EF4-FFF2-40B4-BE49-F238E27FC236}">
                <a16:creationId xmlns:a16="http://schemas.microsoft.com/office/drawing/2014/main" id="{DC510AF4-FDAB-4D21-8224-9C0B089ED103}"/>
              </a:ext>
            </a:extLst>
          </p:cNvPr>
          <p:cNvPicPr>
            <a:picLocks noChangeAspect="1"/>
          </p:cNvPicPr>
          <p:nvPr/>
        </p:nvPicPr>
        <p:blipFill>
          <a:blip r:embed="rId20" cstate="print">
            <a:biLevel thresh="25000"/>
            <a:extLst>
              <a:ext uri="{28A0092B-C50C-407E-A947-70E740481C1C}">
                <a14:useLocalDpi xmlns:a14="http://schemas.microsoft.com/office/drawing/2010/main" val="0"/>
              </a:ext>
            </a:extLst>
          </a:blip>
          <a:stretch>
            <a:fillRect/>
          </a:stretch>
        </p:blipFill>
        <p:spPr>
          <a:xfrm>
            <a:off x="1098734" y="2627742"/>
            <a:ext cx="1769796" cy="1637722"/>
          </a:xfrm>
          <a:prstGeom prst="rect">
            <a:avLst/>
          </a:prstGeom>
        </p:spPr>
      </p:pic>
      <p:grpSp>
        <p:nvGrpSpPr>
          <p:cNvPr id="18" name="Group 17">
            <a:extLst>
              <a:ext uri="{FF2B5EF4-FFF2-40B4-BE49-F238E27FC236}">
                <a16:creationId xmlns:a16="http://schemas.microsoft.com/office/drawing/2014/main" id="{8B8EDFF5-DC0F-49F4-9C3D-795EAC2AF4B2}"/>
              </a:ext>
            </a:extLst>
          </p:cNvPr>
          <p:cNvGrpSpPr/>
          <p:nvPr/>
        </p:nvGrpSpPr>
        <p:grpSpPr>
          <a:xfrm>
            <a:off x="1403569" y="2817792"/>
            <a:ext cx="1189193" cy="1189191"/>
            <a:chOff x="1740753" y="2562737"/>
            <a:chExt cx="1833577" cy="1833577"/>
          </a:xfrm>
        </p:grpSpPr>
        <p:pic>
          <p:nvPicPr>
            <p:cNvPr id="8" name="Picture 7" descr="A picture containing invertebrate, animal&#10;&#10;Description automatically generated">
              <a:extLst>
                <a:ext uri="{FF2B5EF4-FFF2-40B4-BE49-F238E27FC236}">
                  <a16:creationId xmlns:a16="http://schemas.microsoft.com/office/drawing/2014/main" id="{BD256619-9050-494C-92FF-07090FE92261}"/>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740753" y="2562737"/>
              <a:ext cx="1833577" cy="1833577"/>
            </a:xfrm>
            <a:prstGeom prst="rect">
              <a:avLst/>
            </a:prstGeom>
          </p:spPr>
        </p:pic>
        <p:sp>
          <p:nvSpPr>
            <p:cNvPr id="17" name="Rectangle 16">
              <a:extLst>
                <a:ext uri="{FF2B5EF4-FFF2-40B4-BE49-F238E27FC236}">
                  <a16:creationId xmlns:a16="http://schemas.microsoft.com/office/drawing/2014/main" id="{07BE3BC8-6F94-4508-B5F3-94435B1CCB90}"/>
                </a:ext>
              </a:extLst>
            </p:cNvPr>
            <p:cNvSpPr/>
            <p:nvPr/>
          </p:nvSpPr>
          <p:spPr>
            <a:xfrm>
              <a:off x="1860958" y="2981248"/>
              <a:ext cx="1593168" cy="996558"/>
            </a:xfrm>
            <a:prstGeom prst="rect">
              <a:avLst/>
            </a:prstGeom>
          </p:spPr>
          <p:txBody>
            <a:bodyPr wrap="square" anchor="ctr">
              <a:spAutoFit/>
            </a:bodyPr>
            <a:lstStyle/>
            <a:p>
              <a:pPr algn="ctr" fontAlgn="auto">
                <a:spcBef>
                  <a:spcPts val="0"/>
                </a:spcBef>
                <a:spcAft>
                  <a:spcPts val="0"/>
                </a:spcAft>
                <a:defRPr/>
              </a:pPr>
              <a:r>
                <a:rPr lang="en-US" sz="1200">
                  <a:solidFill>
                    <a:prstClr val="white"/>
                  </a:solidFill>
                  <a:latin typeface="Tahoma" panose="020B0604030504040204" pitchFamily="34" charset="0"/>
                  <a:ea typeface="Tahoma" panose="020B0604030504040204" pitchFamily="34" charset="0"/>
                  <a:cs typeface="Tahoma" panose="020B0604030504040204" pitchFamily="34" charset="0"/>
                </a:rPr>
                <a:t>Trí thức là kho báu quý giá nhất</a:t>
              </a:r>
            </a:p>
          </p:txBody>
        </p:sp>
      </p:grpSp>
      <p:pic>
        <p:nvPicPr>
          <p:cNvPr id="40" name="Picture 39">
            <a:extLst>
              <a:ext uri="{FF2B5EF4-FFF2-40B4-BE49-F238E27FC236}">
                <a16:creationId xmlns:a16="http://schemas.microsoft.com/office/drawing/2014/main" id="{7351ADC6-20B3-4CCF-9DF8-8EA4AC622084}"/>
              </a:ext>
            </a:extLst>
          </p:cNvPr>
          <p:cNvPicPr>
            <a:picLocks noChangeAspect="1"/>
          </p:cNvPicPr>
          <p:nvPr/>
        </p:nvPicPr>
        <p:blipFill>
          <a:blip r:embed="rId22"/>
          <a:stretch>
            <a:fillRect/>
          </a:stretch>
        </p:blipFill>
        <p:spPr>
          <a:xfrm>
            <a:off x="5254626" y="3141103"/>
            <a:ext cx="402371" cy="374936"/>
          </a:xfrm>
          <a:prstGeom prst="rect">
            <a:avLst/>
          </a:prstGeom>
        </p:spPr>
      </p:pic>
      <p:pic>
        <p:nvPicPr>
          <p:cNvPr id="41" name="Picture 40">
            <a:extLst>
              <a:ext uri="{FF2B5EF4-FFF2-40B4-BE49-F238E27FC236}">
                <a16:creationId xmlns:a16="http://schemas.microsoft.com/office/drawing/2014/main" id="{F1052473-D994-457E-AB27-BD41BE79A8A3}"/>
              </a:ext>
            </a:extLst>
          </p:cNvPr>
          <p:cNvPicPr>
            <a:picLocks noChangeAspect="1"/>
          </p:cNvPicPr>
          <p:nvPr/>
        </p:nvPicPr>
        <p:blipFill>
          <a:blip r:embed="rId23"/>
          <a:stretch>
            <a:fillRect/>
          </a:stretch>
        </p:blipFill>
        <p:spPr>
          <a:xfrm>
            <a:off x="5254626" y="3745984"/>
            <a:ext cx="402371" cy="374936"/>
          </a:xfrm>
          <a:prstGeom prst="rect">
            <a:avLst/>
          </a:prstGeom>
        </p:spPr>
      </p:pic>
      <p:pic>
        <p:nvPicPr>
          <p:cNvPr id="43" name="Picture 42">
            <a:extLst>
              <a:ext uri="{FF2B5EF4-FFF2-40B4-BE49-F238E27FC236}">
                <a16:creationId xmlns:a16="http://schemas.microsoft.com/office/drawing/2014/main" id="{05A3363A-AC58-4D37-8194-5A9B4BB15277}"/>
              </a:ext>
            </a:extLst>
          </p:cNvPr>
          <p:cNvPicPr>
            <a:picLocks noChangeAspect="1"/>
          </p:cNvPicPr>
          <p:nvPr/>
        </p:nvPicPr>
        <p:blipFill>
          <a:blip r:embed="rId24"/>
          <a:stretch>
            <a:fillRect/>
          </a:stretch>
        </p:blipFill>
        <p:spPr>
          <a:xfrm>
            <a:off x="7131886" y="3141103"/>
            <a:ext cx="402371" cy="374936"/>
          </a:xfrm>
          <a:prstGeom prst="rect">
            <a:avLst/>
          </a:prstGeom>
        </p:spPr>
      </p:pic>
      <p:pic>
        <p:nvPicPr>
          <p:cNvPr id="45" name="Picture 44">
            <a:extLst>
              <a:ext uri="{FF2B5EF4-FFF2-40B4-BE49-F238E27FC236}">
                <a16:creationId xmlns:a16="http://schemas.microsoft.com/office/drawing/2014/main" id="{27D23464-1C39-48E0-A01B-636B156BDD35}"/>
              </a:ext>
            </a:extLst>
          </p:cNvPr>
          <p:cNvPicPr>
            <a:picLocks noChangeAspect="1"/>
          </p:cNvPicPr>
          <p:nvPr/>
        </p:nvPicPr>
        <p:blipFill>
          <a:blip r:embed="rId25"/>
          <a:stretch>
            <a:fillRect/>
          </a:stretch>
        </p:blipFill>
        <p:spPr>
          <a:xfrm>
            <a:off x="7131886" y="3745984"/>
            <a:ext cx="402371" cy="374936"/>
          </a:xfrm>
          <a:prstGeom prst="rect">
            <a:avLst/>
          </a:prstGeom>
        </p:spPr>
      </p:pic>
      <p:pic>
        <p:nvPicPr>
          <p:cNvPr id="47" name="Picture 46">
            <a:extLst>
              <a:ext uri="{FF2B5EF4-FFF2-40B4-BE49-F238E27FC236}">
                <a16:creationId xmlns:a16="http://schemas.microsoft.com/office/drawing/2014/main" id="{F237EE6E-08B3-4C0C-A022-57AC16576CCC}"/>
              </a:ext>
            </a:extLst>
          </p:cNvPr>
          <p:cNvPicPr>
            <a:picLocks noChangeAspect="1"/>
          </p:cNvPicPr>
          <p:nvPr/>
        </p:nvPicPr>
        <p:blipFill>
          <a:blip r:embed="rId26"/>
          <a:stretch>
            <a:fillRect/>
          </a:stretch>
        </p:blipFill>
        <p:spPr>
          <a:xfrm>
            <a:off x="5048709" y="3071744"/>
            <a:ext cx="681287" cy="681287"/>
          </a:xfrm>
          <a:prstGeom prst="rect">
            <a:avLst/>
          </a:prstGeom>
        </p:spPr>
      </p:pic>
      <p:pic>
        <p:nvPicPr>
          <p:cNvPr id="12" name="1">
            <a:extLst>
              <a:ext uri="{FF2B5EF4-FFF2-40B4-BE49-F238E27FC236}">
                <a16:creationId xmlns:a16="http://schemas.microsoft.com/office/drawing/2014/main" id="{6707A293-903E-4B64-8304-9CF89CB5C037}"/>
              </a:ext>
            </a:extLst>
          </p:cNvPr>
          <p:cNvPicPr>
            <a:picLocks noChangeAspect="1"/>
          </p:cNvPicPr>
          <p:nvPr/>
        </p:nvPicPr>
        <p:blipFill>
          <a:blip r:embed="rId27"/>
          <a:stretch>
            <a:fillRect/>
          </a:stretch>
        </p:blipFill>
        <p:spPr>
          <a:xfrm>
            <a:off x="190359" y="5284058"/>
            <a:ext cx="1047079" cy="406943"/>
          </a:xfrm>
          <a:prstGeom prst="rect">
            <a:avLst/>
          </a:prstGeom>
        </p:spPr>
      </p:pic>
      <p:pic>
        <p:nvPicPr>
          <p:cNvPr id="15" name="Picture 14">
            <a:extLst>
              <a:ext uri="{FF2B5EF4-FFF2-40B4-BE49-F238E27FC236}">
                <a16:creationId xmlns:a16="http://schemas.microsoft.com/office/drawing/2014/main" id="{FEB7FC6F-C70F-4469-B6D6-83FF1C41AB5C}"/>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1883266" y="4078054"/>
            <a:ext cx="177713" cy="300422"/>
          </a:xfrm>
          <a:prstGeom prst="rect">
            <a:avLst/>
          </a:prstGeom>
        </p:spPr>
      </p:pic>
      <p:sp>
        <p:nvSpPr>
          <p:cNvPr id="2" name="Rectangle 1"/>
          <p:cNvSpPr/>
          <p:nvPr/>
        </p:nvSpPr>
        <p:spPr>
          <a:xfrm>
            <a:off x="4283968" y="742880"/>
            <a:ext cx="4572000" cy="830997"/>
          </a:xfrm>
          <a:prstGeom prst="rect">
            <a:avLst/>
          </a:prstGeom>
        </p:spPr>
        <p:txBody>
          <a:bodyPr>
            <a:spAutoFit/>
          </a:bodyPr>
          <a:lstStyle/>
          <a:p>
            <a:r>
              <a:rPr lang="vi-VN" sz="2400" dirty="0">
                <a:solidFill>
                  <a:srgbClr val="000000"/>
                </a:solidFill>
                <a:latin typeface="Times New Roman" panose="02020603050405020304" pitchFamily="18" charset="0"/>
                <a:cs typeface="Times New Roman" panose="02020603050405020304" pitchFamily="18" charset="0"/>
              </a:rPr>
              <a:t>8. Là đặc điểm hình thái, cấu tạo, sinh lí của cơ thể</a:t>
            </a:r>
            <a:endParaRPr lang="en-US" sz="24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8852373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mph" presetSubtype="0" fill="hold" nodeType="clickEffect">
                                  <p:stCondLst>
                                    <p:cond delay="0"/>
                                  </p:stCondLst>
                                  <p:childTnLst>
                                    <p:anim calcmode="discrete" valueType="str">
                                      <p:cBhvr>
                                        <p:cTn id="6" dur="500" fill="hold"/>
                                        <p:tgtEl>
                                          <p:spTgt spid="12"/>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5"/>
                                            </p:cond>
                                          </p:stCondLst>
                                          <p:endCondLst>
                                            <p:cond evt="onStopAudio" delay="0">
                                              <p:tgtEl>
                                                <p:sldTgt/>
                                              </p:tgtEl>
                                            </p:cond>
                                          </p:endCondLst>
                                        </p:cTn>
                                        <p:tgtEl>
                                          <p:sndTgt r:embed="rId4" name="CLICK.WAV"/>
                                        </p:tgtEl>
                                      </p:cMediaNode>
                                    </p:audio>
                                  </p:subTnLst>
                                </p:cTn>
                              </p:par>
                            </p:childTnLst>
                          </p:cTn>
                        </p:par>
                        <p:par>
                          <p:cTn id="7" fill="hold">
                            <p:stCondLst>
                              <p:cond delay="500"/>
                            </p:stCondLst>
                            <p:childTnLst>
                              <p:par>
                                <p:cTn id="8" presetID="35" presetClass="emph" presetSubtype="0" fill="hold" nodeType="afterEffect">
                                  <p:stCondLst>
                                    <p:cond delay="0"/>
                                  </p:stCondLst>
                                  <p:childTnLst>
                                    <p:anim calcmode="discrete" valueType="str">
                                      <p:cBhvr>
                                        <p:cTn id="9" dur="500" fill="hold"/>
                                        <p:tgtEl>
                                          <p:spTgt spid="11"/>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8"/>
                                            </p:cond>
                                          </p:stCondLst>
                                          <p:endCondLst>
                                            <p:cond evt="onStopAudio" delay="0">
                                              <p:tgtEl>
                                                <p:sldTgt/>
                                              </p:tgtEl>
                                            </p:cond>
                                          </p:endCondLst>
                                        </p:cTn>
                                        <p:tgtEl>
                                          <p:sndTgt r:embed="rId4" name="CLICK.WAV"/>
                                        </p:tgtEl>
                                      </p:cMediaNode>
                                    </p:audio>
                                  </p:subTnLst>
                                </p:cTn>
                              </p:par>
                            </p:childTnLst>
                          </p:cTn>
                        </p:par>
                        <p:par>
                          <p:cTn id="10" fill="hold">
                            <p:stCondLst>
                              <p:cond delay="1000"/>
                            </p:stCondLst>
                            <p:childTnLst>
                              <p:par>
                                <p:cTn id="11" presetID="35" presetClass="emph" presetSubtype="0" fill="hold" nodeType="afterEffect">
                                  <p:stCondLst>
                                    <p:cond delay="0"/>
                                  </p:stCondLst>
                                  <p:childTnLst>
                                    <p:anim calcmode="discrete" valueType="str">
                                      <p:cBhvr>
                                        <p:cTn id="12" dur="500" fill="hold"/>
                                        <p:tgtEl>
                                          <p:spTgt spid="1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1"/>
                                            </p:cond>
                                          </p:stCondLst>
                                          <p:endCondLst>
                                            <p:cond evt="onStopAudio" delay="0">
                                              <p:tgtEl>
                                                <p:sldTgt/>
                                              </p:tgtEl>
                                            </p:cond>
                                          </p:endCondLst>
                                        </p:cTn>
                                        <p:tgtEl>
                                          <p:sndTgt r:embed="rId4" name="CLICK.WAV"/>
                                        </p:tgtEl>
                                      </p:cMediaNode>
                                    </p:audio>
                                  </p:subTnLst>
                                </p:cTn>
                              </p:par>
                            </p:childTnLst>
                          </p:cTn>
                        </p:par>
                        <p:par>
                          <p:cTn id="13" fill="hold">
                            <p:stCondLst>
                              <p:cond delay="1500"/>
                            </p:stCondLst>
                            <p:childTnLst>
                              <p:par>
                                <p:cTn id="14" presetID="35" presetClass="emph" presetSubtype="0" fill="hold" nodeType="afterEffect">
                                  <p:stCondLst>
                                    <p:cond delay="0"/>
                                  </p:stCondLst>
                                  <p:childTnLst>
                                    <p:anim calcmode="discrete" valueType="str">
                                      <p:cBhvr>
                                        <p:cTn id="15" dur="500" fill="hold"/>
                                        <p:tgtEl>
                                          <p:spTgt spid="9"/>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4"/>
                                            </p:cond>
                                          </p:stCondLst>
                                          <p:endCondLst>
                                            <p:cond evt="onStopAudio" delay="0">
                                              <p:tgtEl>
                                                <p:sldTgt/>
                                              </p:tgtEl>
                                            </p:cond>
                                          </p:endCondLst>
                                        </p:cTn>
                                        <p:tgtEl>
                                          <p:sndTgt r:embed="rId4" name="CLICK.WAV"/>
                                        </p:tgtEl>
                                      </p:cMediaNode>
                                    </p:audio>
                                  </p:subTnLst>
                                </p:cTn>
                              </p:par>
                            </p:childTnLst>
                          </p:cTn>
                        </p:par>
                        <p:par>
                          <p:cTn id="16" fill="hold">
                            <p:stCondLst>
                              <p:cond delay="2000"/>
                            </p:stCondLst>
                            <p:childTnLst>
                              <p:par>
                                <p:cTn id="17" presetID="35" presetClass="emph" presetSubtype="0" fill="hold" nodeType="afterEffect">
                                  <p:stCondLst>
                                    <p:cond delay="0"/>
                                  </p:stCondLst>
                                  <p:childTnLst>
                                    <p:anim calcmode="discrete" valueType="str">
                                      <p:cBhvr>
                                        <p:cTn id="18" dur="500" fill="hold"/>
                                        <p:tgtEl>
                                          <p:spTgt spid="1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7"/>
                                            </p:cond>
                                          </p:stCondLst>
                                          <p:endCondLst>
                                            <p:cond evt="onStopAudio" delay="0">
                                              <p:tgtEl>
                                                <p:sldTgt/>
                                              </p:tgtEl>
                                            </p:cond>
                                          </p:endCondLst>
                                        </p:cTn>
                                        <p:tgtEl>
                                          <p:sndTgt r:embed="rId4" name="CLICK.WAV"/>
                                        </p:tgtEl>
                                      </p:cMediaNode>
                                    </p:audio>
                                  </p:subTnLst>
                                </p:cTn>
                              </p:par>
                            </p:childTnLst>
                          </p:cTn>
                        </p:par>
                        <p:par>
                          <p:cTn id="19" fill="hold">
                            <p:stCondLst>
                              <p:cond delay="2500"/>
                            </p:stCondLst>
                            <p:childTnLst>
                              <p:par>
                                <p:cTn id="20" presetID="35" presetClass="emph" presetSubtype="0" fill="hold" nodeType="afterEffect">
                                  <p:stCondLst>
                                    <p:cond delay="0"/>
                                  </p:stCondLst>
                                  <p:childTnLst>
                                    <p:anim calcmode="discrete" valueType="str">
                                      <p:cBhvr>
                                        <p:cTn id="21" dur="500" fill="hold"/>
                                        <p:tgtEl>
                                          <p:spTgt spid="9"/>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0"/>
                                            </p:cond>
                                          </p:stCondLst>
                                          <p:endCondLst>
                                            <p:cond evt="onStopAudio" delay="0">
                                              <p:tgtEl>
                                                <p:sldTgt/>
                                              </p:tgtEl>
                                            </p:cond>
                                          </p:endCondLst>
                                        </p:cTn>
                                        <p:tgtEl>
                                          <p:sndTgt r:embed="rId4" name="CLICK.WAV"/>
                                        </p:tgtEl>
                                      </p:cMediaNode>
                                    </p:audio>
                                  </p:subTnLst>
                                </p:cTn>
                              </p:par>
                            </p:childTnLst>
                          </p:cTn>
                        </p:par>
                        <p:par>
                          <p:cTn id="22" fill="hold">
                            <p:stCondLst>
                              <p:cond delay="3000"/>
                            </p:stCondLst>
                            <p:childTnLst>
                              <p:par>
                                <p:cTn id="23" presetID="35" presetClass="emph" presetSubtype="0" fill="hold" nodeType="afterEffect">
                                  <p:stCondLst>
                                    <p:cond delay="0"/>
                                  </p:stCondLst>
                                  <p:childTnLst>
                                    <p:anim calcmode="discrete" valueType="str">
                                      <p:cBhvr>
                                        <p:cTn id="24" dur="500" fill="hold"/>
                                        <p:tgtEl>
                                          <p:spTgt spid="12"/>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3"/>
                                            </p:cond>
                                          </p:stCondLst>
                                          <p:endCondLst>
                                            <p:cond evt="onStopAudio" delay="0">
                                              <p:tgtEl>
                                                <p:sldTgt/>
                                              </p:tgtEl>
                                            </p:cond>
                                          </p:endCondLst>
                                        </p:cTn>
                                        <p:tgtEl>
                                          <p:sndTgt r:embed="rId4" name="CLICK.WAV"/>
                                        </p:tgtEl>
                                      </p:cMediaNode>
                                    </p:audio>
                                  </p:subTnLst>
                                </p:cTn>
                              </p:par>
                            </p:childTnLst>
                          </p:cTn>
                        </p:par>
                        <p:par>
                          <p:cTn id="25" fill="hold">
                            <p:stCondLst>
                              <p:cond delay="3500"/>
                            </p:stCondLst>
                            <p:childTnLst>
                              <p:par>
                                <p:cTn id="26" presetID="35" presetClass="emph" presetSubtype="0" fill="hold" nodeType="afterEffect">
                                  <p:stCondLst>
                                    <p:cond delay="0"/>
                                  </p:stCondLst>
                                  <p:childTnLst>
                                    <p:anim calcmode="discrete" valueType="str">
                                      <p:cBhvr>
                                        <p:cTn id="27" dur="500" fill="hold"/>
                                        <p:tgtEl>
                                          <p:spTgt spid="11"/>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6"/>
                                            </p:cond>
                                          </p:stCondLst>
                                          <p:endCondLst>
                                            <p:cond evt="onStopAudio" delay="0">
                                              <p:tgtEl>
                                                <p:sldTgt/>
                                              </p:tgtEl>
                                            </p:cond>
                                          </p:endCondLst>
                                        </p:cTn>
                                        <p:tgtEl>
                                          <p:sndTgt r:embed="rId4" name="CLICK.WAV"/>
                                        </p:tgtEl>
                                      </p:cMediaNode>
                                    </p:audio>
                                  </p:subTnLst>
                                </p:cTn>
                              </p:par>
                            </p:childTnLst>
                          </p:cTn>
                        </p:par>
                        <p:par>
                          <p:cTn id="28" fill="hold">
                            <p:stCondLst>
                              <p:cond delay="4000"/>
                            </p:stCondLst>
                            <p:childTnLst>
                              <p:par>
                                <p:cTn id="29" presetID="32" presetClass="emph" presetSubtype="0" fill="hold" nodeType="afterEffect">
                                  <p:stCondLst>
                                    <p:cond delay="0"/>
                                  </p:stCondLst>
                                  <p:childTnLst>
                                    <p:animRot by="120000">
                                      <p:cBhvr>
                                        <p:cTn id="30" dur="100" fill="hold">
                                          <p:stCondLst>
                                            <p:cond delay="0"/>
                                          </p:stCondLst>
                                        </p:cTn>
                                        <p:tgtEl>
                                          <p:spTgt spid="12"/>
                                        </p:tgtEl>
                                        <p:attrNameLst>
                                          <p:attrName>r</p:attrName>
                                        </p:attrNameLst>
                                      </p:cBhvr>
                                    </p:animRot>
                                    <p:animRot by="-240000">
                                      <p:cBhvr>
                                        <p:cTn id="31" dur="200" fill="hold">
                                          <p:stCondLst>
                                            <p:cond delay="200"/>
                                          </p:stCondLst>
                                        </p:cTn>
                                        <p:tgtEl>
                                          <p:spTgt spid="12"/>
                                        </p:tgtEl>
                                        <p:attrNameLst>
                                          <p:attrName>r</p:attrName>
                                        </p:attrNameLst>
                                      </p:cBhvr>
                                    </p:animRot>
                                    <p:animRot by="240000">
                                      <p:cBhvr>
                                        <p:cTn id="32" dur="200" fill="hold">
                                          <p:stCondLst>
                                            <p:cond delay="400"/>
                                          </p:stCondLst>
                                        </p:cTn>
                                        <p:tgtEl>
                                          <p:spTgt spid="12"/>
                                        </p:tgtEl>
                                        <p:attrNameLst>
                                          <p:attrName>r</p:attrName>
                                        </p:attrNameLst>
                                      </p:cBhvr>
                                    </p:animRot>
                                    <p:animRot by="-240000">
                                      <p:cBhvr>
                                        <p:cTn id="33" dur="200" fill="hold">
                                          <p:stCondLst>
                                            <p:cond delay="600"/>
                                          </p:stCondLst>
                                        </p:cTn>
                                        <p:tgtEl>
                                          <p:spTgt spid="12"/>
                                        </p:tgtEl>
                                        <p:attrNameLst>
                                          <p:attrName>r</p:attrName>
                                        </p:attrNameLst>
                                      </p:cBhvr>
                                    </p:animRot>
                                    <p:animRot by="120000">
                                      <p:cBhvr>
                                        <p:cTn id="34" dur="200" fill="hold">
                                          <p:stCondLst>
                                            <p:cond delay="800"/>
                                          </p:stCondLst>
                                        </p:cTn>
                                        <p:tgtEl>
                                          <p:spTgt spid="12"/>
                                        </p:tgtEl>
                                        <p:attrNameLst>
                                          <p:attrName>r</p:attrName>
                                        </p:attrNameLst>
                                      </p:cBhvr>
                                    </p:animRot>
                                  </p:childTnLst>
                                  <p:subTnLst>
                                    <p:audio>
                                      <p:cMediaNode>
                                        <p:cTn display="0" masterRel="sameClick">
                                          <p:stCondLst>
                                            <p:cond evt="begin" delay="0">
                                              <p:tn val="29"/>
                                            </p:cond>
                                          </p:stCondLst>
                                          <p:endCondLst>
                                            <p:cond evt="onStopAudio" delay="0">
                                              <p:tgtEl>
                                                <p:sldTgt/>
                                              </p:tgtEl>
                                            </p:cond>
                                          </p:endCondLst>
                                        </p:cTn>
                                        <p:tgtEl>
                                          <p:sndTgt r:embed="rId5" name="Check mark.wav"/>
                                        </p:tgtEl>
                                      </p:cMediaNode>
                                    </p:audio>
                                  </p:subTnLst>
                                </p:cTn>
                              </p:par>
                              <p:par>
                                <p:cTn id="35" presetID="1"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2" presetClass="entr" presetSubtype="4" fill="hold" nodeType="withEffect">
                                  <p:stCondLst>
                                    <p:cond delay="0"/>
                                  </p:stCondLst>
                                  <p:childTnLst>
                                    <p:set>
                                      <p:cBhvr>
                                        <p:cTn id="38" dur="1" fill="hold">
                                          <p:stCondLst>
                                            <p:cond delay="0"/>
                                          </p:stCondLst>
                                        </p:cTn>
                                        <p:tgtEl>
                                          <p:spTgt spid="47"/>
                                        </p:tgtEl>
                                        <p:attrNameLst>
                                          <p:attrName>style.visibility</p:attrName>
                                        </p:attrNameLst>
                                      </p:cBhvr>
                                      <p:to>
                                        <p:strVal val="visible"/>
                                      </p:to>
                                    </p:set>
                                    <p:anim calcmode="lin" valueType="num">
                                      <p:cBhvr additive="base">
                                        <p:cTn id="39" dur="500" fill="hold"/>
                                        <p:tgtEl>
                                          <p:spTgt spid="47"/>
                                        </p:tgtEl>
                                        <p:attrNameLst>
                                          <p:attrName>ppt_x</p:attrName>
                                        </p:attrNameLst>
                                      </p:cBhvr>
                                      <p:tavLst>
                                        <p:tav tm="0">
                                          <p:val>
                                            <p:strVal val="#ppt_x"/>
                                          </p:val>
                                        </p:tav>
                                        <p:tav tm="100000">
                                          <p:val>
                                            <p:strVal val="#ppt_x"/>
                                          </p:val>
                                        </p:tav>
                                      </p:tavLst>
                                    </p:anim>
                                    <p:anim calcmode="lin" valueType="num">
                                      <p:cBhvr additive="base">
                                        <p:cTn id="40" dur="500" fill="hold"/>
                                        <p:tgtEl>
                                          <p:spTgt spid="47"/>
                                        </p:tgtEl>
                                        <p:attrNameLst>
                                          <p:attrName>ppt_y</p:attrName>
                                        </p:attrNameLst>
                                      </p:cBhvr>
                                      <p:tavLst>
                                        <p:tav tm="0">
                                          <p:val>
                                            <p:strVal val="1+#ppt_h/2"/>
                                          </p:val>
                                        </p:tav>
                                        <p:tav tm="100000">
                                          <p:val>
                                            <p:strVal val="#ppt_y"/>
                                          </p:val>
                                        </p:tav>
                                      </p:tavLst>
                                    </p:anim>
                                  </p:childTnLst>
                                </p:cTn>
                              </p:par>
                              <p:par>
                                <p:cTn id="41" presetID="1" presetClass="exit" presetSubtype="0" fill="hold" nodeType="withEffect">
                                  <p:stCondLst>
                                    <p:cond delay="1000"/>
                                  </p:stCondLst>
                                  <p:childTnLst>
                                    <p:set>
                                      <p:cBhvr>
                                        <p:cTn id="42" dur="1" fill="hold">
                                          <p:stCondLst>
                                            <p:cond delay="0"/>
                                          </p:stCondLst>
                                        </p:cTn>
                                        <p:tgtEl>
                                          <p:spTgt spid="14"/>
                                        </p:tgtEl>
                                        <p:attrNameLst>
                                          <p:attrName>style.visibility</p:attrName>
                                        </p:attrNameLst>
                                      </p:cBhvr>
                                      <p:to>
                                        <p:strVal val="hidden"/>
                                      </p:to>
                                    </p:set>
                                  </p:childTnLst>
                                </p:cTn>
                              </p:par>
                              <p:par>
                                <p:cTn id="43" presetID="10" presetClass="exit" presetSubtype="0" fill="hold" nodeType="withEffect">
                                  <p:stCondLst>
                                    <p:cond delay="1000"/>
                                  </p:stCondLst>
                                  <p:childTnLst>
                                    <p:animEffect transition="out" filter="fade">
                                      <p:cBhvr>
                                        <p:cTn id="44" dur="500"/>
                                        <p:tgtEl>
                                          <p:spTgt spid="11"/>
                                        </p:tgtEl>
                                      </p:cBhvr>
                                    </p:animEffect>
                                    <p:set>
                                      <p:cBhvr>
                                        <p:cTn id="45" dur="1" fill="hold">
                                          <p:stCondLst>
                                            <p:cond delay="499"/>
                                          </p:stCondLst>
                                        </p:cTn>
                                        <p:tgtEl>
                                          <p:spTgt spid="11"/>
                                        </p:tgtEl>
                                        <p:attrNameLst>
                                          <p:attrName>style.visibility</p:attrName>
                                        </p:attrNameLst>
                                      </p:cBhvr>
                                      <p:to>
                                        <p:strVal val="hidden"/>
                                      </p:to>
                                    </p:set>
                                  </p:childTnLst>
                                </p:cTn>
                              </p:par>
                              <p:par>
                                <p:cTn id="46" presetID="10" presetClass="exit" presetSubtype="0" fill="hold" nodeType="withEffect">
                                  <p:stCondLst>
                                    <p:cond delay="1000"/>
                                  </p:stCondLst>
                                  <p:childTnLst>
                                    <p:animEffect transition="out" filter="fade">
                                      <p:cBhvr>
                                        <p:cTn id="47" dur="500"/>
                                        <p:tgtEl>
                                          <p:spTgt spid="10"/>
                                        </p:tgtEl>
                                      </p:cBhvr>
                                    </p:animEffect>
                                    <p:set>
                                      <p:cBhvr>
                                        <p:cTn id="48" dur="1" fill="hold">
                                          <p:stCondLst>
                                            <p:cond delay="499"/>
                                          </p:stCondLst>
                                        </p:cTn>
                                        <p:tgtEl>
                                          <p:spTgt spid="10"/>
                                        </p:tgtEl>
                                        <p:attrNameLst>
                                          <p:attrName>style.visibility</p:attrName>
                                        </p:attrNameLst>
                                      </p:cBhvr>
                                      <p:to>
                                        <p:strVal val="hidden"/>
                                      </p:to>
                                    </p:set>
                                  </p:childTnLst>
                                </p:cTn>
                              </p:par>
                              <p:par>
                                <p:cTn id="49" presetID="10" presetClass="exit" presetSubtype="0" fill="hold" nodeType="withEffect">
                                  <p:stCondLst>
                                    <p:cond delay="1000"/>
                                  </p:stCondLst>
                                  <p:childTnLst>
                                    <p:animEffect transition="out" filter="fade">
                                      <p:cBhvr>
                                        <p:cTn id="50" dur="500"/>
                                        <p:tgtEl>
                                          <p:spTgt spid="9"/>
                                        </p:tgtEl>
                                      </p:cBhvr>
                                    </p:animEffect>
                                    <p:set>
                                      <p:cBhvr>
                                        <p:cTn id="51" dur="1" fill="hold">
                                          <p:stCondLst>
                                            <p:cond delay="499"/>
                                          </p:stCondLst>
                                        </p:cTn>
                                        <p:tgtEl>
                                          <p:spTgt spid="9"/>
                                        </p:tgtEl>
                                        <p:attrNameLst>
                                          <p:attrName>style.visibility</p:attrName>
                                        </p:attrNameLst>
                                      </p:cBhvr>
                                      <p:to>
                                        <p:strVal val="hidden"/>
                                      </p:to>
                                    </p:set>
                                  </p:childTnLst>
                                </p:cTn>
                              </p:par>
                            </p:childTnLst>
                          </p:cTn>
                        </p:par>
                        <p:par>
                          <p:cTn id="52" fill="hold">
                            <p:stCondLst>
                              <p:cond delay="5500"/>
                            </p:stCondLst>
                            <p:childTnLst>
                              <p:par>
                                <p:cTn id="53" presetID="64" presetClass="path" presetSubtype="0" accel="50000" decel="50000" fill="hold" nodeType="afterEffect">
                                  <p:stCondLst>
                                    <p:cond delay="0"/>
                                  </p:stCondLst>
                                  <p:childTnLst>
                                    <p:animMotion origin="layout" path="M -4.79167E-6 -1.48148E-6 L 0.39623 -0.50324 " pathEditMode="relative" rAng="0" ptsTypes="AA">
                                      <p:cBhvr>
                                        <p:cTn id="54" dur="2000" fill="hold"/>
                                        <p:tgtEl>
                                          <p:spTgt spid="12"/>
                                        </p:tgtEl>
                                        <p:attrNameLst>
                                          <p:attrName>ppt_x</p:attrName>
                                          <p:attrName>ppt_y</p:attrName>
                                        </p:attrNameLst>
                                      </p:cBhvr>
                                      <p:rCtr x="19805" y="-25162"/>
                                    </p:animMotion>
                                  </p:childTnLst>
                                  <p:subTnLst>
                                    <p:audio>
                                      <p:cMediaNode>
                                        <p:cTn display="0" masterRel="sameClick">
                                          <p:stCondLst>
                                            <p:cond evt="begin" delay="0">
                                              <p:tn val="53"/>
                                            </p:cond>
                                          </p:stCondLst>
                                          <p:endCondLst>
                                            <p:cond evt="onStopAudio" delay="0">
                                              <p:tgtEl>
                                                <p:sldTgt/>
                                              </p:tgtEl>
                                            </p:cond>
                                          </p:endCondLst>
                                        </p:cTn>
                                        <p:tgtEl>
                                          <p:sndTgt r:embed="rId6" name="CHIMES.WAV"/>
                                        </p:tgtEl>
                                      </p:cMediaNode>
                                    </p:audio>
                                  </p:subTnLst>
                                </p:cTn>
                              </p:par>
                            </p:childTnLst>
                          </p:cTn>
                        </p:par>
                        <p:par>
                          <p:cTn id="55" fill="hold">
                            <p:stCondLst>
                              <p:cond delay="7500"/>
                            </p:stCondLst>
                            <p:childTnLst>
                              <p:par>
                                <p:cTn id="56" presetID="6" presetClass="emph" presetSubtype="0" fill="hold" nodeType="afterEffect">
                                  <p:stCondLst>
                                    <p:cond delay="0"/>
                                  </p:stCondLst>
                                  <p:childTnLst>
                                    <p:animScale>
                                      <p:cBhvr>
                                        <p:cTn id="57" dur="1000" fill="hold"/>
                                        <p:tgtEl>
                                          <p:spTgt spid="12"/>
                                        </p:tgtEl>
                                      </p:cBhvr>
                                      <p:by x="300000" y="300000"/>
                                    </p:animScale>
                                  </p:childTnLst>
                                </p:cTn>
                              </p:par>
                              <p:par>
                                <p:cTn id="58" presetID="8" presetClass="emph" presetSubtype="0" fill="hold" nodeType="withEffect">
                                  <p:stCondLst>
                                    <p:cond delay="0"/>
                                  </p:stCondLst>
                                  <p:childTnLst>
                                    <p:animRot by="21600000">
                                      <p:cBhvr>
                                        <p:cTn id="59" dur="4000" fill="hold"/>
                                        <p:tgtEl>
                                          <p:spTgt spid="12"/>
                                        </p:tgtEl>
                                        <p:attrNameLst>
                                          <p:attrName>r</p:attrName>
                                        </p:attrNameLst>
                                      </p:cBhvr>
                                    </p:animRot>
                                  </p:childTnLst>
                                  <p:subTnLst>
                                    <p:audio>
                                      <p:cMediaNode>
                                        <p:cTn display="0" masterRel="sameClick">
                                          <p:stCondLst>
                                            <p:cond evt="begin" delay="0">
                                              <p:tn val="58"/>
                                            </p:cond>
                                          </p:stCondLst>
                                          <p:endCondLst>
                                            <p:cond evt="onStopAudio" delay="0">
                                              <p:tgtEl>
                                                <p:sldTgt/>
                                              </p:tgtEl>
                                            </p:cond>
                                          </p:endCondLst>
                                        </p:cTn>
                                        <p:tgtEl>
                                          <p:sndTgt r:embed="rId7" name="APPLAUSE.WAV"/>
                                        </p:tgtEl>
                                      </p:cMediaNode>
                                    </p:audio>
                                  </p:subTnLst>
                                </p:cTn>
                              </p:par>
                            </p:childTnLst>
                          </p:cTn>
                        </p:par>
                        <p:par>
                          <p:cTn id="60" fill="hold">
                            <p:stCondLst>
                              <p:cond delay="11500"/>
                            </p:stCondLst>
                            <p:childTnLst>
                              <p:par>
                                <p:cTn id="61" presetID="42" presetClass="path" presetSubtype="0" accel="50000" decel="50000" fill="hold" nodeType="afterEffect">
                                  <p:stCondLst>
                                    <p:cond delay="0"/>
                                  </p:stCondLst>
                                  <p:childTnLst>
                                    <p:animMotion origin="layout" path="M 0.39623 -0.50324 L 0.13894 -0.24722 " pathEditMode="relative" rAng="0" ptsTypes="AA">
                                      <p:cBhvr>
                                        <p:cTn id="62" dur="2000" fill="hold"/>
                                        <p:tgtEl>
                                          <p:spTgt spid="12"/>
                                        </p:tgtEl>
                                        <p:attrNameLst>
                                          <p:attrName>ppt_x</p:attrName>
                                          <p:attrName>ppt_y</p:attrName>
                                        </p:attrNameLst>
                                      </p:cBhvr>
                                      <p:rCtr x="-12865" y="12801"/>
                                    </p:animMotion>
                                  </p:childTnLst>
                                  <p:subTnLst>
                                    <p:audio>
                                      <p:cMediaNode>
                                        <p:cTn display="0" masterRel="sameClick">
                                          <p:stCondLst>
                                            <p:cond evt="begin" delay="0">
                                              <p:tn val="61"/>
                                            </p:cond>
                                          </p:stCondLst>
                                          <p:endCondLst>
                                            <p:cond evt="onStopAudio" delay="0">
                                              <p:tgtEl>
                                                <p:sldTgt/>
                                              </p:tgtEl>
                                            </p:cond>
                                          </p:endCondLst>
                                        </p:cTn>
                                        <p:tgtEl>
                                          <p:sndTgt r:embed="rId6" name="CHIMES.WAV"/>
                                        </p:tgtEl>
                                      </p:cMediaNode>
                                    </p:audio>
                                  </p:subTnLst>
                                </p:cTn>
                              </p:par>
                              <p:par>
                                <p:cTn id="63" presetID="6" presetClass="emph" presetSubtype="0" fill="hold" nodeType="withEffect">
                                  <p:stCondLst>
                                    <p:cond delay="0"/>
                                  </p:stCondLst>
                                  <p:childTnLst>
                                    <p:animScale>
                                      <p:cBhvr>
                                        <p:cTn id="64" dur="2000" fill="hold"/>
                                        <p:tgtEl>
                                          <p:spTgt spid="12"/>
                                        </p:tgtEl>
                                      </p:cBhvr>
                                      <p:by x="20000" y="20000"/>
                                    </p:animScale>
                                  </p:childTnLst>
                                </p:cTn>
                              </p:par>
                              <p:par>
                                <p:cTn id="65" presetID="8" presetClass="emph" presetSubtype="0" fill="hold" nodeType="withEffect">
                                  <p:stCondLst>
                                    <p:cond delay="0"/>
                                  </p:stCondLst>
                                  <p:childTnLst>
                                    <p:animRot by="-1800000">
                                      <p:cBhvr>
                                        <p:cTn id="66" dur="2000" fill="hold"/>
                                        <p:tgtEl>
                                          <p:spTgt spid="12"/>
                                        </p:tgtEl>
                                        <p:attrNameLst>
                                          <p:attrName>r</p:attrName>
                                        </p:attrNameLst>
                                      </p:cBhvr>
                                    </p:animRot>
                                  </p:childTnLst>
                                </p:cTn>
                              </p:par>
                              <p:par>
                                <p:cTn id="67" presetID="22" presetClass="exit" presetSubtype="8" fill="hold" nodeType="withEffect">
                                  <p:stCondLst>
                                    <p:cond delay="1750"/>
                                  </p:stCondLst>
                                  <p:childTnLst>
                                    <p:animEffect transition="out" filter="wipe(left)">
                                      <p:cBhvr>
                                        <p:cTn id="68" dur="250"/>
                                        <p:tgtEl>
                                          <p:spTgt spid="12"/>
                                        </p:tgtEl>
                                      </p:cBhvr>
                                    </p:animEffect>
                                    <p:set>
                                      <p:cBhvr>
                                        <p:cTn id="69" dur="1" fill="hold">
                                          <p:stCondLst>
                                            <p:cond delay="249"/>
                                          </p:stCondLst>
                                        </p:cTn>
                                        <p:tgtEl>
                                          <p:spTgt spid="12"/>
                                        </p:tgtEl>
                                        <p:attrNameLst>
                                          <p:attrName>style.visibility</p:attrName>
                                        </p:attrNameLst>
                                      </p:cBhvr>
                                      <p:to>
                                        <p:strVal val="hidden"/>
                                      </p:to>
                                    </p:set>
                                  </p:childTnLst>
                                </p:cTn>
                              </p:par>
                              <p:par>
                                <p:cTn id="70" presetID="53" presetClass="exit" presetSubtype="32" fill="hold" nodeType="withEffect">
                                  <p:stCondLst>
                                    <p:cond delay="1750"/>
                                  </p:stCondLst>
                                  <p:childTnLst>
                                    <p:anim calcmode="lin" valueType="num">
                                      <p:cBhvr>
                                        <p:cTn id="71" dur="250"/>
                                        <p:tgtEl>
                                          <p:spTgt spid="12"/>
                                        </p:tgtEl>
                                        <p:attrNameLst>
                                          <p:attrName>ppt_w</p:attrName>
                                        </p:attrNameLst>
                                      </p:cBhvr>
                                      <p:tavLst>
                                        <p:tav tm="0">
                                          <p:val>
                                            <p:strVal val="ppt_w"/>
                                          </p:val>
                                        </p:tav>
                                        <p:tav tm="100000">
                                          <p:val>
                                            <p:fltVal val="0"/>
                                          </p:val>
                                        </p:tav>
                                      </p:tavLst>
                                    </p:anim>
                                    <p:anim calcmode="lin" valueType="num">
                                      <p:cBhvr>
                                        <p:cTn id="72" dur="250"/>
                                        <p:tgtEl>
                                          <p:spTgt spid="12"/>
                                        </p:tgtEl>
                                        <p:attrNameLst>
                                          <p:attrName>ppt_h</p:attrName>
                                        </p:attrNameLst>
                                      </p:cBhvr>
                                      <p:tavLst>
                                        <p:tav tm="0">
                                          <p:val>
                                            <p:strVal val="ppt_h"/>
                                          </p:val>
                                        </p:tav>
                                        <p:tav tm="100000">
                                          <p:val>
                                            <p:fltVal val="0"/>
                                          </p:val>
                                        </p:tav>
                                      </p:tavLst>
                                    </p:anim>
                                    <p:animEffect transition="out" filter="fade">
                                      <p:cBhvr>
                                        <p:cTn id="73" dur="250"/>
                                        <p:tgtEl>
                                          <p:spTgt spid="12"/>
                                        </p:tgtEl>
                                      </p:cBhvr>
                                    </p:animEffect>
                                    <p:set>
                                      <p:cBhvr>
                                        <p:cTn id="74" dur="1" fill="hold">
                                          <p:stCondLst>
                                            <p:cond delay="249"/>
                                          </p:stCondLst>
                                        </p:cTn>
                                        <p:tgtEl>
                                          <p:spTgt spid="12"/>
                                        </p:tgtEl>
                                        <p:attrNameLst>
                                          <p:attrName>style.visibility</p:attrName>
                                        </p:attrNameLst>
                                      </p:cBhvr>
                                      <p:to>
                                        <p:strVal val="hidden"/>
                                      </p:to>
                                    </p:set>
                                  </p:childTnLst>
                                </p:cTn>
                              </p:par>
                              <p:par>
                                <p:cTn id="75" presetID="55" presetClass="entr" presetSubtype="0" fill="hold" nodeType="withEffect">
                                  <p:stCondLst>
                                    <p:cond delay="1800"/>
                                  </p:stCondLst>
                                  <p:childTnLst>
                                    <p:set>
                                      <p:cBhvr>
                                        <p:cTn id="76" dur="1" fill="hold">
                                          <p:stCondLst>
                                            <p:cond delay="0"/>
                                          </p:stCondLst>
                                        </p:cTn>
                                        <p:tgtEl>
                                          <p:spTgt spid="15"/>
                                        </p:tgtEl>
                                        <p:attrNameLst>
                                          <p:attrName>style.visibility</p:attrName>
                                        </p:attrNameLst>
                                      </p:cBhvr>
                                      <p:to>
                                        <p:strVal val="visible"/>
                                      </p:to>
                                    </p:set>
                                    <p:anim calcmode="lin" valueType="num">
                                      <p:cBhvr>
                                        <p:cTn id="77" dur="250" fill="hold"/>
                                        <p:tgtEl>
                                          <p:spTgt spid="15"/>
                                        </p:tgtEl>
                                        <p:attrNameLst>
                                          <p:attrName>ppt_w</p:attrName>
                                        </p:attrNameLst>
                                      </p:cBhvr>
                                      <p:tavLst>
                                        <p:tav tm="0">
                                          <p:val>
                                            <p:strVal val="#ppt_w*0.70"/>
                                          </p:val>
                                        </p:tav>
                                        <p:tav tm="100000">
                                          <p:val>
                                            <p:strVal val="#ppt_w"/>
                                          </p:val>
                                        </p:tav>
                                      </p:tavLst>
                                    </p:anim>
                                    <p:anim calcmode="lin" valueType="num">
                                      <p:cBhvr>
                                        <p:cTn id="78" dur="250" fill="hold"/>
                                        <p:tgtEl>
                                          <p:spTgt spid="15"/>
                                        </p:tgtEl>
                                        <p:attrNameLst>
                                          <p:attrName>ppt_h</p:attrName>
                                        </p:attrNameLst>
                                      </p:cBhvr>
                                      <p:tavLst>
                                        <p:tav tm="0">
                                          <p:val>
                                            <p:strVal val="#ppt_h"/>
                                          </p:val>
                                        </p:tav>
                                        <p:tav tm="100000">
                                          <p:val>
                                            <p:strVal val="#ppt_h"/>
                                          </p:val>
                                        </p:tav>
                                      </p:tavLst>
                                    </p:anim>
                                    <p:animEffect transition="in" filter="fade">
                                      <p:cBhvr>
                                        <p:cTn id="79" dur="250"/>
                                        <p:tgtEl>
                                          <p:spTgt spid="15"/>
                                        </p:tgtEl>
                                      </p:cBhvr>
                                    </p:animEffect>
                                  </p:childTnLst>
                                  <p:subTnLst>
                                    <p:audio>
                                      <p:cMediaNode>
                                        <p:cTn display="0" masterRel="sameClick">
                                          <p:stCondLst>
                                            <p:cond evt="begin" delay="0">
                                              <p:tn val="75"/>
                                            </p:cond>
                                          </p:stCondLst>
                                          <p:endCondLst>
                                            <p:cond evt="onStopAudio" delay="0">
                                              <p:tgtEl>
                                                <p:sldTgt/>
                                              </p:tgtEl>
                                            </p:cond>
                                          </p:endCondLst>
                                        </p:cTn>
                                        <p:tgtEl>
                                          <p:sndTgt r:embed="rId8" name="CASHREG.WAV"/>
                                        </p:tgtEl>
                                      </p:cMediaNode>
                                    </p:audio>
                                  </p:subTnLst>
                                </p:cTn>
                              </p:par>
                              <p:par>
                                <p:cTn id="80" presetID="8" presetClass="emph" presetSubtype="0" fill="hold" nodeType="withEffect">
                                  <p:stCondLst>
                                    <p:cond delay="3000"/>
                                  </p:stCondLst>
                                  <p:childTnLst>
                                    <p:animRot by="21600000">
                                      <p:cBhvr>
                                        <p:cTn id="81" dur="4000" fill="hold"/>
                                        <p:tgtEl>
                                          <p:spTgt spid="15"/>
                                        </p:tgtEl>
                                        <p:attrNameLst>
                                          <p:attrName>r</p:attrName>
                                        </p:attrNameLst>
                                      </p:cBhvr>
                                    </p:animRot>
                                  </p:childTnLst>
                                  <p:subTnLst>
                                    <p:audio>
                                      <p:cMediaNode>
                                        <p:cTn display="0" masterRel="sameClick">
                                          <p:stCondLst>
                                            <p:cond evt="begin" delay="0">
                                              <p:tn val="80"/>
                                            </p:cond>
                                          </p:stCondLst>
                                          <p:endCondLst>
                                            <p:cond evt="onStopAudio" delay="0">
                                              <p:tgtEl>
                                                <p:sldTgt/>
                                              </p:tgtEl>
                                            </p:cond>
                                          </p:endCondLst>
                                        </p:cTn>
                                        <p:tgtEl>
                                          <p:sndTgt r:embed="rId9" name="wheelspin.wav"/>
                                        </p:tgtEl>
                                      </p:cMediaNode>
                                    </p:audio>
                                  </p:subTnLst>
                                </p:cTn>
                              </p:par>
                            </p:childTnLst>
                          </p:cTn>
                        </p:par>
                        <p:par>
                          <p:cTn id="82" fill="hold">
                            <p:stCondLst>
                              <p:cond delay="18500"/>
                            </p:stCondLst>
                            <p:childTnLst>
                              <p:par>
                                <p:cTn id="83" presetID="1" presetClass="exit" presetSubtype="0" fill="hold" nodeType="afterEffect">
                                  <p:stCondLst>
                                    <p:cond delay="0"/>
                                  </p:stCondLst>
                                  <p:childTnLst>
                                    <p:set>
                                      <p:cBhvr>
                                        <p:cTn id="84" dur="1" fill="hold">
                                          <p:stCondLst>
                                            <p:cond delay="0"/>
                                          </p:stCondLst>
                                        </p:cTn>
                                        <p:tgtEl>
                                          <p:spTgt spid="3"/>
                                        </p:tgtEl>
                                        <p:attrNameLst>
                                          <p:attrName>style.visibility</p:attrName>
                                        </p:attrNameLst>
                                      </p:cBhvr>
                                      <p:to>
                                        <p:strVal val="hidden"/>
                                      </p:to>
                                    </p:set>
                                  </p:childTnLst>
                                  <p:subTnLst>
                                    <p:audio>
                                      <p:cMediaNode>
                                        <p:cTn display="0" masterRel="sameClick">
                                          <p:stCondLst>
                                            <p:cond evt="begin" delay="0">
                                              <p:tn val="83"/>
                                            </p:cond>
                                          </p:stCondLst>
                                          <p:endCondLst>
                                            <p:cond evt="onStopAudio" delay="0">
                                              <p:tgtEl>
                                                <p:sldTgt/>
                                              </p:tgtEl>
                                            </p:cond>
                                          </p:endCondLst>
                                        </p:cTn>
                                        <p:tgtEl>
                                          <p:sndTgt r:embed="rId8" name="CASHREG.WAV"/>
                                        </p:tgtEl>
                                      </p:cMediaNode>
                                    </p:audio>
                                  </p:subTnLst>
                                </p:cTn>
                              </p:par>
                              <p:par>
                                <p:cTn id="85" presetID="1" presetClass="entr" presetSubtype="0" fill="hold" nodeType="withEffect">
                                  <p:stCondLst>
                                    <p:cond delay="0"/>
                                  </p:stCondLst>
                                  <p:childTnLst>
                                    <p:set>
                                      <p:cBhvr>
                                        <p:cTn id="86" dur="1" fill="hold">
                                          <p:stCondLst>
                                            <p:cond delay="0"/>
                                          </p:stCondLst>
                                        </p:cTn>
                                        <p:tgtEl>
                                          <p:spTgt spid="4"/>
                                        </p:tgtEl>
                                        <p:attrNameLst>
                                          <p:attrName>style.visibility</p:attrName>
                                        </p:attrNameLst>
                                      </p:cBhvr>
                                      <p:to>
                                        <p:strVal val="visible"/>
                                      </p:to>
                                    </p:set>
                                  </p:childTnLst>
                                </p:cTn>
                              </p:par>
                              <p:par>
                                <p:cTn id="87" presetID="10" presetClass="entr" presetSubtype="0" fill="hold" nodeType="withEffect">
                                  <p:stCondLst>
                                    <p:cond delay="0"/>
                                  </p:stCondLst>
                                  <p:childTnLst>
                                    <p:set>
                                      <p:cBhvr>
                                        <p:cTn id="88" dur="1" fill="hold">
                                          <p:stCondLst>
                                            <p:cond delay="0"/>
                                          </p:stCondLst>
                                        </p:cTn>
                                        <p:tgtEl>
                                          <p:spTgt spid="31"/>
                                        </p:tgtEl>
                                        <p:attrNameLst>
                                          <p:attrName>style.visibility</p:attrName>
                                        </p:attrNameLst>
                                      </p:cBhvr>
                                      <p:to>
                                        <p:strVal val="visible"/>
                                      </p:to>
                                    </p:set>
                                    <p:animEffect transition="in" filter="fade">
                                      <p:cBhvr>
                                        <p:cTn id="89" dur="500"/>
                                        <p:tgtEl>
                                          <p:spTgt spid="31"/>
                                        </p:tgtEl>
                                      </p:cBhvr>
                                    </p:animEffect>
                                  </p:childTnLst>
                                </p:cTn>
                              </p:par>
                              <p:par>
                                <p:cTn id="90" presetID="42" presetClass="entr" presetSubtype="0" fill="hold" nodeType="withEffect">
                                  <p:stCondLst>
                                    <p:cond delay="2250"/>
                                  </p:stCondLst>
                                  <p:childTnLst>
                                    <p:set>
                                      <p:cBhvr>
                                        <p:cTn id="91" dur="1" fill="hold">
                                          <p:stCondLst>
                                            <p:cond delay="0"/>
                                          </p:stCondLst>
                                        </p:cTn>
                                        <p:tgtEl>
                                          <p:spTgt spid="18"/>
                                        </p:tgtEl>
                                        <p:attrNameLst>
                                          <p:attrName>style.visibility</p:attrName>
                                        </p:attrNameLst>
                                      </p:cBhvr>
                                      <p:to>
                                        <p:strVal val="visible"/>
                                      </p:to>
                                    </p:set>
                                    <p:animEffect transition="in" filter="fade">
                                      <p:cBhvr>
                                        <p:cTn id="92" dur="1000"/>
                                        <p:tgtEl>
                                          <p:spTgt spid="18"/>
                                        </p:tgtEl>
                                      </p:cBhvr>
                                    </p:animEffect>
                                    <p:anim calcmode="lin" valueType="num">
                                      <p:cBhvr>
                                        <p:cTn id="93" dur="1000" fill="hold"/>
                                        <p:tgtEl>
                                          <p:spTgt spid="18"/>
                                        </p:tgtEl>
                                        <p:attrNameLst>
                                          <p:attrName>ppt_x</p:attrName>
                                        </p:attrNameLst>
                                      </p:cBhvr>
                                      <p:tavLst>
                                        <p:tav tm="0">
                                          <p:val>
                                            <p:strVal val="#ppt_x"/>
                                          </p:val>
                                        </p:tav>
                                        <p:tav tm="100000">
                                          <p:val>
                                            <p:strVal val="#ppt_x"/>
                                          </p:val>
                                        </p:tav>
                                      </p:tavLst>
                                    </p:anim>
                                    <p:anim calcmode="lin" valueType="num">
                                      <p:cBhvr>
                                        <p:cTn id="94" dur="1000" fill="hold"/>
                                        <p:tgtEl>
                                          <p:spTgt spid="18"/>
                                        </p:tgtEl>
                                        <p:attrNameLst>
                                          <p:attrName>ppt_y</p:attrName>
                                        </p:attrNameLst>
                                      </p:cBhvr>
                                      <p:tavLst>
                                        <p:tav tm="0">
                                          <p:val>
                                            <p:strVal val="#ppt_y+.1"/>
                                          </p:val>
                                        </p:tav>
                                        <p:tav tm="100000">
                                          <p:val>
                                            <p:strVal val="#ppt_y"/>
                                          </p:val>
                                        </p:tav>
                                      </p:tavLst>
                                    </p:anim>
                                  </p:childTnLst>
                                </p:cTn>
                              </p:par>
                              <p:par>
                                <p:cTn id="95" presetID="12" presetClass="entr" presetSubtype="4" fill="hold" nodeType="withEffect">
                                  <p:stCondLst>
                                    <p:cond delay="2250"/>
                                  </p:stCondLst>
                                  <p:childTnLst>
                                    <p:set>
                                      <p:cBhvr>
                                        <p:cTn id="96" dur="1" fill="hold">
                                          <p:stCondLst>
                                            <p:cond delay="0"/>
                                          </p:stCondLst>
                                        </p:cTn>
                                        <p:tgtEl>
                                          <p:spTgt spid="18"/>
                                        </p:tgtEl>
                                        <p:attrNameLst>
                                          <p:attrName>style.visibility</p:attrName>
                                        </p:attrNameLst>
                                      </p:cBhvr>
                                      <p:to>
                                        <p:strVal val="visible"/>
                                      </p:to>
                                    </p:set>
                                    <p:anim calcmode="lin" valueType="num">
                                      <p:cBhvr additive="base">
                                        <p:cTn id="97" dur="500"/>
                                        <p:tgtEl>
                                          <p:spTgt spid="18"/>
                                        </p:tgtEl>
                                        <p:attrNameLst>
                                          <p:attrName>ppt_y</p:attrName>
                                        </p:attrNameLst>
                                      </p:cBhvr>
                                      <p:tavLst>
                                        <p:tav tm="0">
                                          <p:val>
                                            <p:strVal val="#ppt_y+#ppt_h*1.125000"/>
                                          </p:val>
                                        </p:tav>
                                        <p:tav tm="100000">
                                          <p:val>
                                            <p:strVal val="#ppt_y"/>
                                          </p:val>
                                        </p:tav>
                                      </p:tavLst>
                                    </p:anim>
                                    <p:animEffect transition="in" filter="wipe(up)">
                                      <p:cBhvr>
                                        <p:cTn id="98" dur="500"/>
                                        <p:tgtEl>
                                          <p:spTgt spid="18"/>
                                        </p:tgtEl>
                                      </p:cBhvr>
                                    </p:animEffect>
                                  </p:childTnLst>
                                </p:cTn>
                              </p:par>
                              <p:par>
                                <p:cTn id="99" presetID="64" presetClass="path" presetSubtype="0" repeatCount="indefinite" accel="50000" decel="50000" autoRev="1" fill="hold" nodeType="withEffect">
                                  <p:stCondLst>
                                    <p:cond delay="2250"/>
                                  </p:stCondLst>
                                  <p:childTnLst>
                                    <p:animMotion origin="layout" path="M 4.16667E-7 7.40741E-7 L 4.16667E-7 -0.01945 " pathEditMode="relative" rAng="0" ptsTypes="AA">
                                      <p:cBhvr>
                                        <p:cTn id="100" dur="1000" fill="hold"/>
                                        <p:tgtEl>
                                          <p:spTgt spid="18"/>
                                        </p:tgtEl>
                                        <p:attrNameLst>
                                          <p:attrName>ppt_x</p:attrName>
                                          <p:attrName>ppt_y</p:attrName>
                                        </p:attrNameLst>
                                      </p:cBhvr>
                                      <p:rCtr x="0" y="-972"/>
                                    </p:animMotion>
                                  </p:childTnLst>
                                </p:cTn>
                              </p:par>
                              <p:par>
                                <p:cTn id="101" presetID="1" presetClass="mediacall" presetSubtype="0" fill="hold" nodeType="withEffect">
                                  <p:stCondLst>
                                    <p:cond delay="2250"/>
                                  </p:stCondLst>
                                  <p:childTnLst>
                                    <p:cmd type="call" cmd="playFrom(0.0)">
                                      <p:cBhvr>
                                        <p:cTn id="102"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3" fill="hold" display="0">
                  <p:stCondLst>
                    <p:cond delay="indefinite"/>
                  </p:stCondLst>
                  <p:endCondLst>
                    <p:cond evt="onStopAudio" delay="0">
                      <p:tgtEl>
                        <p:sldTgt/>
                      </p:tgtEl>
                    </p:cond>
                  </p:endCondLst>
                </p:cTn>
                <p:tgtEl>
                  <p:spTgt spid="19"/>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pic>
        <p:nvPicPr>
          <p:cNvPr id="61" name="Picture 60" descr="A close up of a logo&#10;&#10;Description automatically generated">
            <a:extLst>
              <a:ext uri="{FF2B5EF4-FFF2-40B4-BE49-F238E27FC236}">
                <a16:creationId xmlns:a16="http://schemas.microsoft.com/office/drawing/2014/main" id="{F00FF06E-DBE0-484E-BD9B-941BEFC0863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713048">
            <a:off x="2277369" y="2689630"/>
            <a:ext cx="402411" cy="326400"/>
          </a:xfrm>
          <a:prstGeom prst="rect">
            <a:avLst/>
          </a:prstGeom>
        </p:spPr>
      </p:pic>
      <p:sp>
        <p:nvSpPr>
          <p:cNvPr id="48" name="TextBox 47">
            <a:extLst>
              <a:ext uri="{FF2B5EF4-FFF2-40B4-BE49-F238E27FC236}">
                <a16:creationId xmlns:a16="http://schemas.microsoft.com/office/drawing/2014/main" id="{5548E7CF-D360-4144-AF33-65AED6B91676}"/>
              </a:ext>
            </a:extLst>
          </p:cNvPr>
          <p:cNvSpPr txBox="1"/>
          <p:nvPr/>
        </p:nvSpPr>
        <p:spPr>
          <a:xfrm>
            <a:off x="5704162" y="3190070"/>
            <a:ext cx="1107676" cy="369332"/>
          </a:xfrm>
          <a:prstGeom prst="rect">
            <a:avLst/>
          </a:prstGeom>
          <a:noFill/>
        </p:spPr>
        <p:txBody>
          <a:bodyPr wrap="none" rtlCol="0">
            <a:spAutoFit/>
          </a:bodyPr>
          <a:lstStyle/>
          <a:p>
            <a:pPr fontAlgn="auto">
              <a:spcBef>
                <a:spcPts val="0"/>
              </a:spcBef>
              <a:spcAft>
                <a:spcPts val="0"/>
              </a:spcAft>
              <a:defRPr/>
            </a:pPr>
            <a:r>
              <a:rPr lang="vi-VN" dirty="0">
                <a:solidFill>
                  <a:srgbClr val="C00000"/>
                </a:solidFill>
                <a:latin typeface="Calibri" panose="020F0502020204030204"/>
              </a:rPr>
              <a:t>Kiểu gene</a:t>
            </a:r>
            <a:endParaRPr lang="en-US" dirty="0">
              <a:solidFill>
                <a:srgbClr val="C00000"/>
              </a:solidFill>
              <a:latin typeface="Calibri" panose="020F0502020204030204"/>
            </a:endParaRPr>
          </a:p>
        </p:txBody>
      </p:sp>
      <p:sp>
        <p:nvSpPr>
          <p:cNvPr id="49" name="TextBox 48">
            <a:extLst>
              <a:ext uri="{FF2B5EF4-FFF2-40B4-BE49-F238E27FC236}">
                <a16:creationId xmlns:a16="http://schemas.microsoft.com/office/drawing/2014/main" id="{D7A6994F-0630-4713-8748-399C79D2DD9F}"/>
              </a:ext>
            </a:extLst>
          </p:cNvPr>
          <p:cNvSpPr txBox="1"/>
          <p:nvPr/>
        </p:nvSpPr>
        <p:spPr>
          <a:xfrm>
            <a:off x="5704162" y="3794952"/>
            <a:ext cx="1066318" cy="369332"/>
          </a:xfrm>
          <a:prstGeom prst="rect">
            <a:avLst/>
          </a:prstGeom>
          <a:noFill/>
        </p:spPr>
        <p:txBody>
          <a:bodyPr wrap="none" rtlCol="0">
            <a:spAutoFit/>
          </a:bodyPr>
          <a:lstStyle/>
          <a:p>
            <a:pPr fontAlgn="auto">
              <a:spcBef>
                <a:spcPts val="0"/>
              </a:spcBef>
              <a:spcAft>
                <a:spcPts val="0"/>
              </a:spcAft>
              <a:defRPr/>
            </a:pPr>
            <a:r>
              <a:rPr lang="vi-VN" dirty="0">
                <a:solidFill>
                  <a:srgbClr val="C00000"/>
                </a:solidFill>
                <a:latin typeface="Calibri" panose="020F0502020204030204"/>
              </a:rPr>
              <a:t>Kiểu hình</a:t>
            </a:r>
            <a:endParaRPr lang="en-US" dirty="0">
              <a:solidFill>
                <a:srgbClr val="C00000"/>
              </a:solidFill>
              <a:latin typeface="Calibri" panose="020F0502020204030204"/>
            </a:endParaRPr>
          </a:p>
        </p:txBody>
      </p:sp>
      <p:sp>
        <p:nvSpPr>
          <p:cNvPr id="50" name="TextBox 49">
            <a:extLst>
              <a:ext uri="{FF2B5EF4-FFF2-40B4-BE49-F238E27FC236}">
                <a16:creationId xmlns:a16="http://schemas.microsoft.com/office/drawing/2014/main" id="{301BFAFA-D38F-44D0-AA98-393BAFBBEA3F}"/>
              </a:ext>
            </a:extLst>
          </p:cNvPr>
          <p:cNvSpPr txBox="1"/>
          <p:nvPr/>
        </p:nvSpPr>
        <p:spPr>
          <a:xfrm>
            <a:off x="7606085" y="2763581"/>
            <a:ext cx="998886" cy="646331"/>
          </a:xfrm>
          <a:prstGeom prst="rect">
            <a:avLst/>
          </a:prstGeom>
          <a:noFill/>
        </p:spPr>
        <p:txBody>
          <a:bodyPr wrap="square" rtlCol="0">
            <a:spAutoFit/>
          </a:bodyPr>
          <a:lstStyle/>
          <a:p>
            <a:pPr fontAlgn="auto">
              <a:spcBef>
                <a:spcPts val="0"/>
              </a:spcBef>
              <a:spcAft>
                <a:spcPts val="0"/>
              </a:spcAft>
              <a:defRPr/>
            </a:pPr>
            <a:r>
              <a:rPr lang="vi-VN" dirty="0">
                <a:solidFill>
                  <a:srgbClr val="C00000"/>
                </a:solidFill>
                <a:latin typeface="Calibri" panose="020F0502020204030204"/>
              </a:rPr>
              <a:t>Dòng thuần</a:t>
            </a:r>
            <a:endParaRPr lang="en-US" dirty="0">
              <a:solidFill>
                <a:srgbClr val="C00000"/>
              </a:solidFill>
              <a:latin typeface="Calibri" panose="020F0502020204030204"/>
            </a:endParaRPr>
          </a:p>
        </p:txBody>
      </p:sp>
      <p:sp>
        <p:nvSpPr>
          <p:cNvPr id="51" name="TextBox 50">
            <a:extLst>
              <a:ext uri="{FF2B5EF4-FFF2-40B4-BE49-F238E27FC236}">
                <a16:creationId xmlns:a16="http://schemas.microsoft.com/office/drawing/2014/main" id="{B6B0843E-F541-4888-BD4B-46E0AF2BF2D3}"/>
              </a:ext>
            </a:extLst>
          </p:cNvPr>
          <p:cNvSpPr txBox="1"/>
          <p:nvPr/>
        </p:nvSpPr>
        <p:spPr>
          <a:xfrm>
            <a:off x="7648557" y="3794952"/>
            <a:ext cx="1140120" cy="369332"/>
          </a:xfrm>
          <a:prstGeom prst="rect">
            <a:avLst/>
          </a:prstGeom>
          <a:noFill/>
        </p:spPr>
        <p:txBody>
          <a:bodyPr wrap="none" rtlCol="0">
            <a:spAutoFit/>
          </a:bodyPr>
          <a:lstStyle/>
          <a:p>
            <a:pPr fontAlgn="auto">
              <a:spcBef>
                <a:spcPts val="0"/>
              </a:spcBef>
              <a:spcAft>
                <a:spcPts val="0"/>
              </a:spcAft>
              <a:defRPr/>
            </a:pPr>
            <a:r>
              <a:rPr lang="vi-VN" dirty="0">
                <a:solidFill>
                  <a:srgbClr val="C00000"/>
                </a:solidFill>
                <a:latin typeface="Calibri" panose="020F0502020204030204"/>
              </a:rPr>
              <a:t>Tính trạng</a:t>
            </a:r>
            <a:endParaRPr lang="en-US" dirty="0">
              <a:solidFill>
                <a:srgbClr val="C00000"/>
              </a:solidFill>
              <a:latin typeface="Calibri" panose="020F0502020204030204"/>
            </a:endParaRPr>
          </a:p>
        </p:txBody>
      </p:sp>
      <p:pic>
        <p:nvPicPr>
          <p:cNvPr id="4" name="Picture 3">
            <a:extLst>
              <a:ext uri="{FF2B5EF4-FFF2-40B4-BE49-F238E27FC236}">
                <a16:creationId xmlns:a16="http://schemas.microsoft.com/office/drawing/2014/main" id="{FFEBB429-0DF6-432D-9419-9B40A21B09C7}"/>
              </a:ext>
            </a:extLst>
          </p:cNvPr>
          <p:cNvPicPr>
            <a:picLocks noChangeAspect="1"/>
          </p:cNvPicPr>
          <p:nvPr/>
        </p:nvPicPr>
        <p:blipFill>
          <a:blip r:embed="rId12"/>
          <a:stretch>
            <a:fillRect/>
          </a:stretch>
        </p:blipFill>
        <p:spPr>
          <a:xfrm>
            <a:off x="1257367" y="2961731"/>
            <a:ext cx="1476893" cy="1830179"/>
          </a:xfrm>
          <a:prstGeom prst="rect">
            <a:avLst/>
          </a:prstGeom>
        </p:spPr>
      </p:pic>
      <p:pic>
        <p:nvPicPr>
          <p:cNvPr id="3" name="Picture 2">
            <a:extLst>
              <a:ext uri="{FF2B5EF4-FFF2-40B4-BE49-F238E27FC236}">
                <a16:creationId xmlns:a16="http://schemas.microsoft.com/office/drawing/2014/main" id="{96670446-3115-44F6-9B45-557A634D5A5B}"/>
              </a:ext>
            </a:extLst>
          </p:cNvPr>
          <p:cNvPicPr>
            <a:picLocks noChangeAspect="1"/>
          </p:cNvPicPr>
          <p:nvPr/>
        </p:nvPicPr>
        <p:blipFill>
          <a:blip r:embed="rId13"/>
          <a:stretch>
            <a:fillRect/>
          </a:stretch>
        </p:blipFill>
        <p:spPr>
          <a:xfrm>
            <a:off x="1257366" y="3365486"/>
            <a:ext cx="1471581" cy="1426424"/>
          </a:xfrm>
          <a:prstGeom prst="rect">
            <a:avLst/>
          </a:prstGeom>
        </p:spPr>
      </p:pic>
      <p:pic>
        <p:nvPicPr>
          <p:cNvPr id="9" name="4">
            <a:extLst>
              <a:ext uri="{FF2B5EF4-FFF2-40B4-BE49-F238E27FC236}">
                <a16:creationId xmlns:a16="http://schemas.microsoft.com/office/drawing/2014/main" id="{99D2260B-F90F-44DC-A77E-F735122B7A33}"/>
              </a:ext>
            </a:extLst>
          </p:cNvPr>
          <p:cNvPicPr>
            <a:picLocks noChangeAspect="1"/>
          </p:cNvPicPr>
          <p:nvPr/>
        </p:nvPicPr>
        <p:blipFill>
          <a:blip r:embed="rId14"/>
          <a:stretch>
            <a:fillRect/>
          </a:stretch>
        </p:blipFill>
        <p:spPr>
          <a:xfrm>
            <a:off x="3575506" y="5284058"/>
            <a:ext cx="1047079" cy="406943"/>
          </a:xfrm>
          <a:prstGeom prst="rect">
            <a:avLst/>
          </a:prstGeom>
        </p:spPr>
      </p:pic>
      <p:pic>
        <p:nvPicPr>
          <p:cNvPr id="10" name="1">
            <a:extLst>
              <a:ext uri="{FF2B5EF4-FFF2-40B4-BE49-F238E27FC236}">
                <a16:creationId xmlns:a16="http://schemas.microsoft.com/office/drawing/2014/main" id="{46439FB1-7642-41C3-B701-F4EC7D1D0A1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92645" y="5284058"/>
            <a:ext cx="1042507" cy="406943"/>
          </a:xfrm>
          <a:prstGeom prst="rect">
            <a:avLst/>
          </a:prstGeom>
        </p:spPr>
      </p:pic>
      <p:pic>
        <p:nvPicPr>
          <p:cNvPr id="11" name="2">
            <a:extLst>
              <a:ext uri="{FF2B5EF4-FFF2-40B4-BE49-F238E27FC236}">
                <a16:creationId xmlns:a16="http://schemas.microsoft.com/office/drawing/2014/main" id="{689876F3-23D2-4F2E-BFF0-34B990B73AEA}"/>
              </a:ext>
            </a:extLst>
          </p:cNvPr>
          <p:cNvPicPr>
            <a:picLocks noChangeAspect="1"/>
          </p:cNvPicPr>
          <p:nvPr/>
        </p:nvPicPr>
        <p:blipFill>
          <a:blip r:embed="rId16"/>
          <a:stretch>
            <a:fillRect/>
          </a:stretch>
        </p:blipFill>
        <p:spPr>
          <a:xfrm>
            <a:off x="1318741" y="5284058"/>
            <a:ext cx="1047079" cy="406943"/>
          </a:xfrm>
          <a:prstGeom prst="rect">
            <a:avLst/>
          </a:prstGeom>
        </p:spPr>
      </p:pic>
      <p:pic>
        <p:nvPicPr>
          <p:cNvPr id="14" name="Picture 13">
            <a:extLst>
              <a:ext uri="{FF2B5EF4-FFF2-40B4-BE49-F238E27FC236}">
                <a16:creationId xmlns:a16="http://schemas.microsoft.com/office/drawing/2014/main" id="{3638472D-1DB4-4C08-846B-A7E60A2DC2D2}"/>
              </a:ext>
            </a:extLst>
          </p:cNvPr>
          <p:cNvPicPr>
            <a:picLocks noChangeAspect="1"/>
          </p:cNvPicPr>
          <p:nvPr/>
        </p:nvPicPr>
        <p:blipFill>
          <a:blip r:embed="rId17"/>
          <a:stretch>
            <a:fillRect/>
          </a:stretch>
        </p:blipFill>
        <p:spPr>
          <a:xfrm>
            <a:off x="2734260" y="4778964"/>
            <a:ext cx="685859" cy="685859"/>
          </a:xfrm>
          <a:prstGeom prst="rect">
            <a:avLst/>
          </a:prstGeom>
        </p:spPr>
      </p:pic>
      <p:pic>
        <p:nvPicPr>
          <p:cNvPr id="19" name="Magic sound effect">
            <a:hlinkClick r:id="" action="ppaction://media"/>
            <a:extLst>
              <a:ext uri="{FF2B5EF4-FFF2-40B4-BE49-F238E27FC236}">
                <a16:creationId xmlns:a16="http://schemas.microsoft.com/office/drawing/2014/main" id="{E56DA454-0B95-400A-A86B-160928009588}"/>
              </a:ext>
            </a:extLst>
          </p:cNvPr>
          <p:cNvPicPr>
            <a:picLocks noChangeAspect="1"/>
          </p:cNvPicPr>
          <p:nvPr>
            <a:audioFile r:link="rId1"/>
            <p:extLst>
              <p:ext uri="{DAA4B4D4-6D71-4841-9C94-3DE7FCFB9230}">
                <p14:media xmlns:p14="http://schemas.microsoft.com/office/powerpoint/2010/main" r:embed="rId2">
                  <p14:trim st="2016"/>
                </p14:media>
              </p:ext>
            </p:extLst>
          </p:nvPr>
        </p:nvPicPr>
        <p:blipFill>
          <a:blip r:embed="rId18"/>
          <a:stretch>
            <a:fillRect/>
          </a:stretch>
        </p:blipFill>
        <p:spPr>
          <a:xfrm>
            <a:off x="9384224" y="4179756"/>
            <a:ext cx="365522" cy="365522"/>
          </a:xfrm>
          <a:prstGeom prst="rect">
            <a:avLst/>
          </a:prstGeom>
        </p:spPr>
      </p:pic>
      <p:pic>
        <p:nvPicPr>
          <p:cNvPr id="25" name="Picture 24" descr="A close up of a logo&#10;&#10;Description automatically generated">
            <a:extLst>
              <a:ext uri="{FF2B5EF4-FFF2-40B4-BE49-F238E27FC236}">
                <a16:creationId xmlns:a16="http://schemas.microsoft.com/office/drawing/2014/main" id="{B1334589-9074-49BA-B231-2FD5E0824E65}"/>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2720296" y="-2406024"/>
            <a:ext cx="3703409" cy="2078444"/>
          </a:xfrm>
          <a:prstGeom prst="rect">
            <a:avLst/>
          </a:prstGeom>
        </p:spPr>
      </p:pic>
      <p:pic>
        <p:nvPicPr>
          <p:cNvPr id="31" name="Picture 30">
            <a:extLst>
              <a:ext uri="{FF2B5EF4-FFF2-40B4-BE49-F238E27FC236}">
                <a16:creationId xmlns:a16="http://schemas.microsoft.com/office/drawing/2014/main" id="{DC510AF4-FDAB-4D21-8224-9C0B089ED103}"/>
              </a:ext>
            </a:extLst>
          </p:cNvPr>
          <p:cNvPicPr>
            <a:picLocks noChangeAspect="1"/>
          </p:cNvPicPr>
          <p:nvPr/>
        </p:nvPicPr>
        <p:blipFill>
          <a:blip r:embed="rId20" cstate="print">
            <a:biLevel thresh="25000"/>
            <a:extLst>
              <a:ext uri="{28A0092B-C50C-407E-A947-70E740481C1C}">
                <a14:useLocalDpi xmlns:a14="http://schemas.microsoft.com/office/drawing/2010/main" val="0"/>
              </a:ext>
            </a:extLst>
          </a:blip>
          <a:stretch>
            <a:fillRect/>
          </a:stretch>
        </p:blipFill>
        <p:spPr>
          <a:xfrm>
            <a:off x="1098734" y="2627742"/>
            <a:ext cx="1769796" cy="1637722"/>
          </a:xfrm>
          <a:prstGeom prst="rect">
            <a:avLst/>
          </a:prstGeom>
        </p:spPr>
      </p:pic>
      <p:grpSp>
        <p:nvGrpSpPr>
          <p:cNvPr id="18" name="Group 17">
            <a:extLst>
              <a:ext uri="{FF2B5EF4-FFF2-40B4-BE49-F238E27FC236}">
                <a16:creationId xmlns:a16="http://schemas.microsoft.com/office/drawing/2014/main" id="{8B8EDFF5-DC0F-49F4-9C3D-795EAC2AF4B2}"/>
              </a:ext>
            </a:extLst>
          </p:cNvPr>
          <p:cNvGrpSpPr/>
          <p:nvPr/>
        </p:nvGrpSpPr>
        <p:grpSpPr>
          <a:xfrm>
            <a:off x="1403569" y="2817792"/>
            <a:ext cx="1189193" cy="1189191"/>
            <a:chOff x="1740753" y="2562737"/>
            <a:chExt cx="1833577" cy="1833577"/>
          </a:xfrm>
        </p:grpSpPr>
        <p:pic>
          <p:nvPicPr>
            <p:cNvPr id="8" name="Picture 7" descr="A picture containing invertebrate, animal&#10;&#10;Description automatically generated">
              <a:extLst>
                <a:ext uri="{FF2B5EF4-FFF2-40B4-BE49-F238E27FC236}">
                  <a16:creationId xmlns:a16="http://schemas.microsoft.com/office/drawing/2014/main" id="{BD256619-9050-494C-92FF-07090FE92261}"/>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740753" y="2562737"/>
              <a:ext cx="1833577" cy="1833577"/>
            </a:xfrm>
            <a:prstGeom prst="rect">
              <a:avLst/>
            </a:prstGeom>
          </p:spPr>
        </p:pic>
        <p:sp>
          <p:nvSpPr>
            <p:cNvPr id="17" name="Rectangle 16">
              <a:extLst>
                <a:ext uri="{FF2B5EF4-FFF2-40B4-BE49-F238E27FC236}">
                  <a16:creationId xmlns:a16="http://schemas.microsoft.com/office/drawing/2014/main" id="{07BE3BC8-6F94-4508-B5F3-94435B1CCB90}"/>
                </a:ext>
              </a:extLst>
            </p:cNvPr>
            <p:cNvSpPr/>
            <p:nvPr/>
          </p:nvSpPr>
          <p:spPr>
            <a:xfrm>
              <a:off x="1860958" y="3265977"/>
              <a:ext cx="1593168" cy="427096"/>
            </a:xfrm>
            <a:prstGeom prst="rect">
              <a:avLst/>
            </a:prstGeom>
          </p:spPr>
          <p:txBody>
            <a:bodyPr wrap="square" anchor="ctr">
              <a:spAutoFit/>
            </a:bodyPr>
            <a:lstStyle/>
            <a:p>
              <a:pPr algn="ctr" fontAlgn="auto">
                <a:spcBef>
                  <a:spcPts val="0"/>
                </a:spcBef>
                <a:spcAft>
                  <a:spcPts val="0"/>
                </a:spcAft>
                <a:defRPr/>
              </a:pPr>
              <a:endParaRPr lang="en-US" sz="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pic>
        <p:nvPicPr>
          <p:cNvPr id="40" name="Picture 39">
            <a:extLst>
              <a:ext uri="{FF2B5EF4-FFF2-40B4-BE49-F238E27FC236}">
                <a16:creationId xmlns:a16="http://schemas.microsoft.com/office/drawing/2014/main" id="{7351ADC6-20B3-4CCF-9DF8-8EA4AC622084}"/>
              </a:ext>
            </a:extLst>
          </p:cNvPr>
          <p:cNvPicPr>
            <a:picLocks noChangeAspect="1"/>
          </p:cNvPicPr>
          <p:nvPr/>
        </p:nvPicPr>
        <p:blipFill>
          <a:blip r:embed="rId22"/>
          <a:stretch>
            <a:fillRect/>
          </a:stretch>
        </p:blipFill>
        <p:spPr>
          <a:xfrm>
            <a:off x="5254626" y="3141103"/>
            <a:ext cx="402371" cy="374936"/>
          </a:xfrm>
          <a:prstGeom prst="rect">
            <a:avLst/>
          </a:prstGeom>
        </p:spPr>
      </p:pic>
      <p:pic>
        <p:nvPicPr>
          <p:cNvPr id="41" name="Picture 40">
            <a:extLst>
              <a:ext uri="{FF2B5EF4-FFF2-40B4-BE49-F238E27FC236}">
                <a16:creationId xmlns:a16="http://schemas.microsoft.com/office/drawing/2014/main" id="{F1052473-D994-457E-AB27-BD41BE79A8A3}"/>
              </a:ext>
            </a:extLst>
          </p:cNvPr>
          <p:cNvPicPr>
            <a:picLocks noChangeAspect="1"/>
          </p:cNvPicPr>
          <p:nvPr/>
        </p:nvPicPr>
        <p:blipFill>
          <a:blip r:embed="rId23"/>
          <a:stretch>
            <a:fillRect/>
          </a:stretch>
        </p:blipFill>
        <p:spPr>
          <a:xfrm>
            <a:off x="5254626" y="3745984"/>
            <a:ext cx="402371" cy="374936"/>
          </a:xfrm>
          <a:prstGeom prst="rect">
            <a:avLst/>
          </a:prstGeom>
        </p:spPr>
      </p:pic>
      <p:pic>
        <p:nvPicPr>
          <p:cNvPr id="43" name="Picture 42">
            <a:extLst>
              <a:ext uri="{FF2B5EF4-FFF2-40B4-BE49-F238E27FC236}">
                <a16:creationId xmlns:a16="http://schemas.microsoft.com/office/drawing/2014/main" id="{05A3363A-AC58-4D37-8194-5A9B4BB15277}"/>
              </a:ext>
            </a:extLst>
          </p:cNvPr>
          <p:cNvPicPr>
            <a:picLocks noChangeAspect="1"/>
          </p:cNvPicPr>
          <p:nvPr/>
        </p:nvPicPr>
        <p:blipFill>
          <a:blip r:embed="rId24"/>
          <a:stretch>
            <a:fillRect/>
          </a:stretch>
        </p:blipFill>
        <p:spPr>
          <a:xfrm>
            <a:off x="7131886" y="3141103"/>
            <a:ext cx="402371" cy="374936"/>
          </a:xfrm>
          <a:prstGeom prst="rect">
            <a:avLst/>
          </a:prstGeom>
        </p:spPr>
      </p:pic>
      <p:pic>
        <p:nvPicPr>
          <p:cNvPr id="45" name="Picture 44">
            <a:extLst>
              <a:ext uri="{FF2B5EF4-FFF2-40B4-BE49-F238E27FC236}">
                <a16:creationId xmlns:a16="http://schemas.microsoft.com/office/drawing/2014/main" id="{27D23464-1C39-48E0-A01B-636B156BDD35}"/>
              </a:ext>
            </a:extLst>
          </p:cNvPr>
          <p:cNvPicPr>
            <a:picLocks noChangeAspect="1"/>
          </p:cNvPicPr>
          <p:nvPr/>
        </p:nvPicPr>
        <p:blipFill>
          <a:blip r:embed="rId25"/>
          <a:stretch>
            <a:fillRect/>
          </a:stretch>
        </p:blipFill>
        <p:spPr>
          <a:xfrm>
            <a:off x="7131886" y="3745984"/>
            <a:ext cx="402371" cy="374936"/>
          </a:xfrm>
          <a:prstGeom prst="rect">
            <a:avLst/>
          </a:prstGeom>
        </p:spPr>
      </p:pic>
      <p:pic>
        <p:nvPicPr>
          <p:cNvPr id="47" name="Picture 46">
            <a:extLst>
              <a:ext uri="{FF2B5EF4-FFF2-40B4-BE49-F238E27FC236}">
                <a16:creationId xmlns:a16="http://schemas.microsoft.com/office/drawing/2014/main" id="{F237EE6E-08B3-4C0C-A022-57AC16576CCC}"/>
              </a:ext>
            </a:extLst>
          </p:cNvPr>
          <p:cNvPicPr>
            <a:picLocks noChangeAspect="1"/>
          </p:cNvPicPr>
          <p:nvPr/>
        </p:nvPicPr>
        <p:blipFill>
          <a:blip r:embed="rId26"/>
          <a:stretch>
            <a:fillRect/>
          </a:stretch>
        </p:blipFill>
        <p:spPr>
          <a:xfrm>
            <a:off x="6911178" y="3071744"/>
            <a:ext cx="681287" cy="681287"/>
          </a:xfrm>
          <a:prstGeom prst="rect">
            <a:avLst/>
          </a:prstGeom>
        </p:spPr>
      </p:pic>
      <p:pic>
        <p:nvPicPr>
          <p:cNvPr id="12" name="3">
            <a:extLst>
              <a:ext uri="{FF2B5EF4-FFF2-40B4-BE49-F238E27FC236}">
                <a16:creationId xmlns:a16="http://schemas.microsoft.com/office/drawing/2014/main" id="{6707A293-903E-4B64-8304-9CF89CB5C037}"/>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2449410" y="5284057"/>
            <a:ext cx="1042507" cy="406943"/>
          </a:xfrm>
          <a:prstGeom prst="rect">
            <a:avLst/>
          </a:prstGeom>
        </p:spPr>
      </p:pic>
      <p:pic>
        <p:nvPicPr>
          <p:cNvPr id="15" name="Picture 14">
            <a:extLst>
              <a:ext uri="{FF2B5EF4-FFF2-40B4-BE49-F238E27FC236}">
                <a16:creationId xmlns:a16="http://schemas.microsoft.com/office/drawing/2014/main" id="{FEB7FC6F-C70F-4469-B6D6-83FF1C41AB5C}"/>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1883266" y="4078054"/>
            <a:ext cx="177713" cy="300422"/>
          </a:xfrm>
          <a:prstGeom prst="rect">
            <a:avLst/>
          </a:prstGeom>
        </p:spPr>
      </p:pic>
      <p:sp>
        <p:nvSpPr>
          <p:cNvPr id="2" name="Rectangle 1"/>
          <p:cNvSpPr/>
          <p:nvPr/>
        </p:nvSpPr>
        <p:spPr>
          <a:xfrm>
            <a:off x="4355976" y="704771"/>
            <a:ext cx="4572000" cy="1200329"/>
          </a:xfrm>
          <a:prstGeom prst="rect">
            <a:avLst/>
          </a:prstGeom>
        </p:spPr>
        <p:txBody>
          <a:bodyPr>
            <a:spAutoFit/>
          </a:bodyPr>
          <a:lstStyle/>
          <a:p>
            <a:r>
              <a:rPr lang="vi-VN" sz="2400" dirty="0">
                <a:solidFill>
                  <a:srgbClr val="000000"/>
                </a:solidFill>
                <a:latin typeface="Times New Roman" panose="02020603050405020304" pitchFamily="18" charset="0"/>
              </a:rPr>
              <a:t>9. là dòng có các thế hệ sau đồng nhất với nhau và với bố mẹ về một tính trạng nào đó</a:t>
            </a:r>
            <a:endParaRPr lang="en-US" sz="2400" dirty="0">
              <a:solidFill>
                <a:prstClr val="black"/>
              </a:solidFill>
              <a:latin typeface="Calibri Light"/>
            </a:endParaRPr>
          </a:p>
        </p:txBody>
      </p:sp>
      <p:sp>
        <p:nvSpPr>
          <p:cNvPr id="27" name="Rectangle 26">
            <a:extLst>
              <a:ext uri="{FF2B5EF4-FFF2-40B4-BE49-F238E27FC236}">
                <a16:creationId xmlns:a16="http://schemas.microsoft.com/office/drawing/2014/main" id="{07BE3BC8-6F94-4508-B5F3-94435B1CCB90}"/>
              </a:ext>
            </a:extLst>
          </p:cNvPr>
          <p:cNvSpPr/>
          <p:nvPr/>
        </p:nvSpPr>
        <p:spPr>
          <a:xfrm>
            <a:off x="1481530" y="3181556"/>
            <a:ext cx="1033272" cy="461665"/>
          </a:xfrm>
          <a:prstGeom prst="rect">
            <a:avLst/>
          </a:prstGeom>
        </p:spPr>
        <p:txBody>
          <a:bodyPr wrap="square" anchor="ctr">
            <a:spAutoFit/>
          </a:bodyPr>
          <a:lstStyle/>
          <a:p>
            <a:pPr algn="ctr" fontAlgn="auto">
              <a:spcBef>
                <a:spcPts val="0"/>
              </a:spcBef>
              <a:spcAft>
                <a:spcPts val="0"/>
              </a:spcAft>
              <a:defRPr/>
            </a:pPr>
            <a:r>
              <a:rPr lang="en-US" sz="1200" dirty="0" err="1">
                <a:solidFill>
                  <a:prstClr val="white"/>
                </a:solidFill>
                <a:latin typeface="Tahoma" panose="020B0604030504040204" pitchFamily="34" charset="0"/>
                <a:ea typeface="Tahoma" panose="020B0604030504040204" pitchFamily="34" charset="0"/>
                <a:cs typeface="Tahoma" panose="020B0604030504040204" pitchFamily="34" charset="0"/>
              </a:rPr>
              <a:t>Chúc</a:t>
            </a:r>
            <a:r>
              <a:rPr lang="en-US" sz="1200"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1200" dirty="0" err="1">
                <a:solidFill>
                  <a:prstClr val="white"/>
                </a:solidFill>
                <a:latin typeface="Tahoma" panose="020B0604030504040204" pitchFamily="34" charset="0"/>
                <a:ea typeface="Tahoma" panose="020B0604030504040204" pitchFamily="34" charset="0"/>
                <a:cs typeface="Tahoma" panose="020B0604030504040204" pitchFamily="34" charset="0"/>
              </a:rPr>
              <a:t>các</a:t>
            </a:r>
            <a:r>
              <a:rPr lang="en-US" sz="1200"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1200" dirty="0" err="1">
                <a:solidFill>
                  <a:prstClr val="white"/>
                </a:solidFill>
                <a:latin typeface="Tahoma" panose="020B0604030504040204" pitchFamily="34" charset="0"/>
                <a:ea typeface="Tahoma" panose="020B0604030504040204" pitchFamily="34" charset="0"/>
                <a:cs typeface="Tahoma" panose="020B0604030504040204" pitchFamily="34" charset="0"/>
              </a:rPr>
              <a:t>bạn</a:t>
            </a:r>
            <a:r>
              <a:rPr lang="en-US" sz="1200"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1200" dirty="0" err="1">
                <a:solidFill>
                  <a:prstClr val="white"/>
                </a:solidFill>
                <a:latin typeface="Tahoma" panose="020B0604030504040204" pitchFamily="34" charset="0"/>
                <a:ea typeface="Tahoma" panose="020B0604030504040204" pitchFamily="34" charset="0"/>
                <a:cs typeface="Tahoma" panose="020B0604030504040204" pitchFamily="34" charset="0"/>
              </a:rPr>
              <a:t>dạy</a:t>
            </a:r>
            <a:r>
              <a:rPr lang="en-US" sz="1200"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1200" dirty="0" err="1">
                <a:solidFill>
                  <a:prstClr val="white"/>
                </a:solidFill>
                <a:latin typeface="Tahoma" panose="020B0604030504040204" pitchFamily="34" charset="0"/>
                <a:ea typeface="Tahoma" panose="020B0604030504040204" pitchFamily="34" charset="0"/>
                <a:cs typeface="Tahoma" panose="020B0604030504040204" pitchFamily="34" charset="0"/>
              </a:rPr>
              <a:t>tốt</a:t>
            </a:r>
            <a:endParaRPr lang="en-US" sz="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24152495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mph" presetSubtype="0" fill="hold" nodeType="clickEffect">
                                  <p:stCondLst>
                                    <p:cond delay="0"/>
                                  </p:stCondLst>
                                  <p:childTnLst>
                                    <p:anim calcmode="discrete" valueType="str">
                                      <p:cBhvr>
                                        <p:cTn id="6" dur="500" fill="hold"/>
                                        <p:tgtEl>
                                          <p:spTgt spid="1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5"/>
                                            </p:cond>
                                          </p:stCondLst>
                                          <p:endCondLst>
                                            <p:cond evt="onStopAudio" delay="0">
                                              <p:tgtEl>
                                                <p:sldTgt/>
                                              </p:tgtEl>
                                            </p:cond>
                                          </p:endCondLst>
                                        </p:cTn>
                                        <p:tgtEl>
                                          <p:sndTgt r:embed="rId4" name="CLICK.WAV"/>
                                        </p:tgtEl>
                                      </p:cMediaNode>
                                    </p:audio>
                                  </p:subTnLst>
                                </p:cTn>
                              </p:par>
                            </p:childTnLst>
                          </p:cTn>
                        </p:par>
                        <p:par>
                          <p:cTn id="7" fill="hold">
                            <p:stCondLst>
                              <p:cond delay="500"/>
                            </p:stCondLst>
                            <p:childTnLst>
                              <p:par>
                                <p:cTn id="8" presetID="35" presetClass="emph" presetSubtype="0" fill="hold" nodeType="afterEffect">
                                  <p:stCondLst>
                                    <p:cond delay="0"/>
                                  </p:stCondLst>
                                  <p:childTnLst>
                                    <p:anim calcmode="discrete" valueType="str">
                                      <p:cBhvr>
                                        <p:cTn id="9" dur="500" fill="hold"/>
                                        <p:tgtEl>
                                          <p:spTgt spid="11"/>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8"/>
                                            </p:cond>
                                          </p:stCondLst>
                                          <p:endCondLst>
                                            <p:cond evt="onStopAudio" delay="0">
                                              <p:tgtEl>
                                                <p:sldTgt/>
                                              </p:tgtEl>
                                            </p:cond>
                                          </p:endCondLst>
                                        </p:cTn>
                                        <p:tgtEl>
                                          <p:sndTgt r:embed="rId4" name="CLICK.WAV"/>
                                        </p:tgtEl>
                                      </p:cMediaNode>
                                    </p:audio>
                                  </p:subTnLst>
                                </p:cTn>
                              </p:par>
                            </p:childTnLst>
                          </p:cTn>
                        </p:par>
                        <p:par>
                          <p:cTn id="10" fill="hold">
                            <p:stCondLst>
                              <p:cond delay="1000"/>
                            </p:stCondLst>
                            <p:childTnLst>
                              <p:par>
                                <p:cTn id="11" presetID="35" presetClass="emph" presetSubtype="0" fill="hold" nodeType="afterEffect">
                                  <p:stCondLst>
                                    <p:cond delay="0"/>
                                  </p:stCondLst>
                                  <p:childTnLst>
                                    <p:anim calcmode="discrete" valueType="str">
                                      <p:cBhvr>
                                        <p:cTn id="12" dur="500" fill="hold"/>
                                        <p:tgtEl>
                                          <p:spTgt spid="12"/>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1"/>
                                            </p:cond>
                                          </p:stCondLst>
                                          <p:endCondLst>
                                            <p:cond evt="onStopAudio" delay="0">
                                              <p:tgtEl>
                                                <p:sldTgt/>
                                              </p:tgtEl>
                                            </p:cond>
                                          </p:endCondLst>
                                        </p:cTn>
                                        <p:tgtEl>
                                          <p:sndTgt r:embed="rId4" name="CLICK.WAV"/>
                                        </p:tgtEl>
                                      </p:cMediaNode>
                                    </p:audio>
                                  </p:subTnLst>
                                </p:cTn>
                              </p:par>
                            </p:childTnLst>
                          </p:cTn>
                        </p:par>
                        <p:par>
                          <p:cTn id="13" fill="hold">
                            <p:stCondLst>
                              <p:cond delay="1500"/>
                            </p:stCondLst>
                            <p:childTnLst>
                              <p:par>
                                <p:cTn id="14" presetID="35" presetClass="emph" presetSubtype="0" fill="hold" nodeType="afterEffect">
                                  <p:stCondLst>
                                    <p:cond delay="0"/>
                                  </p:stCondLst>
                                  <p:childTnLst>
                                    <p:anim calcmode="discrete" valueType="str">
                                      <p:cBhvr>
                                        <p:cTn id="15" dur="500" fill="hold"/>
                                        <p:tgtEl>
                                          <p:spTgt spid="9"/>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4"/>
                                            </p:cond>
                                          </p:stCondLst>
                                          <p:endCondLst>
                                            <p:cond evt="onStopAudio" delay="0">
                                              <p:tgtEl>
                                                <p:sldTgt/>
                                              </p:tgtEl>
                                            </p:cond>
                                          </p:endCondLst>
                                        </p:cTn>
                                        <p:tgtEl>
                                          <p:sndTgt r:embed="rId4" name="CLICK.WAV"/>
                                        </p:tgtEl>
                                      </p:cMediaNode>
                                    </p:audio>
                                  </p:subTnLst>
                                </p:cTn>
                              </p:par>
                            </p:childTnLst>
                          </p:cTn>
                        </p:par>
                        <p:par>
                          <p:cTn id="16" fill="hold">
                            <p:stCondLst>
                              <p:cond delay="2000"/>
                            </p:stCondLst>
                            <p:childTnLst>
                              <p:par>
                                <p:cTn id="17" presetID="35" presetClass="emph" presetSubtype="0" fill="hold" nodeType="afterEffect">
                                  <p:stCondLst>
                                    <p:cond delay="0"/>
                                  </p:stCondLst>
                                  <p:childTnLst>
                                    <p:anim calcmode="discrete" valueType="str">
                                      <p:cBhvr>
                                        <p:cTn id="18" dur="500" fill="hold"/>
                                        <p:tgtEl>
                                          <p:spTgt spid="1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7"/>
                                            </p:cond>
                                          </p:stCondLst>
                                          <p:endCondLst>
                                            <p:cond evt="onStopAudio" delay="0">
                                              <p:tgtEl>
                                                <p:sldTgt/>
                                              </p:tgtEl>
                                            </p:cond>
                                          </p:endCondLst>
                                        </p:cTn>
                                        <p:tgtEl>
                                          <p:sndTgt r:embed="rId4" name="CLICK.WAV"/>
                                        </p:tgtEl>
                                      </p:cMediaNode>
                                    </p:audio>
                                  </p:subTnLst>
                                </p:cTn>
                              </p:par>
                            </p:childTnLst>
                          </p:cTn>
                        </p:par>
                        <p:par>
                          <p:cTn id="19" fill="hold">
                            <p:stCondLst>
                              <p:cond delay="2500"/>
                            </p:stCondLst>
                            <p:childTnLst>
                              <p:par>
                                <p:cTn id="20" presetID="35" presetClass="emph" presetSubtype="0" fill="hold" nodeType="afterEffect">
                                  <p:stCondLst>
                                    <p:cond delay="0"/>
                                  </p:stCondLst>
                                  <p:childTnLst>
                                    <p:anim calcmode="discrete" valueType="str">
                                      <p:cBhvr>
                                        <p:cTn id="21" dur="500" fill="hold"/>
                                        <p:tgtEl>
                                          <p:spTgt spid="9"/>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0"/>
                                            </p:cond>
                                          </p:stCondLst>
                                          <p:endCondLst>
                                            <p:cond evt="onStopAudio" delay="0">
                                              <p:tgtEl>
                                                <p:sldTgt/>
                                              </p:tgtEl>
                                            </p:cond>
                                          </p:endCondLst>
                                        </p:cTn>
                                        <p:tgtEl>
                                          <p:sndTgt r:embed="rId4" name="CLICK.WAV"/>
                                        </p:tgtEl>
                                      </p:cMediaNode>
                                    </p:audio>
                                  </p:subTnLst>
                                </p:cTn>
                              </p:par>
                            </p:childTnLst>
                          </p:cTn>
                        </p:par>
                        <p:par>
                          <p:cTn id="22" fill="hold">
                            <p:stCondLst>
                              <p:cond delay="3000"/>
                            </p:stCondLst>
                            <p:childTnLst>
                              <p:par>
                                <p:cTn id="23" presetID="35" presetClass="emph" presetSubtype="0" fill="hold" nodeType="afterEffect">
                                  <p:stCondLst>
                                    <p:cond delay="0"/>
                                  </p:stCondLst>
                                  <p:childTnLst>
                                    <p:anim calcmode="discrete" valueType="str">
                                      <p:cBhvr>
                                        <p:cTn id="24" dur="500" fill="hold"/>
                                        <p:tgtEl>
                                          <p:spTgt spid="12"/>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3"/>
                                            </p:cond>
                                          </p:stCondLst>
                                          <p:endCondLst>
                                            <p:cond evt="onStopAudio" delay="0">
                                              <p:tgtEl>
                                                <p:sldTgt/>
                                              </p:tgtEl>
                                            </p:cond>
                                          </p:endCondLst>
                                        </p:cTn>
                                        <p:tgtEl>
                                          <p:sndTgt r:embed="rId4" name="CLICK.WAV"/>
                                        </p:tgtEl>
                                      </p:cMediaNode>
                                    </p:audio>
                                  </p:subTnLst>
                                </p:cTn>
                              </p:par>
                            </p:childTnLst>
                          </p:cTn>
                        </p:par>
                        <p:par>
                          <p:cTn id="25" fill="hold">
                            <p:stCondLst>
                              <p:cond delay="3500"/>
                            </p:stCondLst>
                            <p:childTnLst>
                              <p:par>
                                <p:cTn id="26" presetID="35" presetClass="emph" presetSubtype="0" fill="hold" nodeType="afterEffect">
                                  <p:stCondLst>
                                    <p:cond delay="0"/>
                                  </p:stCondLst>
                                  <p:childTnLst>
                                    <p:anim calcmode="discrete" valueType="str">
                                      <p:cBhvr>
                                        <p:cTn id="27" dur="500" fill="hold"/>
                                        <p:tgtEl>
                                          <p:spTgt spid="11"/>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6"/>
                                            </p:cond>
                                          </p:stCondLst>
                                          <p:endCondLst>
                                            <p:cond evt="onStopAudio" delay="0">
                                              <p:tgtEl>
                                                <p:sldTgt/>
                                              </p:tgtEl>
                                            </p:cond>
                                          </p:endCondLst>
                                        </p:cTn>
                                        <p:tgtEl>
                                          <p:sndTgt r:embed="rId4" name="CLICK.WAV"/>
                                        </p:tgtEl>
                                      </p:cMediaNode>
                                    </p:audio>
                                  </p:subTnLst>
                                </p:cTn>
                              </p:par>
                            </p:childTnLst>
                          </p:cTn>
                        </p:par>
                        <p:par>
                          <p:cTn id="28" fill="hold">
                            <p:stCondLst>
                              <p:cond delay="4000"/>
                            </p:stCondLst>
                            <p:childTnLst>
                              <p:par>
                                <p:cTn id="29" presetID="32" presetClass="emph" presetSubtype="0" fill="hold" nodeType="afterEffect">
                                  <p:stCondLst>
                                    <p:cond delay="0"/>
                                  </p:stCondLst>
                                  <p:childTnLst>
                                    <p:animRot by="120000">
                                      <p:cBhvr>
                                        <p:cTn id="30" dur="100" fill="hold">
                                          <p:stCondLst>
                                            <p:cond delay="0"/>
                                          </p:stCondLst>
                                        </p:cTn>
                                        <p:tgtEl>
                                          <p:spTgt spid="12"/>
                                        </p:tgtEl>
                                        <p:attrNameLst>
                                          <p:attrName>r</p:attrName>
                                        </p:attrNameLst>
                                      </p:cBhvr>
                                    </p:animRot>
                                    <p:animRot by="-240000">
                                      <p:cBhvr>
                                        <p:cTn id="31" dur="200" fill="hold">
                                          <p:stCondLst>
                                            <p:cond delay="200"/>
                                          </p:stCondLst>
                                        </p:cTn>
                                        <p:tgtEl>
                                          <p:spTgt spid="12"/>
                                        </p:tgtEl>
                                        <p:attrNameLst>
                                          <p:attrName>r</p:attrName>
                                        </p:attrNameLst>
                                      </p:cBhvr>
                                    </p:animRot>
                                    <p:animRot by="240000">
                                      <p:cBhvr>
                                        <p:cTn id="32" dur="200" fill="hold">
                                          <p:stCondLst>
                                            <p:cond delay="400"/>
                                          </p:stCondLst>
                                        </p:cTn>
                                        <p:tgtEl>
                                          <p:spTgt spid="12"/>
                                        </p:tgtEl>
                                        <p:attrNameLst>
                                          <p:attrName>r</p:attrName>
                                        </p:attrNameLst>
                                      </p:cBhvr>
                                    </p:animRot>
                                    <p:animRot by="-240000">
                                      <p:cBhvr>
                                        <p:cTn id="33" dur="200" fill="hold">
                                          <p:stCondLst>
                                            <p:cond delay="600"/>
                                          </p:stCondLst>
                                        </p:cTn>
                                        <p:tgtEl>
                                          <p:spTgt spid="12"/>
                                        </p:tgtEl>
                                        <p:attrNameLst>
                                          <p:attrName>r</p:attrName>
                                        </p:attrNameLst>
                                      </p:cBhvr>
                                    </p:animRot>
                                    <p:animRot by="120000">
                                      <p:cBhvr>
                                        <p:cTn id="34" dur="200" fill="hold">
                                          <p:stCondLst>
                                            <p:cond delay="800"/>
                                          </p:stCondLst>
                                        </p:cTn>
                                        <p:tgtEl>
                                          <p:spTgt spid="12"/>
                                        </p:tgtEl>
                                        <p:attrNameLst>
                                          <p:attrName>r</p:attrName>
                                        </p:attrNameLst>
                                      </p:cBhvr>
                                    </p:animRot>
                                  </p:childTnLst>
                                  <p:subTnLst>
                                    <p:audio>
                                      <p:cMediaNode>
                                        <p:cTn display="0" masterRel="sameClick">
                                          <p:stCondLst>
                                            <p:cond evt="begin" delay="0">
                                              <p:tn val="29"/>
                                            </p:cond>
                                          </p:stCondLst>
                                          <p:endCondLst>
                                            <p:cond evt="onStopAudio" delay="0">
                                              <p:tgtEl>
                                                <p:sldTgt/>
                                              </p:tgtEl>
                                            </p:cond>
                                          </p:endCondLst>
                                        </p:cTn>
                                        <p:tgtEl>
                                          <p:sndTgt r:embed="rId5" name="Check mark.wav"/>
                                        </p:tgtEl>
                                      </p:cMediaNode>
                                    </p:audio>
                                  </p:subTnLst>
                                </p:cTn>
                              </p:par>
                              <p:par>
                                <p:cTn id="35" presetID="1"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2" presetClass="entr" presetSubtype="4" fill="hold" nodeType="withEffect">
                                  <p:stCondLst>
                                    <p:cond delay="0"/>
                                  </p:stCondLst>
                                  <p:childTnLst>
                                    <p:set>
                                      <p:cBhvr>
                                        <p:cTn id="38" dur="1" fill="hold">
                                          <p:stCondLst>
                                            <p:cond delay="0"/>
                                          </p:stCondLst>
                                        </p:cTn>
                                        <p:tgtEl>
                                          <p:spTgt spid="47"/>
                                        </p:tgtEl>
                                        <p:attrNameLst>
                                          <p:attrName>style.visibility</p:attrName>
                                        </p:attrNameLst>
                                      </p:cBhvr>
                                      <p:to>
                                        <p:strVal val="visible"/>
                                      </p:to>
                                    </p:set>
                                    <p:anim calcmode="lin" valueType="num">
                                      <p:cBhvr additive="base">
                                        <p:cTn id="39" dur="500" fill="hold"/>
                                        <p:tgtEl>
                                          <p:spTgt spid="47"/>
                                        </p:tgtEl>
                                        <p:attrNameLst>
                                          <p:attrName>ppt_x</p:attrName>
                                        </p:attrNameLst>
                                      </p:cBhvr>
                                      <p:tavLst>
                                        <p:tav tm="0">
                                          <p:val>
                                            <p:strVal val="#ppt_x"/>
                                          </p:val>
                                        </p:tav>
                                        <p:tav tm="100000">
                                          <p:val>
                                            <p:strVal val="#ppt_x"/>
                                          </p:val>
                                        </p:tav>
                                      </p:tavLst>
                                    </p:anim>
                                    <p:anim calcmode="lin" valueType="num">
                                      <p:cBhvr additive="base">
                                        <p:cTn id="40" dur="500" fill="hold"/>
                                        <p:tgtEl>
                                          <p:spTgt spid="47"/>
                                        </p:tgtEl>
                                        <p:attrNameLst>
                                          <p:attrName>ppt_y</p:attrName>
                                        </p:attrNameLst>
                                      </p:cBhvr>
                                      <p:tavLst>
                                        <p:tav tm="0">
                                          <p:val>
                                            <p:strVal val="1+#ppt_h/2"/>
                                          </p:val>
                                        </p:tav>
                                        <p:tav tm="100000">
                                          <p:val>
                                            <p:strVal val="#ppt_y"/>
                                          </p:val>
                                        </p:tav>
                                      </p:tavLst>
                                    </p:anim>
                                  </p:childTnLst>
                                </p:cTn>
                              </p:par>
                              <p:par>
                                <p:cTn id="41" presetID="1" presetClass="exit" presetSubtype="0" fill="hold" nodeType="withEffect">
                                  <p:stCondLst>
                                    <p:cond delay="1000"/>
                                  </p:stCondLst>
                                  <p:childTnLst>
                                    <p:set>
                                      <p:cBhvr>
                                        <p:cTn id="42" dur="1" fill="hold">
                                          <p:stCondLst>
                                            <p:cond delay="0"/>
                                          </p:stCondLst>
                                        </p:cTn>
                                        <p:tgtEl>
                                          <p:spTgt spid="14"/>
                                        </p:tgtEl>
                                        <p:attrNameLst>
                                          <p:attrName>style.visibility</p:attrName>
                                        </p:attrNameLst>
                                      </p:cBhvr>
                                      <p:to>
                                        <p:strVal val="hidden"/>
                                      </p:to>
                                    </p:set>
                                  </p:childTnLst>
                                </p:cTn>
                              </p:par>
                              <p:par>
                                <p:cTn id="43" presetID="10" presetClass="exit" presetSubtype="0" fill="hold" nodeType="withEffect">
                                  <p:stCondLst>
                                    <p:cond delay="1000"/>
                                  </p:stCondLst>
                                  <p:childTnLst>
                                    <p:animEffect transition="out" filter="fade">
                                      <p:cBhvr>
                                        <p:cTn id="44" dur="500"/>
                                        <p:tgtEl>
                                          <p:spTgt spid="10"/>
                                        </p:tgtEl>
                                      </p:cBhvr>
                                    </p:animEffect>
                                    <p:set>
                                      <p:cBhvr>
                                        <p:cTn id="45" dur="1" fill="hold">
                                          <p:stCondLst>
                                            <p:cond delay="499"/>
                                          </p:stCondLst>
                                        </p:cTn>
                                        <p:tgtEl>
                                          <p:spTgt spid="10"/>
                                        </p:tgtEl>
                                        <p:attrNameLst>
                                          <p:attrName>style.visibility</p:attrName>
                                        </p:attrNameLst>
                                      </p:cBhvr>
                                      <p:to>
                                        <p:strVal val="hidden"/>
                                      </p:to>
                                    </p:set>
                                  </p:childTnLst>
                                </p:cTn>
                              </p:par>
                              <p:par>
                                <p:cTn id="46" presetID="10" presetClass="exit" presetSubtype="0" fill="hold" nodeType="withEffect">
                                  <p:stCondLst>
                                    <p:cond delay="1000"/>
                                  </p:stCondLst>
                                  <p:childTnLst>
                                    <p:animEffect transition="out" filter="fade">
                                      <p:cBhvr>
                                        <p:cTn id="47" dur="500"/>
                                        <p:tgtEl>
                                          <p:spTgt spid="11"/>
                                        </p:tgtEl>
                                      </p:cBhvr>
                                    </p:animEffect>
                                    <p:set>
                                      <p:cBhvr>
                                        <p:cTn id="48" dur="1" fill="hold">
                                          <p:stCondLst>
                                            <p:cond delay="499"/>
                                          </p:stCondLst>
                                        </p:cTn>
                                        <p:tgtEl>
                                          <p:spTgt spid="11"/>
                                        </p:tgtEl>
                                        <p:attrNameLst>
                                          <p:attrName>style.visibility</p:attrName>
                                        </p:attrNameLst>
                                      </p:cBhvr>
                                      <p:to>
                                        <p:strVal val="hidden"/>
                                      </p:to>
                                    </p:set>
                                  </p:childTnLst>
                                </p:cTn>
                              </p:par>
                              <p:par>
                                <p:cTn id="49" presetID="10" presetClass="exit" presetSubtype="0" fill="hold" nodeType="withEffect">
                                  <p:stCondLst>
                                    <p:cond delay="1000"/>
                                  </p:stCondLst>
                                  <p:childTnLst>
                                    <p:animEffect transition="out" filter="fade">
                                      <p:cBhvr>
                                        <p:cTn id="50" dur="500"/>
                                        <p:tgtEl>
                                          <p:spTgt spid="9"/>
                                        </p:tgtEl>
                                      </p:cBhvr>
                                    </p:animEffect>
                                    <p:set>
                                      <p:cBhvr>
                                        <p:cTn id="51" dur="1" fill="hold">
                                          <p:stCondLst>
                                            <p:cond delay="499"/>
                                          </p:stCondLst>
                                        </p:cTn>
                                        <p:tgtEl>
                                          <p:spTgt spid="9"/>
                                        </p:tgtEl>
                                        <p:attrNameLst>
                                          <p:attrName>style.visibility</p:attrName>
                                        </p:attrNameLst>
                                      </p:cBhvr>
                                      <p:to>
                                        <p:strVal val="hidden"/>
                                      </p:to>
                                    </p:set>
                                  </p:childTnLst>
                                </p:cTn>
                              </p:par>
                            </p:childTnLst>
                          </p:cTn>
                        </p:par>
                        <p:par>
                          <p:cTn id="52" fill="hold">
                            <p:stCondLst>
                              <p:cond delay="5500"/>
                            </p:stCondLst>
                            <p:childTnLst>
                              <p:par>
                                <p:cTn id="53" presetID="64" presetClass="path" presetSubtype="0" accel="50000" decel="50000" fill="hold" nodeType="afterEffect">
                                  <p:stCondLst>
                                    <p:cond delay="0"/>
                                  </p:stCondLst>
                                  <p:childTnLst>
                                    <p:animMotion origin="layout" path="M 2.08333E-7 -1.48148E-6 L 0.1474 -0.50208 " pathEditMode="relative" rAng="0" ptsTypes="AA">
                                      <p:cBhvr>
                                        <p:cTn id="54" dur="2000" fill="hold"/>
                                        <p:tgtEl>
                                          <p:spTgt spid="12"/>
                                        </p:tgtEl>
                                        <p:attrNameLst>
                                          <p:attrName>ppt_x</p:attrName>
                                          <p:attrName>ppt_y</p:attrName>
                                        </p:attrNameLst>
                                      </p:cBhvr>
                                      <p:rCtr x="7370" y="-25116"/>
                                    </p:animMotion>
                                  </p:childTnLst>
                                  <p:subTnLst>
                                    <p:audio>
                                      <p:cMediaNode>
                                        <p:cTn display="0" masterRel="sameClick">
                                          <p:stCondLst>
                                            <p:cond evt="begin" delay="0">
                                              <p:tn val="53"/>
                                            </p:cond>
                                          </p:stCondLst>
                                          <p:endCondLst>
                                            <p:cond evt="onStopAudio" delay="0">
                                              <p:tgtEl>
                                                <p:sldTgt/>
                                              </p:tgtEl>
                                            </p:cond>
                                          </p:endCondLst>
                                        </p:cTn>
                                        <p:tgtEl>
                                          <p:sndTgt r:embed="rId6" name="CHIMES.WAV"/>
                                        </p:tgtEl>
                                      </p:cMediaNode>
                                    </p:audio>
                                  </p:subTnLst>
                                </p:cTn>
                              </p:par>
                            </p:childTnLst>
                          </p:cTn>
                        </p:par>
                        <p:par>
                          <p:cTn id="55" fill="hold">
                            <p:stCondLst>
                              <p:cond delay="7500"/>
                            </p:stCondLst>
                            <p:childTnLst>
                              <p:par>
                                <p:cTn id="56" presetID="6" presetClass="emph" presetSubtype="0" fill="hold" nodeType="afterEffect">
                                  <p:stCondLst>
                                    <p:cond delay="0"/>
                                  </p:stCondLst>
                                  <p:childTnLst>
                                    <p:animScale>
                                      <p:cBhvr>
                                        <p:cTn id="57" dur="1000" fill="hold"/>
                                        <p:tgtEl>
                                          <p:spTgt spid="12"/>
                                        </p:tgtEl>
                                      </p:cBhvr>
                                      <p:by x="300000" y="300000"/>
                                    </p:animScale>
                                  </p:childTnLst>
                                </p:cTn>
                              </p:par>
                              <p:par>
                                <p:cTn id="58" presetID="8" presetClass="emph" presetSubtype="0" fill="hold" nodeType="withEffect">
                                  <p:stCondLst>
                                    <p:cond delay="0"/>
                                  </p:stCondLst>
                                  <p:childTnLst>
                                    <p:animRot by="21600000">
                                      <p:cBhvr>
                                        <p:cTn id="59" dur="4000" fill="hold"/>
                                        <p:tgtEl>
                                          <p:spTgt spid="12"/>
                                        </p:tgtEl>
                                        <p:attrNameLst>
                                          <p:attrName>r</p:attrName>
                                        </p:attrNameLst>
                                      </p:cBhvr>
                                    </p:animRot>
                                  </p:childTnLst>
                                  <p:subTnLst>
                                    <p:audio>
                                      <p:cMediaNode>
                                        <p:cTn display="0" masterRel="sameClick">
                                          <p:stCondLst>
                                            <p:cond evt="begin" delay="0">
                                              <p:tn val="58"/>
                                            </p:cond>
                                          </p:stCondLst>
                                          <p:endCondLst>
                                            <p:cond evt="onStopAudio" delay="0">
                                              <p:tgtEl>
                                                <p:sldTgt/>
                                              </p:tgtEl>
                                            </p:cond>
                                          </p:endCondLst>
                                        </p:cTn>
                                        <p:tgtEl>
                                          <p:sndTgt r:embed="rId7" name="APPLAUSE.WAV"/>
                                        </p:tgtEl>
                                      </p:cMediaNode>
                                    </p:audio>
                                  </p:subTnLst>
                                </p:cTn>
                              </p:par>
                            </p:childTnLst>
                          </p:cTn>
                        </p:par>
                        <p:par>
                          <p:cTn id="60" fill="hold">
                            <p:stCondLst>
                              <p:cond delay="11500"/>
                            </p:stCondLst>
                            <p:childTnLst>
                              <p:par>
                                <p:cTn id="61" presetID="42" presetClass="path" presetSubtype="0" accel="50000" decel="50000" fill="hold" nodeType="afterEffect">
                                  <p:stCondLst>
                                    <p:cond delay="0"/>
                                  </p:stCondLst>
                                  <p:childTnLst>
                                    <p:animMotion origin="layout" path="M 0.1474 -0.50208 L -0.10794 -0.25092 " pathEditMode="relative" rAng="0" ptsTypes="AA">
                                      <p:cBhvr>
                                        <p:cTn id="62" dur="2000" fill="hold"/>
                                        <p:tgtEl>
                                          <p:spTgt spid="12"/>
                                        </p:tgtEl>
                                        <p:attrNameLst>
                                          <p:attrName>ppt_x</p:attrName>
                                          <p:attrName>ppt_y</p:attrName>
                                        </p:attrNameLst>
                                      </p:cBhvr>
                                      <p:rCtr x="-12773" y="12546"/>
                                    </p:animMotion>
                                  </p:childTnLst>
                                  <p:subTnLst>
                                    <p:audio>
                                      <p:cMediaNode>
                                        <p:cTn display="0" masterRel="sameClick">
                                          <p:stCondLst>
                                            <p:cond evt="begin" delay="0">
                                              <p:tn val="61"/>
                                            </p:cond>
                                          </p:stCondLst>
                                          <p:endCondLst>
                                            <p:cond evt="onStopAudio" delay="0">
                                              <p:tgtEl>
                                                <p:sldTgt/>
                                              </p:tgtEl>
                                            </p:cond>
                                          </p:endCondLst>
                                        </p:cTn>
                                        <p:tgtEl>
                                          <p:sndTgt r:embed="rId6" name="CHIMES.WAV"/>
                                        </p:tgtEl>
                                      </p:cMediaNode>
                                    </p:audio>
                                  </p:subTnLst>
                                </p:cTn>
                              </p:par>
                              <p:par>
                                <p:cTn id="63" presetID="6" presetClass="emph" presetSubtype="0" fill="hold" nodeType="withEffect">
                                  <p:stCondLst>
                                    <p:cond delay="0"/>
                                  </p:stCondLst>
                                  <p:childTnLst>
                                    <p:animScale>
                                      <p:cBhvr>
                                        <p:cTn id="64" dur="2000" fill="hold"/>
                                        <p:tgtEl>
                                          <p:spTgt spid="12"/>
                                        </p:tgtEl>
                                      </p:cBhvr>
                                      <p:by x="20000" y="20000"/>
                                    </p:animScale>
                                  </p:childTnLst>
                                </p:cTn>
                              </p:par>
                              <p:par>
                                <p:cTn id="65" presetID="8" presetClass="emph" presetSubtype="0" fill="hold" nodeType="withEffect">
                                  <p:stCondLst>
                                    <p:cond delay="0"/>
                                  </p:stCondLst>
                                  <p:childTnLst>
                                    <p:animRot by="-1800000">
                                      <p:cBhvr>
                                        <p:cTn id="66" dur="2000" fill="hold"/>
                                        <p:tgtEl>
                                          <p:spTgt spid="12"/>
                                        </p:tgtEl>
                                        <p:attrNameLst>
                                          <p:attrName>r</p:attrName>
                                        </p:attrNameLst>
                                      </p:cBhvr>
                                    </p:animRot>
                                  </p:childTnLst>
                                </p:cTn>
                              </p:par>
                              <p:par>
                                <p:cTn id="67" presetID="22" presetClass="exit" presetSubtype="8" fill="hold" nodeType="withEffect">
                                  <p:stCondLst>
                                    <p:cond delay="1750"/>
                                  </p:stCondLst>
                                  <p:childTnLst>
                                    <p:animEffect transition="out" filter="wipe(left)">
                                      <p:cBhvr>
                                        <p:cTn id="68" dur="250"/>
                                        <p:tgtEl>
                                          <p:spTgt spid="12"/>
                                        </p:tgtEl>
                                      </p:cBhvr>
                                    </p:animEffect>
                                    <p:set>
                                      <p:cBhvr>
                                        <p:cTn id="69" dur="1" fill="hold">
                                          <p:stCondLst>
                                            <p:cond delay="249"/>
                                          </p:stCondLst>
                                        </p:cTn>
                                        <p:tgtEl>
                                          <p:spTgt spid="12"/>
                                        </p:tgtEl>
                                        <p:attrNameLst>
                                          <p:attrName>style.visibility</p:attrName>
                                        </p:attrNameLst>
                                      </p:cBhvr>
                                      <p:to>
                                        <p:strVal val="hidden"/>
                                      </p:to>
                                    </p:set>
                                  </p:childTnLst>
                                </p:cTn>
                              </p:par>
                              <p:par>
                                <p:cTn id="70" presetID="53" presetClass="exit" presetSubtype="32" fill="hold" nodeType="withEffect">
                                  <p:stCondLst>
                                    <p:cond delay="1750"/>
                                  </p:stCondLst>
                                  <p:childTnLst>
                                    <p:anim calcmode="lin" valueType="num">
                                      <p:cBhvr>
                                        <p:cTn id="71" dur="250"/>
                                        <p:tgtEl>
                                          <p:spTgt spid="12"/>
                                        </p:tgtEl>
                                        <p:attrNameLst>
                                          <p:attrName>ppt_w</p:attrName>
                                        </p:attrNameLst>
                                      </p:cBhvr>
                                      <p:tavLst>
                                        <p:tav tm="0">
                                          <p:val>
                                            <p:strVal val="ppt_w"/>
                                          </p:val>
                                        </p:tav>
                                        <p:tav tm="100000">
                                          <p:val>
                                            <p:fltVal val="0"/>
                                          </p:val>
                                        </p:tav>
                                      </p:tavLst>
                                    </p:anim>
                                    <p:anim calcmode="lin" valueType="num">
                                      <p:cBhvr>
                                        <p:cTn id="72" dur="250"/>
                                        <p:tgtEl>
                                          <p:spTgt spid="12"/>
                                        </p:tgtEl>
                                        <p:attrNameLst>
                                          <p:attrName>ppt_h</p:attrName>
                                        </p:attrNameLst>
                                      </p:cBhvr>
                                      <p:tavLst>
                                        <p:tav tm="0">
                                          <p:val>
                                            <p:strVal val="ppt_h"/>
                                          </p:val>
                                        </p:tav>
                                        <p:tav tm="100000">
                                          <p:val>
                                            <p:fltVal val="0"/>
                                          </p:val>
                                        </p:tav>
                                      </p:tavLst>
                                    </p:anim>
                                    <p:animEffect transition="out" filter="fade">
                                      <p:cBhvr>
                                        <p:cTn id="73" dur="250"/>
                                        <p:tgtEl>
                                          <p:spTgt spid="12"/>
                                        </p:tgtEl>
                                      </p:cBhvr>
                                    </p:animEffect>
                                    <p:set>
                                      <p:cBhvr>
                                        <p:cTn id="74" dur="1" fill="hold">
                                          <p:stCondLst>
                                            <p:cond delay="249"/>
                                          </p:stCondLst>
                                        </p:cTn>
                                        <p:tgtEl>
                                          <p:spTgt spid="12"/>
                                        </p:tgtEl>
                                        <p:attrNameLst>
                                          <p:attrName>style.visibility</p:attrName>
                                        </p:attrNameLst>
                                      </p:cBhvr>
                                      <p:to>
                                        <p:strVal val="hidden"/>
                                      </p:to>
                                    </p:set>
                                  </p:childTnLst>
                                </p:cTn>
                              </p:par>
                              <p:par>
                                <p:cTn id="75" presetID="55" presetClass="entr" presetSubtype="0" fill="hold" nodeType="withEffect">
                                  <p:stCondLst>
                                    <p:cond delay="1800"/>
                                  </p:stCondLst>
                                  <p:childTnLst>
                                    <p:set>
                                      <p:cBhvr>
                                        <p:cTn id="76" dur="1" fill="hold">
                                          <p:stCondLst>
                                            <p:cond delay="0"/>
                                          </p:stCondLst>
                                        </p:cTn>
                                        <p:tgtEl>
                                          <p:spTgt spid="15"/>
                                        </p:tgtEl>
                                        <p:attrNameLst>
                                          <p:attrName>style.visibility</p:attrName>
                                        </p:attrNameLst>
                                      </p:cBhvr>
                                      <p:to>
                                        <p:strVal val="visible"/>
                                      </p:to>
                                    </p:set>
                                    <p:anim calcmode="lin" valueType="num">
                                      <p:cBhvr>
                                        <p:cTn id="77" dur="250" fill="hold"/>
                                        <p:tgtEl>
                                          <p:spTgt spid="15"/>
                                        </p:tgtEl>
                                        <p:attrNameLst>
                                          <p:attrName>ppt_w</p:attrName>
                                        </p:attrNameLst>
                                      </p:cBhvr>
                                      <p:tavLst>
                                        <p:tav tm="0">
                                          <p:val>
                                            <p:strVal val="#ppt_w*0.70"/>
                                          </p:val>
                                        </p:tav>
                                        <p:tav tm="100000">
                                          <p:val>
                                            <p:strVal val="#ppt_w"/>
                                          </p:val>
                                        </p:tav>
                                      </p:tavLst>
                                    </p:anim>
                                    <p:anim calcmode="lin" valueType="num">
                                      <p:cBhvr>
                                        <p:cTn id="78" dur="250" fill="hold"/>
                                        <p:tgtEl>
                                          <p:spTgt spid="15"/>
                                        </p:tgtEl>
                                        <p:attrNameLst>
                                          <p:attrName>ppt_h</p:attrName>
                                        </p:attrNameLst>
                                      </p:cBhvr>
                                      <p:tavLst>
                                        <p:tav tm="0">
                                          <p:val>
                                            <p:strVal val="#ppt_h"/>
                                          </p:val>
                                        </p:tav>
                                        <p:tav tm="100000">
                                          <p:val>
                                            <p:strVal val="#ppt_h"/>
                                          </p:val>
                                        </p:tav>
                                      </p:tavLst>
                                    </p:anim>
                                    <p:animEffect transition="in" filter="fade">
                                      <p:cBhvr>
                                        <p:cTn id="79" dur="250"/>
                                        <p:tgtEl>
                                          <p:spTgt spid="15"/>
                                        </p:tgtEl>
                                      </p:cBhvr>
                                    </p:animEffect>
                                  </p:childTnLst>
                                  <p:subTnLst>
                                    <p:audio>
                                      <p:cMediaNode>
                                        <p:cTn display="0" masterRel="sameClick">
                                          <p:stCondLst>
                                            <p:cond evt="begin" delay="0">
                                              <p:tn val="75"/>
                                            </p:cond>
                                          </p:stCondLst>
                                          <p:endCondLst>
                                            <p:cond evt="onStopAudio" delay="0">
                                              <p:tgtEl>
                                                <p:sldTgt/>
                                              </p:tgtEl>
                                            </p:cond>
                                          </p:endCondLst>
                                        </p:cTn>
                                        <p:tgtEl>
                                          <p:sndTgt r:embed="rId8" name="CASHREG.WAV"/>
                                        </p:tgtEl>
                                      </p:cMediaNode>
                                    </p:audio>
                                  </p:subTnLst>
                                </p:cTn>
                              </p:par>
                              <p:par>
                                <p:cTn id="80" presetID="8" presetClass="emph" presetSubtype="0" fill="hold" nodeType="withEffect">
                                  <p:stCondLst>
                                    <p:cond delay="3000"/>
                                  </p:stCondLst>
                                  <p:childTnLst>
                                    <p:animRot by="21600000">
                                      <p:cBhvr>
                                        <p:cTn id="81" dur="4000" fill="hold"/>
                                        <p:tgtEl>
                                          <p:spTgt spid="15"/>
                                        </p:tgtEl>
                                        <p:attrNameLst>
                                          <p:attrName>r</p:attrName>
                                        </p:attrNameLst>
                                      </p:cBhvr>
                                    </p:animRot>
                                  </p:childTnLst>
                                  <p:subTnLst>
                                    <p:audio>
                                      <p:cMediaNode>
                                        <p:cTn display="0" masterRel="sameClick">
                                          <p:stCondLst>
                                            <p:cond evt="begin" delay="0">
                                              <p:tn val="80"/>
                                            </p:cond>
                                          </p:stCondLst>
                                          <p:endCondLst>
                                            <p:cond evt="onStopAudio" delay="0">
                                              <p:tgtEl>
                                                <p:sldTgt/>
                                              </p:tgtEl>
                                            </p:cond>
                                          </p:endCondLst>
                                        </p:cTn>
                                        <p:tgtEl>
                                          <p:sndTgt r:embed="rId9" name="wheelspin.wav"/>
                                        </p:tgtEl>
                                      </p:cMediaNode>
                                    </p:audio>
                                  </p:subTnLst>
                                </p:cTn>
                              </p:par>
                            </p:childTnLst>
                          </p:cTn>
                        </p:par>
                        <p:par>
                          <p:cTn id="82" fill="hold">
                            <p:stCondLst>
                              <p:cond delay="18500"/>
                            </p:stCondLst>
                            <p:childTnLst>
                              <p:par>
                                <p:cTn id="83" presetID="1" presetClass="exit" presetSubtype="0" fill="hold" nodeType="afterEffect">
                                  <p:stCondLst>
                                    <p:cond delay="0"/>
                                  </p:stCondLst>
                                  <p:childTnLst>
                                    <p:set>
                                      <p:cBhvr>
                                        <p:cTn id="84" dur="1" fill="hold">
                                          <p:stCondLst>
                                            <p:cond delay="0"/>
                                          </p:stCondLst>
                                        </p:cTn>
                                        <p:tgtEl>
                                          <p:spTgt spid="3"/>
                                        </p:tgtEl>
                                        <p:attrNameLst>
                                          <p:attrName>style.visibility</p:attrName>
                                        </p:attrNameLst>
                                      </p:cBhvr>
                                      <p:to>
                                        <p:strVal val="hidden"/>
                                      </p:to>
                                    </p:set>
                                  </p:childTnLst>
                                  <p:subTnLst>
                                    <p:audio>
                                      <p:cMediaNode>
                                        <p:cTn display="0" masterRel="sameClick">
                                          <p:stCondLst>
                                            <p:cond evt="begin" delay="0">
                                              <p:tn val="83"/>
                                            </p:cond>
                                          </p:stCondLst>
                                          <p:endCondLst>
                                            <p:cond evt="onStopAudio" delay="0">
                                              <p:tgtEl>
                                                <p:sldTgt/>
                                              </p:tgtEl>
                                            </p:cond>
                                          </p:endCondLst>
                                        </p:cTn>
                                        <p:tgtEl>
                                          <p:sndTgt r:embed="rId8" name="CASHREG.WAV"/>
                                        </p:tgtEl>
                                      </p:cMediaNode>
                                    </p:audio>
                                  </p:subTnLst>
                                </p:cTn>
                              </p:par>
                              <p:par>
                                <p:cTn id="85" presetID="1" presetClass="entr" presetSubtype="0" fill="hold" nodeType="withEffect">
                                  <p:stCondLst>
                                    <p:cond delay="0"/>
                                  </p:stCondLst>
                                  <p:childTnLst>
                                    <p:set>
                                      <p:cBhvr>
                                        <p:cTn id="86" dur="1" fill="hold">
                                          <p:stCondLst>
                                            <p:cond delay="0"/>
                                          </p:stCondLst>
                                        </p:cTn>
                                        <p:tgtEl>
                                          <p:spTgt spid="4"/>
                                        </p:tgtEl>
                                        <p:attrNameLst>
                                          <p:attrName>style.visibility</p:attrName>
                                        </p:attrNameLst>
                                      </p:cBhvr>
                                      <p:to>
                                        <p:strVal val="visible"/>
                                      </p:to>
                                    </p:set>
                                  </p:childTnLst>
                                </p:cTn>
                              </p:par>
                              <p:par>
                                <p:cTn id="87" presetID="10" presetClass="entr" presetSubtype="0" fill="hold" nodeType="withEffect">
                                  <p:stCondLst>
                                    <p:cond delay="0"/>
                                  </p:stCondLst>
                                  <p:childTnLst>
                                    <p:set>
                                      <p:cBhvr>
                                        <p:cTn id="88" dur="1" fill="hold">
                                          <p:stCondLst>
                                            <p:cond delay="0"/>
                                          </p:stCondLst>
                                        </p:cTn>
                                        <p:tgtEl>
                                          <p:spTgt spid="31"/>
                                        </p:tgtEl>
                                        <p:attrNameLst>
                                          <p:attrName>style.visibility</p:attrName>
                                        </p:attrNameLst>
                                      </p:cBhvr>
                                      <p:to>
                                        <p:strVal val="visible"/>
                                      </p:to>
                                    </p:set>
                                    <p:animEffect transition="in" filter="fade">
                                      <p:cBhvr>
                                        <p:cTn id="89" dur="500"/>
                                        <p:tgtEl>
                                          <p:spTgt spid="31"/>
                                        </p:tgtEl>
                                      </p:cBhvr>
                                    </p:animEffect>
                                  </p:childTnLst>
                                </p:cTn>
                              </p:par>
                              <p:par>
                                <p:cTn id="90" presetID="42" presetClass="entr" presetSubtype="0" fill="hold" nodeType="withEffect">
                                  <p:stCondLst>
                                    <p:cond delay="2250"/>
                                  </p:stCondLst>
                                  <p:childTnLst>
                                    <p:set>
                                      <p:cBhvr>
                                        <p:cTn id="91" dur="1" fill="hold">
                                          <p:stCondLst>
                                            <p:cond delay="0"/>
                                          </p:stCondLst>
                                        </p:cTn>
                                        <p:tgtEl>
                                          <p:spTgt spid="18"/>
                                        </p:tgtEl>
                                        <p:attrNameLst>
                                          <p:attrName>style.visibility</p:attrName>
                                        </p:attrNameLst>
                                      </p:cBhvr>
                                      <p:to>
                                        <p:strVal val="visible"/>
                                      </p:to>
                                    </p:set>
                                    <p:animEffect transition="in" filter="fade">
                                      <p:cBhvr>
                                        <p:cTn id="92" dur="1000"/>
                                        <p:tgtEl>
                                          <p:spTgt spid="18"/>
                                        </p:tgtEl>
                                      </p:cBhvr>
                                    </p:animEffect>
                                    <p:anim calcmode="lin" valueType="num">
                                      <p:cBhvr>
                                        <p:cTn id="93" dur="1000" fill="hold"/>
                                        <p:tgtEl>
                                          <p:spTgt spid="18"/>
                                        </p:tgtEl>
                                        <p:attrNameLst>
                                          <p:attrName>ppt_x</p:attrName>
                                        </p:attrNameLst>
                                      </p:cBhvr>
                                      <p:tavLst>
                                        <p:tav tm="0">
                                          <p:val>
                                            <p:strVal val="#ppt_x"/>
                                          </p:val>
                                        </p:tav>
                                        <p:tav tm="100000">
                                          <p:val>
                                            <p:strVal val="#ppt_x"/>
                                          </p:val>
                                        </p:tav>
                                      </p:tavLst>
                                    </p:anim>
                                    <p:anim calcmode="lin" valueType="num">
                                      <p:cBhvr>
                                        <p:cTn id="94" dur="1000" fill="hold"/>
                                        <p:tgtEl>
                                          <p:spTgt spid="18"/>
                                        </p:tgtEl>
                                        <p:attrNameLst>
                                          <p:attrName>ppt_y</p:attrName>
                                        </p:attrNameLst>
                                      </p:cBhvr>
                                      <p:tavLst>
                                        <p:tav tm="0">
                                          <p:val>
                                            <p:strVal val="#ppt_y+.1"/>
                                          </p:val>
                                        </p:tav>
                                        <p:tav tm="100000">
                                          <p:val>
                                            <p:strVal val="#ppt_y"/>
                                          </p:val>
                                        </p:tav>
                                      </p:tavLst>
                                    </p:anim>
                                  </p:childTnLst>
                                </p:cTn>
                              </p:par>
                              <p:par>
                                <p:cTn id="95" presetID="12" presetClass="entr" presetSubtype="4" fill="hold" nodeType="withEffect">
                                  <p:stCondLst>
                                    <p:cond delay="2250"/>
                                  </p:stCondLst>
                                  <p:childTnLst>
                                    <p:set>
                                      <p:cBhvr>
                                        <p:cTn id="96" dur="1" fill="hold">
                                          <p:stCondLst>
                                            <p:cond delay="0"/>
                                          </p:stCondLst>
                                        </p:cTn>
                                        <p:tgtEl>
                                          <p:spTgt spid="18"/>
                                        </p:tgtEl>
                                        <p:attrNameLst>
                                          <p:attrName>style.visibility</p:attrName>
                                        </p:attrNameLst>
                                      </p:cBhvr>
                                      <p:to>
                                        <p:strVal val="visible"/>
                                      </p:to>
                                    </p:set>
                                    <p:anim calcmode="lin" valueType="num">
                                      <p:cBhvr additive="base">
                                        <p:cTn id="97" dur="500"/>
                                        <p:tgtEl>
                                          <p:spTgt spid="18"/>
                                        </p:tgtEl>
                                        <p:attrNameLst>
                                          <p:attrName>ppt_y</p:attrName>
                                        </p:attrNameLst>
                                      </p:cBhvr>
                                      <p:tavLst>
                                        <p:tav tm="0">
                                          <p:val>
                                            <p:strVal val="#ppt_y+#ppt_h*1.125000"/>
                                          </p:val>
                                        </p:tav>
                                        <p:tav tm="100000">
                                          <p:val>
                                            <p:strVal val="#ppt_y"/>
                                          </p:val>
                                        </p:tav>
                                      </p:tavLst>
                                    </p:anim>
                                    <p:animEffect transition="in" filter="wipe(up)">
                                      <p:cBhvr>
                                        <p:cTn id="98" dur="500"/>
                                        <p:tgtEl>
                                          <p:spTgt spid="18"/>
                                        </p:tgtEl>
                                      </p:cBhvr>
                                    </p:animEffect>
                                  </p:childTnLst>
                                </p:cTn>
                              </p:par>
                              <p:par>
                                <p:cTn id="99" presetID="64" presetClass="path" presetSubtype="0" repeatCount="indefinite" accel="50000" decel="50000" autoRev="1" fill="hold" nodeType="withEffect">
                                  <p:stCondLst>
                                    <p:cond delay="2250"/>
                                  </p:stCondLst>
                                  <p:childTnLst>
                                    <p:animMotion origin="layout" path="M 4.16667E-7 7.40741E-7 L 4.16667E-7 -0.01945 " pathEditMode="relative" rAng="0" ptsTypes="AA">
                                      <p:cBhvr>
                                        <p:cTn id="100" dur="1000" fill="hold"/>
                                        <p:tgtEl>
                                          <p:spTgt spid="18"/>
                                        </p:tgtEl>
                                        <p:attrNameLst>
                                          <p:attrName>ppt_x</p:attrName>
                                          <p:attrName>ppt_y</p:attrName>
                                        </p:attrNameLst>
                                      </p:cBhvr>
                                      <p:rCtr x="0" y="-972"/>
                                    </p:animMotion>
                                  </p:childTnLst>
                                </p:cTn>
                              </p:par>
                              <p:par>
                                <p:cTn id="101" presetID="1" presetClass="mediacall" presetSubtype="0" fill="hold" nodeType="withEffect">
                                  <p:stCondLst>
                                    <p:cond delay="2250"/>
                                  </p:stCondLst>
                                  <p:childTnLst>
                                    <p:cmd type="call" cmd="playFrom(0.0)">
                                      <p:cBhvr>
                                        <p:cTn id="102"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3" fill="hold" display="0">
                  <p:stCondLst>
                    <p:cond delay="indefinite"/>
                  </p:stCondLst>
                  <p:endCondLst>
                    <p:cond evt="onStopAudio" delay="0">
                      <p:tgtEl>
                        <p:sldTgt/>
                      </p:tgtEl>
                    </p:cond>
                  </p:endCondLst>
                </p:cTn>
                <p:tgtEl>
                  <p:spTgt spid="19"/>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pic>
        <p:nvPicPr>
          <p:cNvPr id="61" name="Picture 60" descr="A close up of a logo&#10;&#10;Description automatically generated">
            <a:extLst>
              <a:ext uri="{FF2B5EF4-FFF2-40B4-BE49-F238E27FC236}">
                <a16:creationId xmlns:a16="http://schemas.microsoft.com/office/drawing/2014/main" id="{F00FF06E-DBE0-484E-BD9B-941BEFC0863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713048">
            <a:off x="2277369" y="2689630"/>
            <a:ext cx="402411" cy="326400"/>
          </a:xfrm>
          <a:prstGeom prst="rect">
            <a:avLst/>
          </a:prstGeom>
        </p:spPr>
      </p:pic>
      <p:sp>
        <p:nvSpPr>
          <p:cNvPr id="48" name="TextBox 47">
            <a:extLst>
              <a:ext uri="{FF2B5EF4-FFF2-40B4-BE49-F238E27FC236}">
                <a16:creationId xmlns:a16="http://schemas.microsoft.com/office/drawing/2014/main" id="{5548E7CF-D360-4144-AF33-65AED6B91676}"/>
              </a:ext>
            </a:extLst>
          </p:cNvPr>
          <p:cNvSpPr txBox="1"/>
          <p:nvPr/>
        </p:nvSpPr>
        <p:spPr>
          <a:xfrm>
            <a:off x="5704162" y="3169603"/>
            <a:ext cx="1427724" cy="646331"/>
          </a:xfrm>
          <a:prstGeom prst="rect">
            <a:avLst/>
          </a:prstGeom>
          <a:noFill/>
        </p:spPr>
        <p:txBody>
          <a:bodyPr wrap="square" rtlCol="0">
            <a:spAutoFit/>
          </a:bodyPr>
          <a:lstStyle/>
          <a:p>
            <a:pPr fontAlgn="auto">
              <a:spcBef>
                <a:spcPts val="0"/>
              </a:spcBef>
              <a:spcAft>
                <a:spcPts val="0"/>
              </a:spcAft>
              <a:defRPr/>
            </a:pPr>
            <a:r>
              <a:rPr lang="vi-VN" dirty="0">
                <a:solidFill>
                  <a:srgbClr val="C00000"/>
                </a:solidFill>
                <a:latin typeface="Calibri" panose="020F0502020204030204"/>
              </a:rPr>
              <a:t>Nhân tố di truyền</a:t>
            </a:r>
            <a:endParaRPr lang="en-US" dirty="0">
              <a:solidFill>
                <a:srgbClr val="C00000"/>
              </a:solidFill>
              <a:latin typeface="Calibri" panose="020F0502020204030204"/>
            </a:endParaRPr>
          </a:p>
        </p:txBody>
      </p:sp>
      <p:sp>
        <p:nvSpPr>
          <p:cNvPr id="49" name="TextBox 48">
            <a:extLst>
              <a:ext uri="{FF2B5EF4-FFF2-40B4-BE49-F238E27FC236}">
                <a16:creationId xmlns:a16="http://schemas.microsoft.com/office/drawing/2014/main" id="{D7A6994F-0630-4713-8748-399C79D2DD9F}"/>
              </a:ext>
            </a:extLst>
          </p:cNvPr>
          <p:cNvSpPr txBox="1"/>
          <p:nvPr/>
        </p:nvSpPr>
        <p:spPr>
          <a:xfrm>
            <a:off x="5704162" y="3794952"/>
            <a:ext cx="1140120" cy="369332"/>
          </a:xfrm>
          <a:prstGeom prst="rect">
            <a:avLst/>
          </a:prstGeom>
          <a:noFill/>
        </p:spPr>
        <p:txBody>
          <a:bodyPr wrap="none" rtlCol="0">
            <a:spAutoFit/>
          </a:bodyPr>
          <a:lstStyle/>
          <a:p>
            <a:pPr fontAlgn="auto">
              <a:spcBef>
                <a:spcPts val="0"/>
              </a:spcBef>
              <a:spcAft>
                <a:spcPts val="0"/>
              </a:spcAft>
              <a:defRPr/>
            </a:pPr>
            <a:r>
              <a:rPr lang="vi-VN" dirty="0">
                <a:solidFill>
                  <a:srgbClr val="C00000"/>
                </a:solidFill>
                <a:latin typeface="Calibri" panose="020F0502020204030204"/>
              </a:rPr>
              <a:t>Tính trạng</a:t>
            </a:r>
            <a:endParaRPr lang="en-US" dirty="0">
              <a:solidFill>
                <a:srgbClr val="C00000"/>
              </a:solidFill>
              <a:latin typeface="Calibri" panose="020F0502020204030204"/>
            </a:endParaRPr>
          </a:p>
        </p:txBody>
      </p:sp>
      <p:sp>
        <p:nvSpPr>
          <p:cNvPr id="50" name="TextBox 49">
            <a:extLst>
              <a:ext uri="{FF2B5EF4-FFF2-40B4-BE49-F238E27FC236}">
                <a16:creationId xmlns:a16="http://schemas.microsoft.com/office/drawing/2014/main" id="{301BFAFA-D38F-44D0-AA98-393BAFBBEA3F}"/>
              </a:ext>
            </a:extLst>
          </p:cNvPr>
          <p:cNvSpPr txBox="1"/>
          <p:nvPr/>
        </p:nvSpPr>
        <p:spPr>
          <a:xfrm>
            <a:off x="7650673" y="3169603"/>
            <a:ext cx="1066318" cy="369332"/>
          </a:xfrm>
          <a:prstGeom prst="rect">
            <a:avLst/>
          </a:prstGeom>
          <a:noFill/>
        </p:spPr>
        <p:txBody>
          <a:bodyPr wrap="none" rtlCol="0">
            <a:spAutoFit/>
          </a:bodyPr>
          <a:lstStyle/>
          <a:p>
            <a:pPr fontAlgn="auto">
              <a:spcBef>
                <a:spcPts val="0"/>
              </a:spcBef>
              <a:spcAft>
                <a:spcPts val="0"/>
              </a:spcAft>
              <a:defRPr/>
            </a:pPr>
            <a:r>
              <a:rPr lang="vi-VN" dirty="0">
                <a:solidFill>
                  <a:srgbClr val="C00000"/>
                </a:solidFill>
                <a:latin typeface="Calibri" panose="020F0502020204030204"/>
              </a:rPr>
              <a:t>Kiểu hình</a:t>
            </a:r>
            <a:endParaRPr lang="en-US" dirty="0">
              <a:solidFill>
                <a:srgbClr val="C00000"/>
              </a:solidFill>
              <a:latin typeface="Calibri" panose="020F0502020204030204"/>
            </a:endParaRPr>
          </a:p>
        </p:txBody>
      </p:sp>
      <p:sp>
        <p:nvSpPr>
          <p:cNvPr id="51" name="TextBox 50">
            <a:extLst>
              <a:ext uri="{FF2B5EF4-FFF2-40B4-BE49-F238E27FC236}">
                <a16:creationId xmlns:a16="http://schemas.microsoft.com/office/drawing/2014/main" id="{B6B0843E-F541-4888-BD4B-46E0AF2BF2D3}"/>
              </a:ext>
            </a:extLst>
          </p:cNvPr>
          <p:cNvSpPr txBox="1"/>
          <p:nvPr/>
        </p:nvSpPr>
        <p:spPr>
          <a:xfrm>
            <a:off x="7648557" y="3794952"/>
            <a:ext cx="684803" cy="369332"/>
          </a:xfrm>
          <a:prstGeom prst="rect">
            <a:avLst/>
          </a:prstGeom>
          <a:noFill/>
        </p:spPr>
        <p:txBody>
          <a:bodyPr wrap="none" rtlCol="0">
            <a:spAutoFit/>
          </a:bodyPr>
          <a:lstStyle/>
          <a:p>
            <a:pPr fontAlgn="auto">
              <a:spcBef>
                <a:spcPts val="0"/>
              </a:spcBef>
              <a:spcAft>
                <a:spcPts val="0"/>
              </a:spcAft>
              <a:defRPr/>
            </a:pPr>
            <a:r>
              <a:rPr lang="vi-VN" dirty="0">
                <a:solidFill>
                  <a:srgbClr val="C00000"/>
                </a:solidFill>
                <a:latin typeface="Calibri" panose="020F0502020204030204"/>
              </a:rPr>
              <a:t>allele</a:t>
            </a:r>
            <a:endParaRPr lang="en-US" dirty="0">
              <a:solidFill>
                <a:srgbClr val="C00000"/>
              </a:solidFill>
              <a:latin typeface="Calibri" panose="020F0502020204030204"/>
            </a:endParaRPr>
          </a:p>
        </p:txBody>
      </p:sp>
      <p:pic>
        <p:nvPicPr>
          <p:cNvPr id="4" name="Picture 3">
            <a:extLst>
              <a:ext uri="{FF2B5EF4-FFF2-40B4-BE49-F238E27FC236}">
                <a16:creationId xmlns:a16="http://schemas.microsoft.com/office/drawing/2014/main" id="{FFEBB429-0DF6-432D-9419-9B40A21B09C7}"/>
              </a:ext>
            </a:extLst>
          </p:cNvPr>
          <p:cNvPicPr>
            <a:picLocks noChangeAspect="1"/>
          </p:cNvPicPr>
          <p:nvPr/>
        </p:nvPicPr>
        <p:blipFill>
          <a:blip r:embed="rId12"/>
          <a:stretch>
            <a:fillRect/>
          </a:stretch>
        </p:blipFill>
        <p:spPr>
          <a:xfrm>
            <a:off x="1257367" y="2961731"/>
            <a:ext cx="1476893" cy="1830179"/>
          </a:xfrm>
          <a:prstGeom prst="rect">
            <a:avLst/>
          </a:prstGeom>
        </p:spPr>
      </p:pic>
      <p:pic>
        <p:nvPicPr>
          <p:cNvPr id="3" name="Picture 2">
            <a:extLst>
              <a:ext uri="{FF2B5EF4-FFF2-40B4-BE49-F238E27FC236}">
                <a16:creationId xmlns:a16="http://schemas.microsoft.com/office/drawing/2014/main" id="{96670446-3115-44F6-9B45-557A634D5A5B}"/>
              </a:ext>
            </a:extLst>
          </p:cNvPr>
          <p:cNvPicPr>
            <a:picLocks noChangeAspect="1"/>
          </p:cNvPicPr>
          <p:nvPr/>
        </p:nvPicPr>
        <p:blipFill>
          <a:blip r:embed="rId13"/>
          <a:stretch>
            <a:fillRect/>
          </a:stretch>
        </p:blipFill>
        <p:spPr>
          <a:xfrm>
            <a:off x="1257366" y="3365486"/>
            <a:ext cx="1471581" cy="1426424"/>
          </a:xfrm>
          <a:prstGeom prst="rect">
            <a:avLst/>
          </a:prstGeom>
        </p:spPr>
      </p:pic>
      <p:pic>
        <p:nvPicPr>
          <p:cNvPr id="9" name="4">
            <a:extLst>
              <a:ext uri="{FF2B5EF4-FFF2-40B4-BE49-F238E27FC236}">
                <a16:creationId xmlns:a16="http://schemas.microsoft.com/office/drawing/2014/main" id="{99D2260B-F90F-44DC-A77E-F735122B7A33}"/>
              </a:ext>
            </a:extLst>
          </p:cNvPr>
          <p:cNvPicPr>
            <a:picLocks noChangeAspect="1"/>
          </p:cNvPicPr>
          <p:nvPr/>
        </p:nvPicPr>
        <p:blipFill>
          <a:blip r:embed="rId14"/>
          <a:stretch>
            <a:fillRect/>
          </a:stretch>
        </p:blipFill>
        <p:spPr>
          <a:xfrm>
            <a:off x="3575506" y="5284058"/>
            <a:ext cx="1047079" cy="406943"/>
          </a:xfrm>
          <a:prstGeom prst="rect">
            <a:avLst/>
          </a:prstGeom>
        </p:spPr>
      </p:pic>
      <p:pic>
        <p:nvPicPr>
          <p:cNvPr id="10" name="3">
            <a:extLst>
              <a:ext uri="{FF2B5EF4-FFF2-40B4-BE49-F238E27FC236}">
                <a16:creationId xmlns:a16="http://schemas.microsoft.com/office/drawing/2014/main" id="{46439FB1-7642-41C3-B701-F4EC7D1D0A18}"/>
              </a:ext>
            </a:extLst>
          </p:cNvPr>
          <p:cNvPicPr>
            <a:picLocks noChangeAspect="1"/>
          </p:cNvPicPr>
          <p:nvPr/>
        </p:nvPicPr>
        <p:blipFill>
          <a:blip r:embed="rId15"/>
          <a:stretch>
            <a:fillRect/>
          </a:stretch>
        </p:blipFill>
        <p:spPr>
          <a:xfrm>
            <a:off x="2447124" y="5284058"/>
            <a:ext cx="1047079" cy="406943"/>
          </a:xfrm>
          <a:prstGeom prst="rect">
            <a:avLst/>
          </a:prstGeom>
        </p:spPr>
      </p:pic>
      <p:pic>
        <p:nvPicPr>
          <p:cNvPr id="11" name="2">
            <a:extLst>
              <a:ext uri="{FF2B5EF4-FFF2-40B4-BE49-F238E27FC236}">
                <a16:creationId xmlns:a16="http://schemas.microsoft.com/office/drawing/2014/main" id="{689876F3-23D2-4F2E-BFF0-34B990B73AEA}"/>
              </a:ext>
            </a:extLst>
          </p:cNvPr>
          <p:cNvPicPr>
            <a:picLocks noChangeAspect="1"/>
          </p:cNvPicPr>
          <p:nvPr/>
        </p:nvPicPr>
        <p:blipFill>
          <a:blip r:embed="rId16"/>
          <a:stretch>
            <a:fillRect/>
          </a:stretch>
        </p:blipFill>
        <p:spPr>
          <a:xfrm>
            <a:off x="1318741" y="5284058"/>
            <a:ext cx="1047079" cy="406943"/>
          </a:xfrm>
          <a:prstGeom prst="rect">
            <a:avLst/>
          </a:prstGeom>
        </p:spPr>
      </p:pic>
      <p:pic>
        <p:nvPicPr>
          <p:cNvPr id="14" name="Picture 13">
            <a:extLst>
              <a:ext uri="{FF2B5EF4-FFF2-40B4-BE49-F238E27FC236}">
                <a16:creationId xmlns:a16="http://schemas.microsoft.com/office/drawing/2014/main" id="{3638472D-1DB4-4C08-846B-A7E60A2DC2D2}"/>
              </a:ext>
            </a:extLst>
          </p:cNvPr>
          <p:cNvPicPr>
            <a:picLocks noChangeAspect="1"/>
          </p:cNvPicPr>
          <p:nvPr/>
        </p:nvPicPr>
        <p:blipFill>
          <a:blip r:embed="rId17"/>
          <a:stretch>
            <a:fillRect/>
          </a:stretch>
        </p:blipFill>
        <p:spPr>
          <a:xfrm>
            <a:off x="490203" y="4723593"/>
            <a:ext cx="685859" cy="685859"/>
          </a:xfrm>
          <a:prstGeom prst="rect">
            <a:avLst/>
          </a:prstGeom>
        </p:spPr>
      </p:pic>
      <p:pic>
        <p:nvPicPr>
          <p:cNvPr id="19" name="Magic sound effect">
            <a:hlinkClick r:id="" action="ppaction://media"/>
            <a:extLst>
              <a:ext uri="{FF2B5EF4-FFF2-40B4-BE49-F238E27FC236}">
                <a16:creationId xmlns:a16="http://schemas.microsoft.com/office/drawing/2014/main" id="{E56DA454-0B95-400A-A86B-160928009588}"/>
              </a:ext>
            </a:extLst>
          </p:cNvPr>
          <p:cNvPicPr>
            <a:picLocks noChangeAspect="1"/>
          </p:cNvPicPr>
          <p:nvPr>
            <a:audioFile r:link="rId1"/>
            <p:extLst>
              <p:ext uri="{DAA4B4D4-6D71-4841-9C94-3DE7FCFB9230}">
                <p14:media xmlns:p14="http://schemas.microsoft.com/office/powerpoint/2010/main" r:embed="rId2">
                  <p14:trim st="2016"/>
                </p14:media>
              </p:ext>
            </p:extLst>
          </p:nvPr>
        </p:nvPicPr>
        <p:blipFill>
          <a:blip r:embed="rId18"/>
          <a:stretch>
            <a:fillRect/>
          </a:stretch>
        </p:blipFill>
        <p:spPr>
          <a:xfrm>
            <a:off x="9384224" y="4179756"/>
            <a:ext cx="365522" cy="365522"/>
          </a:xfrm>
          <a:prstGeom prst="rect">
            <a:avLst/>
          </a:prstGeom>
        </p:spPr>
      </p:pic>
      <p:pic>
        <p:nvPicPr>
          <p:cNvPr id="25" name="Picture 24" descr="A close up of a logo&#10;&#10;Description automatically generated">
            <a:extLst>
              <a:ext uri="{FF2B5EF4-FFF2-40B4-BE49-F238E27FC236}">
                <a16:creationId xmlns:a16="http://schemas.microsoft.com/office/drawing/2014/main" id="{B1334589-9074-49BA-B231-2FD5E0824E65}"/>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2720296" y="-2406024"/>
            <a:ext cx="3703409" cy="2078444"/>
          </a:xfrm>
          <a:prstGeom prst="rect">
            <a:avLst/>
          </a:prstGeom>
        </p:spPr>
      </p:pic>
      <p:pic>
        <p:nvPicPr>
          <p:cNvPr id="31" name="Picture 30">
            <a:extLst>
              <a:ext uri="{FF2B5EF4-FFF2-40B4-BE49-F238E27FC236}">
                <a16:creationId xmlns:a16="http://schemas.microsoft.com/office/drawing/2014/main" id="{DC510AF4-FDAB-4D21-8224-9C0B089ED103}"/>
              </a:ext>
            </a:extLst>
          </p:cNvPr>
          <p:cNvPicPr>
            <a:picLocks noChangeAspect="1"/>
          </p:cNvPicPr>
          <p:nvPr/>
        </p:nvPicPr>
        <p:blipFill>
          <a:blip r:embed="rId20" cstate="print">
            <a:biLevel thresh="25000"/>
            <a:extLst>
              <a:ext uri="{28A0092B-C50C-407E-A947-70E740481C1C}">
                <a14:useLocalDpi xmlns:a14="http://schemas.microsoft.com/office/drawing/2010/main" val="0"/>
              </a:ext>
            </a:extLst>
          </a:blip>
          <a:stretch>
            <a:fillRect/>
          </a:stretch>
        </p:blipFill>
        <p:spPr>
          <a:xfrm>
            <a:off x="1098734" y="2627742"/>
            <a:ext cx="1769796" cy="1637722"/>
          </a:xfrm>
          <a:prstGeom prst="rect">
            <a:avLst/>
          </a:prstGeom>
        </p:spPr>
      </p:pic>
      <p:grpSp>
        <p:nvGrpSpPr>
          <p:cNvPr id="18" name="Group 17">
            <a:extLst>
              <a:ext uri="{FF2B5EF4-FFF2-40B4-BE49-F238E27FC236}">
                <a16:creationId xmlns:a16="http://schemas.microsoft.com/office/drawing/2014/main" id="{8B8EDFF5-DC0F-49F4-9C3D-795EAC2AF4B2}"/>
              </a:ext>
            </a:extLst>
          </p:cNvPr>
          <p:cNvGrpSpPr/>
          <p:nvPr/>
        </p:nvGrpSpPr>
        <p:grpSpPr>
          <a:xfrm>
            <a:off x="1403569" y="2817792"/>
            <a:ext cx="1189193" cy="1189191"/>
            <a:chOff x="1740753" y="2562737"/>
            <a:chExt cx="1833577" cy="1833577"/>
          </a:xfrm>
        </p:grpSpPr>
        <p:pic>
          <p:nvPicPr>
            <p:cNvPr id="8" name="Picture 7" descr="A picture containing invertebrate, animal&#10;&#10;Description automatically generated">
              <a:extLst>
                <a:ext uri="{FF2B5EF4-FFF2-40B4-BE49-F238E27FC236}">
                  <a16:creationId xmlns:a16="http://schemas.microsoft.com/office/drawing/2014/main" id="{BD256619-9050-494C-92FF-07090FE92261}"/>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740753" y="2562737"/>
              <a:ext cx="1833577" cy="1833577"/>
            </a:xfrm>
            <a:prstGeom prst="rect">
              <a:avLst/>
            </a:prstGeom>
          </p:spPr>
        </p:pic>
        <p:sp>
          <p:nvSpPr>
            <p:cNvPr id="17" name="Rectangle 16">
              <a:extLst>
                <a:ext uri="{FF2B5EF4-FFF2-40B4-BE49-F238E27FC236}">
                  <a16:creationId xmlns:a16="http://schemas.microsoft.com/office/drawing/2014/main" id="{07BE3BC8-6F94-4508-B5F3-94435B1CCB90}"/>
                </a:ext>
              </a:extLst>
            </p:cNvPr>
            <p:cNvSpPr/>
            <p:nvPr/>
          </p:nvSpPr>
          <p:spPr>
            <a:xfrm>
              <a:off x="1860958" y="2981248"/>
              <a:ext cx="1593168" cy="996558"/>
            </a:xfrm>
            <a:prstGeom prst="rect">
              <a:avLst/>
            </a:prstGeom>
          </p:spPr>
          <p:txBody>
            <a:bodyPr wrap="square" anchor="ctr">
              <a:spAutoFit/>
            </a:bodyPr>
            <a:lstStyle/>
            <a:p>
              <a:pPr algn="ctr" fontAlgn="auto">
                <a:spcBef>
                  <a:spcPts val="0"/>
                </a:spcBef>
                <a:spcAft>
                  <a:spcPts val="0"/>
                </a:spcAft>
                <a:defRPr/>
              </a:pPr>
              <a:r>
                <a:rPr lang="en-US" sz="1200">
                  <a:solidFill>
                    <a:prstClr val="white"/>
                  </a:solidFill>
                  <a:latin typeface="Tahoma" panose="020B0604030504040204" pitchFamily="34" charset="0"/>
                  <a:ea typeface="Tahoma" panose="020B0604030504040204" pitchFamily="34" charset="0"/>
                  <a:cs typeface="Tahoma" panose="020B0604030504040204" pitchFamily="34" charset="0"/>
                </a:rPr>
                <a:t>Trí thức là kho báu quý giá nhất</a:t>
              </a:r>
            </a:p>
          </p:txBody>
        </p:sp>
      </p:grpSp>
      <p:pic>
        <p:nvPicPr>
          <p:cNvPr id="40" name="Picture 39">
            <a:extLst>
              <a:ext uri="{FF2B5EF4-FFF2-40B4-BE49-F238E27FC236}">
                <a16:creationId xmlns:a16="http://schemas.microsoft.com/office/drawing/2014/main" id="{7351ADC6-20B3-4CCF-9DF8-8EA4AC622084}"/>
              </a:ext>
            </a:extLst>
          </p:cNvPr>
          <p:cNvPicPr>
            <a:picLocks noChangeAspect="1"/>
          </p:cNvPicPr>
          <p:nvPr/>
        </p:nvPicPr>
        <p:blipFill>
          <a:blip r:embed="rId22"/>
          <a:stretch>
            <a:fillRect/>
          </a:stretch>
        </p:blipFill>
        <p:spPr>
          <a:xfrm>
            <a:off x="5254626" y="3141103"/>
            <a:ext cx="402371" cy="374936"/>
          </a:xfrm>
          <a:prstGeom prst="rect">
            <a:avLst/>
          </a:prstGeom>
        </p:spPr>
      </p:pic>
      <p:pic>
        <p:nvPicPr>
          <p:cNvPr id="41" name="Picture 40">
            <a:extLst>
              <a:ext uri="{FF2B5EF4-FFF2-40B4-BE49-F238E27FC236}">
                <a16:creationId xmlns:a16="http://schemas.microsoft.com/office/drawing/2014/main" id="{F1052473-D994-457E-AB27-BD41BE79A8A3}"/>
              </a:ext>
            </a:extLst>
          </p:cNvPr>
          <p:cNvPicPr>
            <a:picLocks noChangeAspect="1"/>
          </p:cNvPicPr>
          <p:nvPr/>
        </p:nvPicPr>
        <p:blipFill>
          <a:blip r:embed="rId23"/>
          <a:stretch>
            <a:fillRect/>
          </a:stretch>
        </p:blipFill>
        <p:spPr>
          <a:xfrm>
            <a:off x="5254626" y="3745984"/>
            <a:ext cx="402371" cy="374936"/>
          </a:xfrm>
          <a:prstGeom prst="rect">
            <a:avLst/>
          </a:prstGeom>
        </p:spPr>
      </p:pic>
      <p:pic>
        <p:nvPicPr>
          <p:cNvPr id="43" name="Picture 42">
            <a:extLst>
              <a:ext uri="{FF2B5EF4-FFF2-40B4-BE49-F238E27FC236}">
                <a16:creationId xmlns:a16="http://schemas.microsoft.com/office/drawing/2014/main" id="{05A3363A-AC58-4D37-8194-5A9B4BB15277}"/>
              </a:ext>
            </a:extLst>
          </p:cNvPr>
          <p:cNvPicPr>
            <a:picLocks noChangeAspect="1"/>
          </p:cNvPicPr>
          <p:nvPr/>
        </p:nvPicPr>
        <p:blipFill>
          <a:blip r:embed="rId24"/>
          <a:stretch>
            <a:fillRect/>
          </a:stretch>
        </p:blipFill>
        <p:spPr>
          <a:xfrm>
            <a:off x="7131886" y="3141103"/>
            <a:ext cx="402371" cy="374936"/>
          </a:xfrm>
          <a:prstGeom prst="rect">
            <a:avLst/>
          </a:prstGeom>
        </p:spPr>
      </p:pic>
      <p:pic>
        <p:nvPicPr>
          <p:cNvPr id="45" name="Picture 44">
            <a:extLst>
              <a:ext uri="{FF2B5EF4-FFF2-40B4-BE49-F238E27FC236}">
                <a16:creationId xmlns:a16="http://schemas.microsoft.com/office/drawing/2014/main" id="{27D23464-1C39-48E0-A01B-636B156BDD35}"/>
              </a:ext>
            </a:extLst>
          </p:cNvPr>
          <p:cNvPicPr>
            <a:picLocks noChangeAspect="1"/>
          </p:cNvPicPr>
          <p:nvPr/>
        </p:nvPicPr>
        <p:blipFill>
          <a:blip r:embed="rId25"/>
          <a:stretch>
            <a:fillRect/>
          </a:stretch>
        </p:blipFill>
        <p:spPr>
          <a:xfrm>
            <a:off x="7131886" y="3745984"/>
            <a:ext cx="402371" cy="374936"/>
          </a:xfrm>
          <a:prstGeom prst="rect">
            <a:avLst/>
          </a:prstGeom>
        </p:spPr>
      </p:pic>
      <p:pic>
        <p:nvPicPr>
          <p:cNvPr id="47" name="Picture 46">
            <a:extLst>
              <a:ext uri="{FF2B5EF4-FFF2-40B4-BE49-F238E27FC236}">
                <a16:creationId xmlns:a16="http://schemas.microsoft.com/office/drawing/2014/main" id="{F237EE6E-08B3-4C0C-A022-57AC16576CCC}"/>
              </a:ext>
            </a:extLst>
          </p:cNvPr>
          <p:cNvPicPr>
            <a:picLocks noChangeAspect="1"/>
          </p:cNvPicPr>
          <p:nvPr/>
        </p:nvPicPr>
        <p:blipFill>
          <a:blip r:embed="rId26"/>
          <a:stretch>
            <a:fillRect/>
          </a:stretch>
        </p:blipFill>
        <p:spPr>
          <a:xfrm>
            <a:off x="5048709" y="3071744"/>
            <a:ext cx="681287" cy="681287"/>
          </a:xfrm>
          <a:prstGeom prst="rect">
            <a:avLst/>
          </a:prstGeom>
        </p:spPr>
      </p:pic>
      <p:pic>
        <p:nvPicPr>
          <p:cNvPr id="12" name="1">
            <a:extLst>
              <a:ext uri="{FF2B5EF4-FFF2-40B4-BE49-F238E27FC236}">
                <a16:creationId xmlns:a16="http://schemas.microsoft.com/office/drawing/2014/main" id="{6707A293-903E-4B64-8304-9CF89CB5C037}"/>
              </a:ext>
            </a:extLst>
          </p:cNvPr>
          <p:cNvPicPr>
            <a:picLocks noChangeAspect="1"/>
          </p:cNvPicPr>
          <p:nvPr/>
        </p:nvPicPr>
        <p:blipFill>
          <a:blip r:embed="rId27"/>
          <a:stretch>
            <a:fillRect/>
          </a:stretch>
        </p:blipFill>
        <p:spPr>
          <a:xfrm>
            <a:off x="190359" y="5284058"/>
            <a:ext cx="1047079" cy="406943"/>
          </a:xfrm>
          <a:prstGeom prst="rect">
            <a:avLst/>
          </a:prstGeom>
        </p:spPr>
      </p:pic>
      <p:pic>
        <p:nvPicPr>
          <p:cNvPr id="15" name="Picture 14">
            <a:extLst>
              <a:ext uri="{FF2B5EF4-FFF2-40B4-BE49-F238E27FC236}">
                <a16:creationId xmlns:a16="http://schemas.microsoft.com/office/drawing/2014/main" id="{FEB7FC6F-C70F-4469-B6D6-83FF1C41AB5C}"/>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1883266" y="4078054"/>
            <a:ext cx="177713" cy="300422"/>
          </a:xfrm>
          <a:prstGeom prst="rect">
            <a:avLst/>
          </a:prstGeom>
        </p:spPr>
      </p:pic>
      <p:sp>
        <p:nvSpPr>
          <p:cNvPr id="2" name="Rectangle 1"/>
          <p:cNvSpPr/>
          <p:nvPr/>
        </p:nvSpPr>
        <p:spPr>
          <a:xfrm>
            <a:off x="4283968" y="742880"/>
            <a:ext cx="4572000" cy="830997"/>
          </a:xfrm>
          <a:prstGeom prst="rect">
            <a:avLst/>
          </a:prstGeom>
        </p:spPr>
        <p:txBody>
          <a:bodyPr>
            <a:spAutoFit/>
          </a:bodyPr>
          <a:lstStyle/>
          <a:p>
            <a:r>
              <a:rPr lang="vi-VN" sz="2400" dirty="0">
                <a:solidFill>
                  <a:srgbClr val="000000"/>
                </a:solidFill>
                <a:latin typeface="Times New Roman" panose="02020603050405020304" pitchFamily="18" charset="0"/>
                <a:cs typeface="Times New Roman" panose="02020603050405020304" pitchFamily="18" charset="0"/>
              </a:rPr>
              <a:t>10. Là nhân tố quy định tính trạng của sinh vật</a:t>
            </a:r>
            <a:endParaRPr lang="en-US" sz="24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8864472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mph" presetSubtype="0" fill="hold" nodeType="clickEffect">
                                  <p:stCondLst>
                                    <p:cond delay="0"/>
                                  </p:stCondLst>
                                  <p:childTnLst>
                                    <p:anim calcmode="discrete" valueType="str">
                                      <p:cBhvr>
                                        <p:cTn id="6" dur="500" fill="hold"/>
                                        <p:tgtEl>
                                          <p:spTgt spid="12"/>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5"/>
                                            </p:cond>
                                          </p:stCondLst>
                                          <p:endCondLst>
                                            <p:cond evt="onStopAudio" delay="0">
                                              <p:tgtEl>
                                                <p:sldTgt/>
                                              </p:tgtEl>
                                            </p:cond>
                                          </p:endCondLst>
                                        </p:cTn>
                                        <p:tgtEl>
                                          <p:sndTgt r:embed="rId4" name="CLICK.WAV"/>
                                        </p:tgtEl>
                                      </p:cMediaNode>
                                    </p:audio>
                                  </p:subTnLst>
                                </p:cTn>
                              </p:par>
                            </p:childTnLst>
                          </p:cTn>
                        </p:par>
                        <p:par>
                          <p:cTn id="7" fill="hold">
                            <p:stCondLst>
                              <p:cond delay="500"/>
                            </p:stCondLst>
                            <p:childTnLst>
                              <p:par>
                                <p:cTn id="8" presetID="35" presetClass="emph" presetSubtype="0" fill="hold" nodeType="afterEffect">
                                  <p:stCondLst>
                                    <p:cond delay="0"/>
                                  </p:stCondLst>
                                  <p:childTnLst>
                                    <p:anim calcmode="discrete" valueType="str">
                                      <p:cBhvr>
                                        <p:cTn id="9" dur="500" fill="hold"/>
                                        <p:tgtEl>
                                          <p:spTgt spid="11"/>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8"/>
                                            </p:cond>
                                          </p:stCondLst>
                                          <p:endCondLst>
                                            <p:cond evt="onStopAudio" delay="0">
                                              <p:tgtEl>
                                                <p:sldTgt/>
                                              </p:tgtEl>
                                            </p:cond>
                                          </p:endCondLst>
                                        </p:cTn>
                                        <p:tgtEl>
                                          <p:sndTgt r:embed="rId4" name="CLICK.WAV"/>
                                        </p:tgtEl>
                                      </p:cMediaNode>
                                    </p:audio>
                                  </p:subTnLst>
                                </p:cTn>
                              </p:par>
                            </p:childTnLst>
                          </p:cTn>
                        </p:par>
                        <p:par>
                          <p:cTn id="10" fill="hold">
                            <p:stCondLst>
                              <p:cond delay="1000"/>
                            </p:stCondLst>
                            <p:childTnLst>
                              <p:par>
                                <p:cTn id="11" presetID="35" presetClass="emph" presetSubtype="0" fill="hold" nodeType="afterEffect">
                                  <p:stCondLst>
                                    <p:cond delay="0"/>
                                  </p:stCondLst>
                                  <p:childTnLst>
                                    <p:anim calcmode="discrete" valueType="str">
                                      <p:cBhvr>
                                        <p:cTn id="12" dur="500" fill="hold"/>
                                        <p:tgtEl>
                                          <p:spTgt spid="1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1"/>
                                            </p:cond>
                                          </p:stCondLst>
                                          <p:endCondLst>
                                            <p:cond evt="onStopAudio" delay="0">
                                              <p:tgtEl>
                                                <p:sldTgt/>
                                              </p:tgtEl>
                                            </p:cond>
                                          </p:endCondLst>
                                        </p:cTn>
                                        <p:tgtEl>
                                          <p:sndTgt r:embed="rId4" name="CLICK.WAV"/>
                                        </p:tgtEl>
                                      </p:cMediaNode>
                                    </p:audio>
                                  </p:subTnLst>
                                </p:cTn>
                              </p:par>
                            </p:childTnLst>
                          </p:cTn>
                        </p:par>
                        <p:par>
                          <p:cTn id="13" fill="hold">
                            <p:stCondLst>
                              <p:cond delay="1500"/>
                            </p:stCondLst>
                            <p:childTnLst>
                              <p:par>
                                <p:cTn id="14" presetID="35" presetClass="emph" presetSubtype="0" fill="hold" nodeType="afterEffect">
                                  <p:stCondLst>
                                    <p:cond delay="0"/>
                                  </p:stCondLst>
                                  <p:childTnLst>
                                    <p:anim calcmode="discrete" valueType="str">
                                      <p:cBhvr>
                                        <p:cTn id="15" dur="500" fill="hold"/>
                                        <p:tgtEl>
                                          <p:spTgt spid="9"/>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4"/>
                                            </p:cond>
                                          </p:stCondLst>
                                          <p:endCondLst>
                                            <p:cond evt="onStopAudio" delay="0">
                                              <p:tgtEl>
                                                <p:sldTgt/>
                                              </p:tgtEl>
                                            </p:cond>
                                          </p:endCondLst>
                                        </p:cTn>
                                        <p:tgtEl>
                                          <p:sndTgt r:embed="rId4" name="CLICK.WAV"/>
                                        </p:tgtEl>
                                      </p:cMediaNode>
                                    </p:audio>
                                  </p:subTnLst>
                                </p:cTn>
                              </p:par>
                            </p:childTnLst>
                          </p:cTn>
                        </p:par>
                        <p:par>
                          <p:cTn id="16" fill="hold">
                            <p:stCondLst>
                              <p:cond delay="2000"/>
                            </p:stCondLst>
                            <p:childTnLst>
                              <p:par>
                                <p:cTn id="17" presetID="35" presetClass="emph" presetSubtype="0" fill="hold" nodeType="afterEffect">
                                  <p:stCondLst>
                                    <p:cond delay="0"/>
                                  </p:stCondLst>
                                  <p:childTnLst>
                                    <p:anim calcmode="discrete" valueType="str">
                                      <p:cBhvr>
                                        <p:cTn id="18" dur="500" fill="hold"/>
                                        <p:tgtEl>
                                          <p:spTgt spid="1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7"/>
                                            </p:cond>
                                          </p:stCondLst>
                                          <p:endCondLst>
                                            <p:cond evt="onStopAudio" delay="0">
                                              <p:tgtEl>
                                                <p:sldTgt/>
                                              </p:tgtEl>
                                            </p:cond>
                                          </p:endCondLst>
                                        </p:cTn>
                                        <p:tgtEl>
                                          <p:sndTgt r:embed="rId4" name="CLICK.WAV"/>
                                        </p:tgtEl>
                                      </p:cMediaNode>
                                    </p:audio>
                                  </p:subTnLst>
                                </p:cTn>
                              </p:par>
                            </p:childTnLst>
                          </p:cTn>
                        </p:par>
                        <p:par>
                          <p:cTn id="19" fill="hold">
                            <p:stCondLst>
                              <p:cond delay="2500"/>
                            </p:stCondLst>
                            <p:childTnLst>
                              <p:par>
                                <p:cTn id="20" presetID="35" presetClass="emph" presetSubtype="0" fill="hold" nodeType="afterEffect">
                                  <p:stCondLst>
                                    <p:cond delay="0"/>
                                  </p:stCondLst>
                                  <p:childTnLst>
                                    <p:anim calcmode="discrete" valueType="str">
                                      <p:cBhvr>
                                        <p:cTn id="21" dur="500" fill="hold"/>
                                        <p:tgtEl>
                                          <p:spTgt spid="9"/>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0"/>
                                            </p:cond>
                                          </p:stCondLst>
                                          <p:endCondLst>
                                            <p:cond evt="onStopAudio" delay="0">
                                              <p:tgtEl>
                                                <p:sldTgt/>
                                              </p:tgtEl>
                                            </p:cond>
                                          </p:endCondLst>
                                        </p:cTn>
                                        <p:tgtEl>
                                          <p:sndTgt r:embed="rId4" name="CLICK.WAV"/>
                                        </p:tgtEl>
                                      </p:cMediaNode>
                                    </p:audio>
                                  </p:subTnLst>
                                </p:cTn>
                              </p:par>
                            </p:childTnLst>
                          </p:cTn>
                        </p:par>
                        <p:par>
                          <p:cTn id="22" fill="hold">
                            <p:stCondLst>
                              <p:cond delay="3000"/>
                            </p:stCondLst>
                            <p:childTnLst>
                              <p:par>
                                <p:cTn id="23" presetID="35" presetClass="emph" presetSubtype="0" fill="hold" nodeType="afterEffect">
                                  <p:stCondLst>
                                    <p:cond delay="0"/>
                                  </p:stCondLst>
                                  <p:childTnLst>
                                    <p:anim calcmode="discrete" valueType="str">
                                      <p:cBhvr>
                                        <p:cTn id="24" dur="500" fill="hold"/>
                                        <p:tgtEl>
                                          <p:spTgt spid="12"/>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3"/>
                                            </p:cond>
                                          </p:stCondLst>
                                          <p:endCondLst>
                                            <p:cond evt="onStopAudio" delay="0">
                                              <p:tgtEl>
                                                <p:sldTgt/>
                                              </p:tgtEl>
                                            </p:cond>
                                          </p:endCondLst>
                                        </p:cTn>
                                        <p:tgtEl>
                                          <p:sndTgt r:embed="rId4" name="CLICK.WAV"/>
                                        </p:tgtEl>
                                      </p:cMediaNode>
                                    </p:audio>
                                  </p:subTnLst>
                                </p:cTn>
                              </p:par>
                            </p:childTnLst>
                          </p:cTn>
                        </p:par>
                        <p:par>
                          <p:cTn id="25" fill="hold">
                            <p:stCondLst>
                              <p:cond delay="3500"/>
                            </p:stCondLst>
                            <p:childTnLst>
                              <p:par>
                                <p:cTn id="26" presetID="35" presetClass="emph" presetSubtype="0" fill="hold" nodeType="afterEffect">
                                  <p:stCondLst>
                                    <p:cond delay="0"/>
                                  </p:stCondLst>
                                  <p:childTnLst>
                                    <p:anim calcmode="discrete" valueType="str">
                                      <p:cBhvr>
                                        <p:cTn id="27" dur="500" fill="hold"/>
                                        <p:tgtEl>
                                          <p:spTgt spid="11"/>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6"/>
                                            </p:cond>
                                          </p:stCondLst>
                                          <p:endCondLst>
                                            <p:cond evt="onStopAudio" delay="0">
                                              <p:tgtEl>
                                                <p:sldTgt/>
                                              </p:tgtEl>
                                            </p:cond>
                                          </p:endCondLst>
                                        </p:cTn>
                                        <p:tgtEl>
                                          <p:sndTgt r:embed="rId4" name="CLICK.WAV"/>
                                        </p:tgtEl>
                                      </p:cMediaNode>
                                    </p:audio>
                                  </p:subTnLst>
                                </p:cTn>
                              </p:par>
                            </p:childTnLst>
                          </p:cTn>
                        </p:par>
                        <p:par>
                          <p:cTn id="28" fill="hold">
                            <p:stCondLst>
                              <p:cond delay="4000"/>
                            </p:stCondLst>
                            <p:childTnLst>
                              <p:par>
                                <p:cTn id="29" presetID="32" presetClass="emph" presetSubtype="0" fill="hold" nodeType="afterEffect">
                                  <p:stCondLst>
                                    <p:cond delay="0"/>
                                  </p:stCondLst>
                                  <p:childTnLst>
                                    <p:animRot by="120000">
                                      <p:cBhvr>
                                        <p:cTn id="30" dur="100" fill="hold">
                                          <p:stCondLst>
                                            <p:cond delay="0"/>
                                          </p:stCondLst>
                                        </p:cTn>
                                        <p:tgtEl>
                                          <p:spTgt spid="12"/>
                                        </p:tgtEl>
                                        <p:attrNameLst>
                                          <p:attrName>r</p:attrName>
                                        </p:attrNameLst>
                                      </p:cBhvr>
                                    </p:animRot>
                                    <p:animRot by="-240000">
                                      <p:cBhvr>
                                        <p:cTn id="31" dur="200" fill="hold">
                                          <p:stCondLst>
                                            <p:cond delay="200"/>
                                          </p:stCondLst>
                                        </p:cTn>
                                        <p:tgtEl>
                                          <p:spTgt spid="12"/>
                                        </p:tgtEl>
                                        <p:attrNameLst>
                                          <p:attrName>r</p:attrName>
                                        </p:attrNameLst>
                                      </p:cBhvr>
                                    </p:animRot>
                                    <p:animRot by="240000">
                                      <p:cBhvr>
                                        <p:cTn id="32" dur="200" fill="hold">
                                          <p:stCondLst>
                                            <p:cond delay="400"/>
                                          </p:stCondLst>
                                        </p:cTn>
                                        <p:tgtEl>
                                          <p:spTgt spid="12"/>
                                        </p:tgtEl>
                                        <p:attrNameLst>
                                          <p:attrName>r</p:attrName>
                                        </p:attrNameLst>
                                      </p:cBhvr>
                                    </p:animRot>
                                    <p:animRot by="-240000">
                                      <p:cBhvr>
                                        <p:cTn id="33" dur="200" fill="hold">
                                          <p:stCondLst>
                                            <p:cond delay="600"/>
                                          </p:stCondLst>
                                        </p:cTn>
                                        <p:tgtEl>
                                          <p:spTgt spid="12"/>
                                        </p:tgtEl>
                                        <p:attrNameLst>
                                          <p:attrName>r</p:attrName>
                                        </p:attrNameLst>
                                      </p:cBhvr>
                                    </p:animRot>
                                    <p:animRot by="120000">
                                      <p:cBhvr>
                                        <p:cTn id="34" dur="200" fill="hold">
                                          <p:stCondLst>
                                            <p:cond delay="800"/>
                                          </p:stCondLst>
                                        </p:cTn>
                                        <p:tgtEl>
                                          <p:spTgt spid="12"/>
                                        </p:tgtEl>
                                        <p:attrNameLst>
                                          <p:attrName>r</p:attrName>
                                        </p:attrNameLst>
                                      </p:cBhvr>
                                    </p:animRot>
                                  </p:childTnLst>
                                  <p:subTnLst>
                                    <p:audio>
                                      <p:cMediaNode>
                                        <p:cTn display="0" masterRel="sameClick">
                                          <p:stCondLst>
                                            <p:cond evt="begin" delay="0">
                                              <p:tn val="29"/>
                                            </p:cond>
                                          </p:stCondLst>
                                          <p:endCondLst>
                                            <p:cond evt="onStopAudio" delay="0">
                                              <p:tgtEl>
                                                <p:sldTgt/>
                                              </p:tgtEl>
                                            </p:cond>
                                          </p:endCondLst>
                                        </p:cTn>
                                        <p:tgtEl>
                                          <p:sndTgt r:embed="rId5" name="Check mark.wav"/>
                                        </p:tgtEl>
                                      </p:cMediaNode>
                                    </p:audio>
                                  </p:subTnLst>
                                </p:cTn>
                              </p:par>
                              <p:par>
                                <p:cTn id="35" presetID="1"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2" presetClass="entr" presetSubtype="4" fill="hold" nodeType="withEffect">
                                  <p:stCondLst>
                                    <p:cond delay="0"/>
                                  </p:stCondLst>
                                  <p:childTnLst>
                                    <p:set>
                                      <p:cBhvr>
                                        <p:cTn id="38" dur="1" fill="hold">
                                          <p:stCondLst>
                                            <p:cond delay="0"/>
                                          </p:stCondLst>
                                        </p:cTn>
                                        <p:tgtEl>
                                          <p:spTgt spid="47"/>
                                        </p:tgtEl>
                                        <p:attrNameLst>
                                          <p:attrName>style.visibility</p:attrName>
                                        </p:attrNameLst>
                                      </p:cBhvr>
                                      <p:to>
                                        <p:strVal val="visible"/>
                                      </p:to>
                                    </p:set>
                                    <p:anim calcmode="lin" valueType="num">
                                      <p:cBhvr additive="base">
                                        <p:cTn id="39" dur="500" fill="hold"/>
                                        <p:tgtEl>
                                          <p:spTgt spid="47"/>
                                        </p:tgtEl>
                                        <p:attrNameLst>
                                          <p:attrName>ppt_x</p:attrName>
                                        </p:attrNameLst>
                                      </p:cBhvr>
                                      <p:tavLst>
                                        <p:tav tm="0">
                                          <p:val>
                                            <p:strVal val="#ppt_x"/>
                                          </p:val>
                                        </p:tav>
                                        <p:tav tm="100000">
                                          <p:val>
                                            <p:strVal val="#ppt_x"/>
                                          </p:val>
                                        </p:tav>
                                      </p:tavLst>
                                    </p:anim>
                                    <p:anim calcmode="lin" valueType="num">
                                      <p:cBhvr additive="base">
                                        <p:cTn id="40" dur="500" fill="hold"/>
                                        <p:tgtEl>
                                          <p:spTgt spid="47"/>
                                        </p:tgtEl>
                                        <p:attrNameLst>
                                          <p:attrName>ppt_y</p:attrName>
                                        </p:attrNameLst>
                                      </p:cBhvr>
                                      <p:tavLst>
                                        <p:tav tm="0">
                                          <p:val>
                                            <p:strVal val="1+#ppt_h/2"/>
                                          </p:val>
                                        </p:tav>
                                        <p:tav tm="100000">
                                          <p:val>
                                            <p:strVal val="#ppt_y"/>
                                          </p:val>
                                        </p:tav>
                                      </p:tavLst>
                                    </p:anim>
                                  </p:childTnLst>
                                </p:cTn>
                              </p:par>
                              <p:par>
                                <p:cTn id="41" presetID="1" presetClass="exit" presetSubtype="0" fill="hold" nodeType="withEffect">
                                  <p:stCondLst>
                                    <p:cond delay="1000"/>
                                  </p:stCondLst>
                                  <p:childTnLst>
                                    <p:set>
                                      <p:cBhvr>
                                        <p:cTn id="42" dur="1" fill="hold">
                                          <p:stCondLst>
                                            <p:cond delay="0"/>
                                          </p:stCondLst>
                                        </p:cTn>
                                        <p:tgtEl>
                                          <p:spTgt spid="14"/>
                                        </p:tgtEl>
                                        <p:attrNameLst>
                                          <p:attrName>style.visibility</p:attrName>
                                        </p:attrNameLst>
                                      </p:cBhvr>
                                      <p:to>
                                        <p:strVal val="hidden"/>
                                      </p:to>
                                    </p:set>
                                  </p:childTnLst>
                                </p:cTn>
                              </p:par>
                              <p:par>
                                <p:cTn id="43" presetID="10" presetClass="exit" presetSubtype="0" fill="hold" nodeType="withEffect">
                                  <p:stCondLst>
                                    <p:cond delay="1000"/>
                                  </p:stCondLst>
                                  <p:childTnLst>
                                    <p:animEffect transition="out" filter="fade">
                                      <p:cBhvr>
                                        <p:cTn id="44" dur="500"/>
                                        <p:tgtEl>
                                          <p:spTgt spid="11"/>
                                        </p:tgtEl>
                                      </p:cBhvr>
                                    </p:animEffect>
                                    <p:set>
                                      <p:cBhvr>
                                        <p:cTn id="45" dur="1" fill="hold">
                                          <p:stCondLst>
                                            <p:cond delay="499"/>
                                          </p:stCondLst>
                                        </p:cTn>
                                        <p:tgtEl>
                                          <p:spTgt spid="11"/>
                                        </p:tgtEl>
                                        <p:attrNameLst>
                                          <p:attrName>style.visibility</p:attrName>
                                        </p:attrNameLst>
                                      </p:cBhvr>
                                      <p:to>
                                        <p:strVal val="hidden"/>
                                      </p:to>
                                    </p:set>
                                  </p:childTnLst>
                                </p:cTn>
                              </p:par>
                              <p:par>
                                <p:cTn id="46" presetID="10" presetClass="exit" presetSubtype="0" fill="hold" nodeType="withEffect">
                                  <p:stCondLst>
                                    <p:cond delay="1000"/>
                                  </p:stCondLst>
                                  <p:childTnLst>
                                    <p:animEffect transition="out" filter="fade">
                                      <p:cBhvr>
                                        <p:cTn id="47" dur="500"/>
                                        <p:tgtEl>
                                          <p:spTgt spid="10"/>
                                        </p:tgtEl>
                                      </p:cBhvr>
                                    </p:animEffect>
                                    <p:set>
                                      <p:cBhvr>
                                        <p:cTn id="48" dur="1" fill="hold">
                                          <p:stCondLst>
                                            <p:cond delay="499"/>
                                          </p:stCondLst>
                                        </p:cTn>
                                        <p:tgtEl>
                                          <p:spTgt spid="10"/>
                                        </p:tgtEl>
                                        <p:attrNameLst>
                                          <p:attrName>style.visibility</p:attrName>
                                        </p:attrNameLst>
                                      </p:cBhvr>
                                      <p:to>
                                        <p:strVal val="hidden"/>
                                      </p:to>
                                    </p:set>
                                  </p:childTnLst>
                                </p:cTn>
                              </p:par>
                              <p:par>
                                <p:cTn id="49" presetID="10" presetClass="exit" presetSubtype="0" fill="hold" nodeType="withEffect">
                                  <p:stCondLst>
                                    <p:cond delay="1000"/>
                                  </p:stCondLst>
                                  <p:childTnLst>
                                    <p:animEffect transition="out" filter="fade">
                                      <p:cBhvr>
                                        <p:cTn id="50" dur="500"/>
                                        <p:tgtEl>
                                          <p:spTgt spid="9"/>
                                        </p:tgtEl>
                                      </p:cBhvr>
                                    </p:animEffect>
                                    <p:set>
                                      <p:cBhvr>
                                        <p:cTn id="51" dur="1" fill="hold">
                                          <p:stCondLst>
                                            <p:cond delay="499"/>
                                          </p:stCondLst>
                                        </p:cTn>
                                        <p:tgtEl>
                                          <p:spTgt spid="9"/>
                                        </p:tgtEl>
                                        <p:attrNameLst>
                                          <p:attrName>style.visibility</p:attrName>
                                        </p:attrNameLst>
                                      </p:cBhvr>
                                      <p:to>
                                        <p:strVal val="hidden"/>
                                      </p:to>
                                    </p:set>
                                  </p:childTnLst>
                                </p:cTn>
                              </p:par>
                            </p:childTnLst>
                          </p:cTn>
                        </p:par>
                        <p:par>
                          <p:cTn id="52" fill="hold">
                            <p:stCondLst>
                              <p:cond delay="5500"/>
                            </p:stCondLst>
                            <p:childTnLst>
                              <p:par>
                                <p:cTn id="53" presetID="64" presetClass="path" presetSubtype="0" accel="50000" decel="50000" fill="hold" nodeType="afterEffect">
                                  <p:stCondLst>
                                    <p:cond delay="0"/>
                                  </p:stCondLst>
                                  <p:childTnLst>
                                    <p:animMotion origin="layout" path="M -4.79167E-6 -1.48148E-6 L 0.39623 -0.50324 " pathEditMode="relative" rAng="0" ptsTypes="AA">
                                      <p:cBhvr>
                                        <p:cTn id="54" dur="2000" fill="hold"/>
                                        <p:tgtEl>
                                          <p:spTgt spid="12"/>
                                        </p:tgtEl>
                                        <p:attrNameLst>
                                          <p:attrName>ppt_x</p:attrName>
                                          <p:attrName>ppt_y</p:attrName>
                                        </p:attrNameLst>
                                      </p:cBhvr>
                                      <p:rCtr x="19805" y="-25162"/>
                                    </p:animMotion>
                                  </p:childTnLst>
                                  <p:subTnLst>
                                    <p:audio>
                                      <p:cMediaNode>
                                        <p:cTn display="0" masterRel="sameClick">
                                          <p:stCondLst>
                                            <p:cond evt="begin" delay="0">
                                              <p:tn val="53"/>
                                            </p:cond>
                                          </p:stCondLst>
                                          <p:endCondLst>
                                            <p:cond evt="onStopAudio" delay="0">
                                              <p:tgtEl>
                                                <p:sldTgt/>
                                              </p:tgtEl>
                                            </p:cond>
                                          </p:endCondLst>
                                        </p:cTn>
                                        <p:tgtEl>
                                          <p:sndTgt r:embed="rId6" name="CHIMES.WAV"/>
                                        </p:tgtEl>
                                      </p:cMediaNode>
                                    </p:audio>
                                  </p:subTnLst>
                                </p:cTn>
                              </p:par>
                            </p:childTnLst>
                          </p:cTn>
                        </p:par>
                        <p:par>
                          <p:cTn id="55" fill="hold">
                            <p:stCondLst>
                              <p:cond delay="7500"/>
                            </p:stCondLst>
                            <p:childTnLst>
                              <p:par>
                                <p:cTn id="56" presetID="6" presetClass="emph" presetSubtype="0" fill="hold" nodeType="afterEffect">
                                  <p:stCondLst>
                                    <p:cond delay="0"/>
                                  </p:stCondLst>
                                  <p:childTnLst>
                                    <p:animScale>
                                      <p:cBhvr>
                                        <p:cTn id="57" dur="1000" fill="hold"/>
                                        <p:tgtEl>
                                          <p:spTgt spid="12"/>
                                        </p:tgtEl>
                                      </p:cBhvr>
                                      <p:by x="300000" y="300000"/>
                                    </p:animScale>
                                  </p:childTnLst>
                                </p:cTn>
                              </p:par>
                              <p:par>
                                <p:cTn id="58" presetID="8" presetClass="emph" presetSubtype="0" fill="hold" nodeType="withEffect">
                                  <p:stCondLst>
                                    <p:cond delay="0"/>
                                  </p:stCondLst>
                                  <p:childTnLst>
                                    <p:animRot by="21600000">
                                      <p:cBhvr>
                                        <p:cTn id="59" dur="4000" fill="hold"/>
                                        <p:tgtEl>
                                          <p:spTgt spid="12"/>
                                        </p:tgtEl>
                                        <p:attrNameLst>
                                          <p:attrName>r</p:attrName>
                                        </p:attrNameLst>
                                      </p:cBhvr>
                                    </p:animRot>
                                  </p:childTnLst>
                                  <p:subTnLst>
                                    <p:audio>
                                      <p:cMediaNode>
                                        <p:cTn display="0" masterRel="sameClick">
                                          <p:stCondLst>
                                            <p:cond evt="begin" delay="0">
                                              <p:tn val="58"/>
                                            </p:cond>
                                          </p:stCondLst>
                                          <p:endCondLst>
                                            <p:cond evt="onStopAudio" delay="0">
                                              <p:tgtEl>
                                                <p:sldTgt/>
                                              </p:tgtEl>
                                            </p:cond>
                                          </p:endCondLst>
                                        </p:cTn>
                                        <p:tgtEl>
                                          <p:sndTgt r:embed="rId7" name="APPLAUSE.WAV"/>
                                        </p:tgtEl>
                                      </p:cMediaNode>
                                    </p:audio>
                                  </p:subTnLst>
                                </p:cTn>
                              </p:par>
                            </p:childTnLst>
                          </p:cTn>
                        </p:par>
                        <p:par>
                          <p:cTn id="60" fill="hold">
                            <p:stCondLst>
                              <p:cond delay="11500"/>
                            </p:stCondLst>
                            <p:childTnLst>
                              <p:par>
                                <p:cTn id="61" presetID="42" presetClass="path" presetSubtype="0" accel="50000" decel="50000" fill="hold" nodeType="afterEffect">
                                  <p:stCondLst>
                                    <p:cond delay="0"/>
                                  </p:stCondLst>
                                  <p:childTnLst>
                                    <p:animMotion origin="layout" path="M 0.39623 -0.50324 L 0.13894 -0.24722 " pathEditMode="relative" rAng="0" ptsTypes="AA">
                                      <p:cBhvr>
                                        <p:cTn id="62" dur="2000" fill="hold"/>
                                        <p:tgtEl>
                                          <p:spTgt spid="12"/>
                                        </p:tgtEl>
                                        <p:attrNameLst>
                                          <p:attrName>ppt_x</p:attrName>
                                          <p:attrName>ppt_y</p:attrName>
                                        </p:attrNameLst>
                                      </p:cBhvr>
                                      <p:rCtr x="-12865" y="12801"/>
                                    </p:animMotion>
                                  </p:childTnLst>
                                  <p:subTnLst>
                                    <p:audio>
                                      <p:cMediaNode>
                                        <p:cTn display="0" masterRel="sameClick">
                                          <p:stCondLst>
                                            <p:cond evt="begin" delay="0">
                                              <p:tn val="61"/>
                                            </p:cond>
                                          </p:stCondLst>
                                          <p:endCondLst>
                                            <p:cond evt="onStopAudio" delay="0">
                                              <p:tgtEl>
                                                <p:sldTgt/>
                                              </p:tgtEl>
                                            </p:cond>
                                          </p:endCondLst>
                                        </p:cTn>
                                        <p:tgtEl>
                                          <p:sndTgt r:embed="rId6" name="CHIMES.WAV"/>
                                        </p:tgtEl>
                                      </p:cMediaNode>
                                    </p:audio>
                                  </p:subTnLst>
                                </p:cTn>
                              </p:par>
                              <p:par>
                                <p:cTn id="63" presetID="6" presetClass="emph" presetSubtype="0" fill="hold" nodeType="withEffect">
                                  <p:stCondLst>
                                    <p:cond delay="0"/>
                                  </p:stCondLst>
                                  <p:childTnLst>
                                    <p:animScale>
                                      <p:cBhvr>
                                        <p:cTn id="64" dur="2000" fill="hold"/>
                                        <p:tgtEl>
                                          <p:spTgt spid="12"/>
                                        </p:tgtEl>
                                      </p:cBhvr>
                                      <p:by x="20000" y="20000"/>
                                    </p:animScale>
                                  </p:childTnLst>
                                </p:cTn>
                              </p:par>
                              <p:par>
                                <p:cTn id="65" presetID="8" presetClass="emph" presetSubtype="0" fill="hold" nodeType="withEffect">
                                  <p:stCondLst>
                                    <p:cond delay="0"/>
                                  </p:stCondLst>
                                  <p:childTnLst>
                                    <p:animRot by="-1800000">
                                      <p:cBhvr>
                                        <p:cTn id="66" dur="2000" fill="hold"/>
                                        <p:tgtEl>
                                          <p:spTgt spid="12"/>
                                        </p:tgtEl>
                                        <p:attrNameLst>
                                          <p:attrName>r</p:attrName>
                                        </p:attrNameLst>
                                      </p:cBhvr>
                                    </p:animRot>
                                  </p:childTnLst>
                                </p:cTn>
                              </p:par>
                              <p:par>
                                <p:cTn id="67" presetID="22" presetClass="exit" presetSubtype="8" fill="hold" nodeType="withEffect">
                                  <p:stCondLst>
                                    <p:cond delay="1750"/>
                                  </p:stCondLst>
                                  <p:childTnLst>
                                    <p:animEffect transition="out" filter="wipe(left)">
                                      <p:cBhvr>
                                        <p:cTn id="68" dur="250"/>
                                        <p:tgtEl>
                                          <p:spTgt spid="12"/>
                                        </p:tgtEl>
                                      </p:cBhvr>
                                    </p:animEffect>
                                    <p:set>
                                      <p:cBhvr>
                                        <p:cTn id="69" dur="1" fill="hold">
                                          <p:stCondLst>
                                            <p:cond delay="249"/>
                                          </p:stCondLst>
                                        </p:cTn>
                                        <p:tgtEl>
                                          <p:spTgt spid="12"/>
                                        </p:tgtEl>
                                        <p:attrNameLst>
                                          <p:attrName>style.visibility</p:attrName>
                                        </p:attrNameLst>
                                      </p:cBhvr>
                                      <p:to>
                                        <p:strVal val="hidden"/>
                                      </p:to>
                                    </p:set>
                                  </p:childTnLst>
                                </p:cTn>
                              </p:par>
                              <p:par>
                                <p:cTn id="70" presetID="53" presetClass="exit" presetSubtype="32" fill="hold" nodeType="withEffect">
                                  <p:stCondLst>
                                    <p:cond delay="1750"/>
                                  </p:stCondLst>
                                  <p:childTnLst>
                                    <p:anim calcmode="lin" valueType="num">
                                      <p:cBhvr>
                                        <p:cTn id="71" dur="250"/>
                                        <p:tgtEl>
                                          <p:spTgt spid="12"/>
                                        </p:tgtEl>
                                        <p:attrNameLst>
                                          <p:attrName>ppt_w</p:attrName>
                                        </p:attrNameLst>
                                      </p:cBhvr>
                                      <p:tavLst>
                                        <p:tav tm="0">
                                          <p:val>
                                            <p:strVal val="ppt_w"/>
                                          </p:val>
                                        </p:tav>
                                        <p:tav tm="100000">
                                          <p:val>
                                            <p:fltVal val="0"/>
                                          </p:val>
                                        </p:tav>
                                      </p:tavLst>
                                    </p:anim>
                                    <p:anim calcmode="lin" valueType="num">
                                      <p:cBhvr>
                                        <p:cTn id="72" dur="250"/>
                                        <p:tgtEl>
                                          <p:spTgt spid="12"/>
                                        </p:tgtEl>
                                        <p:attrNameLst>
                                          <p:attrName>ppt_h</p:attrName>
                                        </p:attrNameLst>
                                      </p:cBhvr>
                                      <p:tavLst>
                                        <p:tav tm="0">
                                          <p:val>
                                            <p:strVal val="ppt_h"/>
                                          </p:val>
                                        </p:tav>
                                        <p:tav tm="100000">
                                          <p:val>
                                            <p:fltVal val="0"/>
                                          </p:val>
                                        </p:tav>
                                      </p:tavLst>
                                    </p:anim>
                                    <p:animEffect transition="out" filter="fade">
                                      <p:cBhvr>
                                        <p:cTn id="73" dur="250"/>
                                        <p:tgtEl>
                                          <p:spTgt spid="12"/>
                                        </p:tgtEl>
                                      </p:cBhvr>
                                    </p:animEffect>
                                    <p:set>
                                      <p:cBhvr>
                                        <p:cTn id="74" dur="1" fill="hold">
                                          <p:stCondLst>
                                            <p:cond delay="249"/>
                                          </p:stCondLst>
                                        </p:cTn>
                                        <p:tgtEl>
                                          <p:spTgt spid="12"/>
                                        </p:tgtEl>
                                        <p:attrNameLst>
                                          <p:attrName>style.visibility</p:attrName>
                                        </p:attrNameLst>
                                      </p:cBhvr>
                                      <p:to>
                                        <p:strVal val="hidden"/>
                                      </p:to>
                                    </p:set>
                                  </p:childTnLst>
                                </p:cTn>
                              </p:par>
                              <p:par>
                                <p:cTn id="75" presetID="55" presetClass="entr" presetSubtype="0" fill="hold" nodeType="withEffect">
                                  <p:stCondLst>
                                    <p:cond delay="1800"/>
                                  </p:stCondLst>
                                  <p:childTnLst>
                                    <p:set>
                                      <p:cBhvr>
                                        <p:cTn id="76" dur="1" fill="hold">
                                          <p:stCondLst>
                                            <p:cond delay="0"/>
                                          </p:stCondLst>
                                        </p:cTn>
                                        <p:tgtEl>
                                          <p:spTgt spid="15"/>
                                        </p:tgtEl>
                                        <p:attrNameLst>
                                          <p:attrName>style.visibility</p:attrName>
                                        </p:attrNameLst>
                                      </p:cBhvr>
                                      <p:to>
                                        <p:strVal val="visible"/>
                                      </p:to>
                                    </p:set>
                                    <p:anim calcmode="lin" valueType="num">
                                      <p:cBhvr>
                                        <p:cTn id="77" dur="250" fill="hold"/>
                                        <p:tgtEl>
                                          <p:spTgt spid="15"/>
                                        </p:tgtEl>
                                        <p:attrNameLst>
                                          <p:attrName>ppt_w</p:attrName>
                                        </p:attrNameLst>
                                      </p:cBhvr>
                                      <p:tavLst>
                                        <p:tav tm="0">
                                          <p:val>
                                            <p:strVal val="#ppt_w*0.70"/>
                                          </p:val>
                                        </p:tav>
                                        <p:tav tm="100000">
                                          <p:val>
                                            <p:strVal val="#ppt_w"/>
                                          </p:val>
                                        </p:tav>
                                      </p:tavLst>
                                    </p:anim>
                                    <p:anim calcmode="lin" valueType="num">
                                      <p:cBhvr>
                                        <p:cTn id="78" dur="250" fill="hold"/>
                                        <p:tgtEl>
                                          <p:spTgt spid="15"/>
                                        </p:tgtEl>
                                        <p:attrNameLst>
                                          <p:attrName>ppt_h</p:attrName>
                                        </p:attrNameLst>
                                      </p:cBhvr>
                                      <p:tavLst>
                                        <p:tav tm="0">
                                          <p:val>
                                            <p:strVal val="#ppt_h"/>
                                          </p:val>
                                        </p:tav>
                                        <p:tav tm="100000">
                                          <p:val>
                                            <p:strVal val="#ppt_h"/>
                                          </p:val>
                                        </p:tav>
                                      </p:tavLst>
                                    </p:anim>
                                    <p:animEffect transition="in" filter="fade">
                                      <p:cBhvr>
                                        <p:cTn id="79" dur="250"/>
                                        <p:tgtEl>
                                          <p:spTgt spid="15"/>
                                        </p:tgtEl>
                                      </p:cBhvr>
                                    </p:animEffect>
                                  </p:childTnLst>
                                  <p:subTnLst>
                                    <p:audio>
                                      <p:cMediaNode>
                                        <p:cTn display="0" masterRel="sameClick">
                                          <p:stCondLst>
                                            <p:cond evt="begin" delay="0">
                                              <p:tn val="75"/>
                                            </p:cond>
                                          </p:stCondLst>
                                          <p:endCondLst>
                                            <p:cond evt="onStopAudio" delay="0">
                                              <p:tgtEl>
                                                <p:sldTgt/>
                                              </p:tgtEl>
                                            </p:cond>
                                          </p:endCondLst>
                                        </p:cTn>
                                        <p:tgtEl>
                                          <p:sndTgt r:embed="rId8" name="CASHREG.WAV"/>
                                        </p:tgtEl>
                                      </p:cMediaNode>
                                    </p:audio>
                                  </p:subTnLst>
                                </p:cTn>
                              </p:par>
                              <p:par>
                                <p:cTn id="80" presetID="8" presetClass="emph" presetSubtype="0" fill="hold" nodeType="withEffect">
                                  <p:stCondLst>
                                    <p:cond delay="3000"/>
                                  </p:stCondLst>
                                  <p:childTnLst>
                                    <p:animRot by="21600000">
                                      <p:cBhvr>
                                        <p:cTn id="81" dur="4000" fill="hold"/>
                                        <p:tgtEl>
                                          <p:spTgt spid="15"/>
                                        </p:tgtEl>
                                        <p:attrNameLst>
                                          <p:attrName>r</p:attrName>
                                        </p:attrNameLst>
                                      </p:cBhvr>
                                    </p:animRot>
                                  </p:childTnLst>
                                  <p:subTnLst>
                                    <p:audio>
                                      <p:cMediaNode>
                                        <p:cTn display="0" masterRel="sameClick">
                                          <p:stCondLst>
                                            <p:cond evt="begin" delay="0">
                                              <p:tn val="80"/>
                                            </p:cond>
                                          </p:stCondLst>
                                          <p:endCondLst>
                                            <p:cond evt="onStopAudio" delay="0">
                                              <p:tgtEl>
                                                <p:sldTgt/>
                                              </p:tgtEl>
                                            </p:cond>
                                          </p:endCondLst>
                                        </p:cTn>
                                        <p:tgtEl>
                                          <p:sndTgt r:embed="rId9" name="wheelspin.wav"/>
                                        </p:tgtEl>
                                      </p:cMediaNode>
                                    </p:audio>
                                  </p:subTnLst>
                                </p:cTn>
                              </p:par>
                            </p:childTnLst>
                          </p:cTn>
                        </p:par>
                        <p:par>
                          <p:cTn id="82" fill="hold">
                            <p:stCondLst>
                              <p:cond delay="18500"/>
                            </p:stCondLst>
                            <p:childTnLst>
                              <p:par>
                                <p:cTn id="83" presetID="1" presetClass="exit" presetSubtype="0" fill="hold" nodeType="afterEffect">
                                  <p:stCondLst>
                                    <p:cond delay="0"/>
                                  </p:stCondLst>
                                  <p:childTnLst>
                                    <p:set>
                                      <p:cBhvr>
                                        <p:cTn id="84" dur="1" fill="hold">
                                          <p:stCondLst>
                                            <p:cond delay="0"/>
                                          </p:stCondLst>
                                        </p:cTn>
                                        <p:tgtEl>
                                          <p:spTgt spid="3"/>
                                        </p:tgtEl>
                                        <p:attrNameLst>
                                          <p:attrName>style.visibility</p:attrName>
                                        </p:attrNameLst>
                                      </p:cBhvr>
                                      <p:to>
                                        <p:strVal val="hidden"/>
                                      </p:to>
                                    </p:set>
                                  </p:childTnLst>
                                  <p:subTnLst>
                                    <p:audio>
                                      <p:cMediaNode>
                                        <p:cTn display="0" masterRel="sameClick">
                                          <p:stCondLst>
                                            <p:cond evt="begin" delay="0">
                                              <p:tn val="83"/>
                                            </p:cond>
                                          </p:stCondLst>
                                          <p:endCondLst>
                                            <p:cond evt="onStopAudio" delay="0">
                                              <p:tgtEl>
                                                <p:sldTgt/>
                                              </p:tgtEl>
                                            </p:cond>
                                          </p:endCondLst>
                                        </p:cTn>
                                        <p:tgtEl>
                                          <p:sndTgt r:embed="rId8" name="CASHREG.WAV"/>
                                        </p:tgtEl>
                                      </p:cMediaNode>
                                    </p:audio>
                                  </p:subTnLst>
                                </p:cTn>
                              </p:par>
                              <p:par>
                                <p:cTn id="85" presetID="1" presetClass="entr" presetSubtype="0" fill="hold" nodeType="withEffect">
                                  <p:stCondLst>
                                    <p:cond delay="0"/>
                                  </p:stCondLst>
                                  <p:childTnLst>
                                    <p:set>
                                      <p:cBhvr>
                                        <p:cTn id="86" dur="1" fill="hold">
                                          <p:stCondLst>
                                            <p:cond delay="0"/>
                                          </p:stCondLst>
                                        </p:cTn>
                                        <p:tgtEl>
                                          <p:spTgt spid="4"/>
                                        </p:tgtEl>
                                        <p:attrNameLst>
                                          <p:attrName>style.visibility</p:attrName>
                                        </p:attrNameLst>
                                      </p:cBhvr>
                                      <p:to>
                                        <p:strVal val="visible"/>
                                      </p:to>
                                    </p:set>
                                  </p:childTnLst>
                                </p:cTn>
                              </p:par>
                              <p:par>
                                <p:cTn id="87" presetID="10" presetClass="entr" presetSubtype="0" fill="hold" nodeType="withEffect">
                                  <p:stCondLst>
                                    <p:cond delay="0"/>
                                  </p:stCondLst>
                                  <p:childTnLst>
                                    <p:set>
                                      <p:cBhvr>
                                        <p:cTn id="88" dur="1" fill="hold">
                                          <p:stCondLst>
                                            <p:cond delay="0"/>
                                          </p:stCondLst>
                                        </p:cTn>
                                        <p:tgtEl>
                                          <p:spTgt spid="31"/>
                                        </p:tgtEl>
                                        <p:attrNameLst>
                                          <p:attrName>style.visibility</p:attrName>
                                        </p:attrNameLst>
                                      </p:cBhvr>
                                      <p:to>
                                        <p:strVal val="visible"/>
                                      </p:to>
                                    </p:set>
                                    <p:animEffect transition="in" filter="fade">
                                      <p:cBhvr>
                                        <p:cTn id="89" dur="500"/>
                                        <p:tgtEl>
                                          <p:spTgt spid="31"/>
                                        </p:tgtEl>
                                      </p:cBhvr>
                                    </p:animEffect>
                                  </p:childTnLst>
                                </p:cTn>
                              </p:par>
                              <p:par>
                                <p:cTn id="90" presetID="42" presetClass="entr" presetSubtype="0" fill="hold" nodeType="withEffect">
                                  <p:stCondLst>
                                    <p:cond delay="2250"/>
                                  </p:stCondLst>
                                  <p:childTnLst>
                                    <p:set>
                                      <p:cBhvr>
                                        <p:cTn id="91" dur="1" fill="hold">
                                          <p:stCondLst>
                                            <p:cond delay="0"/>
                                          </p:stCondLst>
                                        </p:cTn>
                                        <p:tgtEl>
                                          <p:spTgt spid="18"/>
                                        </p:tgtEl>
                                        <p:attrNameLst>
                                          <p:attrName>style.visibility</p:attrName>
                                        </p:attrNameLst>
                                      </p:cBhvr>
                                      <p:to>
                                        <p:strVal val="visible"/>
                                      </p:to>
                                    </p:set>
                                    <p:animEffect transition="in" filter="fade">
                                      <p:cBhvr>
                                        <p:cTn id="92" dur="1000"/>
                                        <p:tgtEl>
                                          <p:spTgt spid="18"/>
                                        </p:tgtEl>
                                      </p:cBhvr>
                                    </p:animEffect>
                                    <p:anim calcmode="lin" valueType="num">
                                      <p:cBhvr>
                                        <p:cTn id="93" dur="1000" fill="hold"/>
                                        <p:tgtEl>
                                          <p:spTgt spid="18"/>
                                        </p:tgtEl>
                                        <p:attrNameLst>
                                          <p:attrName>ppt_x</p:attrName>
                                        </p:attrNameLst>
                                      </p:cBhvr>
                                      <p:tavLst>
                                        <p:tav tm="0">
                                          <p:val>
                                            <p:strVal val="#ppt_x"/>
                                          </p:val>
                                        </p:tav>
                                        <p:tav tm="100000">
                                          <p:val>
                                            <p:strVal val="#ppt_x"/>
                                          </p:val>
                                        </p:tav>
                                      </p:tavLst>
                                    </p:anim>
                                    <p:anim calcmode="lin" valueType="num">
                                      <p:cBhvr>
                                        <p:cTn id="94" dur="1000" fill="hold"/>
                                        <p:tgtEl>
                                          <p:spTgt spid="18"/>
                                        </p:tgtEl>
                                        <p:attrNameLst>
                                          <p:attrName>ppt_y</p:attrName>
                                        </p:attrNameLst>
                                      </p:cBhvr>
                                      <p:tavLst>
                                        <p:tav tm="0">
                                          <p:val>
                                            <p:strVal val="#ppt_y+.1"/>
                                          </p:val>
                                        </p:tav>
                                        <p:tav tm="100000">
                                          <p:val>
                                            <p:strVal val="#ppt_y"/>
                                          </p:val>
                                        </p:tav>
                                      </p:tavLst>
                                    </p:anim>
                                  </p:childTnLst>
                                </p:cTn>
                              </p:par>
                              <p:par>
                                <p:cTn id="95" presetID="12" presetClass="entr" presetSubtype="4" fill="hold" nodeType="withEffect">
                                  <p:stCondLst>
                                    <p:cond delay="2250"/>
                                  </p:stCondLst>
                                  <p:childTnLst>
                                    <p:set>
                                      <p:cBhvr>
                                        <p:cTn id="96" dur="1" fill="hold">
                                          <p:stCondLst>
                                            <p:cond delay="0"/>
                                          </p:stCondLst>
                                        </p:cTn>
                                        <p:tgtEl>
                                          <p:spTgt spid="18"/>
                                        </p:tgtEl>
                                        <p:attrNameLst>
                                          <p:attrName>style.visibility</p:attrName>
                                        </p:attrNameLst>
                                      </p:cBhvr>
                                      <p:to>
                                        <p:strVal val="visible"/>
                                      </p:to>
                                    </p:set>
                                    <p:anim calcmode="lin" valueType="num">
                                      <p:cBhvr additive="base">
                                        <p:cTn id="97" dur="500"/>
                                        <p:tgtEl>
                                          <p:spTgt spid="18"/>
                                        </p:tgtEl>
                                        <p:attrNameLst>
                                          <p:attrName>ppt_y</p:attrName>
                                        </p:attrNameLst>
                                      </p:cBhvr>
                                      <p:tavLst>
                                        <p:tav tm="0">
                                          <p:val>
                                            <p:strVal val="#ppt_y+#ppt_h*1.125000"/>
                                          </p:val>
                                        </p:tav>
                                        <p:tav tm="100000">
                                          <p:val>
                                            <p:strVal val="#ppt_y"/>
                                          </p:val>
                                        </p:tav>
                                      </p:tavLst>
                                    </p:anim>
                                    <p:animEffect transition="in" filter="wipe(up)">
                                      <p:cBhvr>
                                        <p:cTn id="98" dur="500"/>
                                        <p:tgtEl>
                                          <p:spTgt spid="18"/>
                                        </p:tgtEl>
                                      </p:cBhvr>
                                    </p:animEffect>
                                  </p:childTnLst>
                                </p:cTn>
                              </p:par>
                              <p:par>
                                <p:cTn id="99" presetID="64" presetClass="path" presetSubtype="0" repeatCount="indefinite" accel="50000" decel="50000" autoRev="1" fill="hold" nodeType="withEffect">
                                  <p:stCondLst>
                                    <p:cond delay="2250"/>
                                  </p:stCondLst>
                                  <p:childTnLst>
                                    <p:animMotion origin="layout" path="M 4.16667E-7 7.40741E-7 L 4.16667E-7 -0.01945 " pathEditMode="relative" rAng="0" ptsTypes="AA">
                                      <p:cBhvr>
                                        <p:cTn id="100" dur="1000" fill="hold"/>
                                        <p:tgtEl>
                                          <p:spTgt spid="18"/>
                                        </p:tgtEl>
                                        <p:attrNameLst>
                                          <p:attrName>ppt_x</p:attrName>
                                          <p:attrName>ppt_y</p:attrName>
                                        </p:attrNameLst>
                                      </p:cBhvr>
                                      <p:rCtr x="0" y="-972"/>
                                    </p:animMotion>
                                  </p:childTnLst>
                                </p:cTn>
                              </p:par>
                              <p:par>
                                <p:cTn id="101" presetID="1" presetClass="mediacall" presetSubtype="0" fill="hold" nodeType="withEffect">
                                  <p:stCondLst>
                                    <p:cond delay="2250"/>
                                  </p:stCondLst>
                                  <p:childTnLst>
                                    <p:cmd type="call" cmd="playFrom(0.0)">
                                      <p:cBhvr>
                                        <p:cTn id="102"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3" fill="hold" display="0">
                  <p:stCondLst>
                    <p:cond delay="indefinite"/>
                  </p:stCondLst>
                  <p:endCondLst>
                    <p:cond evt="onStopAudio" delay="0">
                      <p:tgtEl>
                        <p:sldTgt/>
                      </p:tgtEl>
                    </p:cond>
                  </p:endCondLst>
                </p:cTn>
                <p:tgtEl>
                  <p:spTgt spid="19"/>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435600" y="0"/>
            <a:ext cx="6804248" cy="599247"/>
          </a:xfrm>
          <a:prstGeom prst="roundRect">
            <a:avLst/>
          </a:prstGeom>
          <a:solidFill>
            <a:srgbClr val="5B9BD5"/>
          </a:solidFill>
          <a:ln w="12700" cap="flat" cmpd="sng" algn="ctr">
            <a:solidFill>
              <a:srgbClr val="5B9BD5">
                <a:shade val="50000"/>
              </a:srgbClr>
            </a:solidFill>
            <a:prstDash val="solid"/>
            <a:miter lim="800000"/>
          </a:ln>
          <a:effectLst/>
        </p:spPr>
        <p:txBody>
          <a:bodyPr rtlCol="0" anchor="ctr"/>
          <a:lstStyle/>
          <a:p>
            <a:pPr algn="ctr" fontAlgn="auto">
              <a:spcBef>
                <a:spcPts val="0"/>
              </a:spcBef>
              <a:spcAft>
                <a:spcPts val="0"/>
              </a:spcAft>
            </a:pPr>
            <a:r>
              <a:rPr lang="vi-VN" sz="2400" b="1" kern="0" dirty="0">
                <a:solidFill>
                  <a:srgbClr val="FFFFFF"/>
                </a:solidFill>
                <a:latin typeface="Times New Roman" panose="02020603050405020304" pitchFamily="18" charset="0"/>
                <a:cs typeface="Times New Roman" panose="02020603050405020304" pitchFamily="18" charset="0"/>
              </a:rPr>
              <a:t>HOẠT ĐỘNG NHÓM: PHIẾU HỌC TẬP SỐ 4</a:t>
            </a:r>
            <a:endParaRPr lang="en-US" sz="2400" b="1" kern="0" dirty="0">
              <a:solidFill>
                <a:srgbClr val="FFFFFF"/>
              </a:solidFill>
              <a:latin typeface="Times New Roman" panose="02020603050405020304" pitchFamily="18" charset="0"/>
              <a:cs typeface="Times New Roman" panose="02020603050405020304" pitchFamily="18" charset="0"/>
            </a:endParaRPr>
          </a:p>
        </p:txBody>
      </p:sp>
      <p:sp>
        <p:nvSpPr>
          <p:cNvPr id="5" name="Rectangle 4"/>
          <p:cNvSpPr/>
          <p:nvPr/>
        </p:nvSpPr>
        <p:spPr>
          <a:xfrm>
            <a:off x="3131840" y="1428477"/>
            <a:ext cx="3770584" cy="523220"/>
          </a:xfrm>
          <a:prstGeom prst="rect">
            <a:avLst/>
          </a:prstGeom>
        </p:spPr>
        <p:txBody>
          <a:bodyPr wrap="none">
            <a:spAutoFit/>
          </a:bodyPr>
          <a:lstStyle/>
          <a:p>
            <a:r>
              <a:rPr lang="en-US" sz="2800" b="1" dirty="0">
                <a:solidFill>
                  <a:srgbClr val="FF0000"/>
                </a:solidFill>
                <a:latin typeface="Times New Roman" panose="02020603050405020304" pitchFamily="18" charset="0"/>
                <a:cs typeface="Times New Roman" panose="02020603050405020304" pitchFamily="18" charset="0"/>
              </a:rPr>
              <a:t>Cho </a:t>
            </a:r>
            <a:r>
              <a:rPr lang="en-US" sz="2800" b="1" dirty="0" err="1">
                <a:solidFill>
                  <a:srgbClr val="FF0000"/>
                </a:solidFill>
                <a:latin typeface="Times New Roman" panose="02020603050405020304" pitchFamily="18" charset="0"/>
                <a:cs typeface="Times New Roman" panose="02020603050405020304" pitchFamily="18" charset="0"/>
              </a:rPr>
              <a:t>ví</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dụ</a:t>
            </a:r>
            <a:r>
              <a:rPr lang="en-US" sz="2800" b="1" dirty="0">
                <a:solidFill>
                  <a:srgbClr val="FF0000"/>
                </a:solidFill>
                <a:latin typeface="Times New Roman" panose="02020603050405020304" pitchFamily="18" charset="0"/>
                <a:cs typeface="Times New Roman" panose="02020603050405020304" pitchFamily="18" charset="0"/>
              </a:rPr>
              <a:t> minh </a:t>
            </a:r>
            <a:r>
              <a:rPr lang="en-US" sz="2800" b="1" dirty="0" err="1">
                <a:solidFill>
                  <a:srgbClr val="FF0000"/>
                </a:solidFill>
                <a:latin typeface="Times New Roman" panose="02020603050405020304" pitchFamily="18" charset="0"/>
                <a:cs typeface="Times New Roman" panose="02020603050405020304" pitchFamily="18" charset="0"/>
              </a:rPr>
              <a:t>họa</a:t>
            </a:r>
            <a:r>
              <a:rPr lang="vi-VN" sz="2800" b="1" dirty="0">
                <a:solidFill>
                  <a:srgbClr val="FF0000"/>
                </a:solidFill>
                <a:latin typeface="Times New Roman" panose="02020603050405020304" pitchFamily="18" charset="0"/>
                <a:cs typeface="Times New Roman" panose="02020603050405020304" pitchFamily="18" charset="0"/>
              </a:rPr>
              <a:t> về:</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6" name="Rectangle 5"/>
          <p:cNvSpPr/>
          <p:nvPr/>
        </p:nvSpPr>
        <p:spPr>
          <a:xfrm>
            <a:off x="493106" y="2780928"/>
            <a:ext cx="8626756" cy="954107"/>
          </a:xfrm>
          <a:prstGeom prst="rect">
            <a:avLst/>
          </a:prstGeom>
        </p:spPr>
        <p:txBody>
          <a:bodyPr wrap="square">
            <a:spAutoFit/>
          </a:bodyPr>
          <a:lstStyle/>
          <a:p>
            <a:pPr algn="ctr"/>
            <a:r>
              <a:rPr lang="vi-VN" sz="2800" dirty="0">
                <a:solidFill>
                  <a:srgbClr val="000000"/>
                </a:solidFill>
                <a:latin typeface="+mj-lt"/>
              </a:rPr>
              <a:t>Kiểu gene, kiểu hình, cơ thể thuần chủng, cặp tính trạng tương phản, tính trạng trội, tính trạng lặn.</a:t>
            </a:r>
            <a:endParaRPr lang="en-US" sz="2800" dirty="0">
              <a:latin typeface="+mj-lt"/>
            </a:endParaRPr>
          </a:p>
        </p:txBody>
      </p:sp>
    </p:spTree>
    <p:extLst>
      <p:ext uri="{BB962C8B-B14F-4D97-AF65-F5344CB8AC3E}">
        <p14:creationId xmlns:p14="http://schemas.microsoft.com/office/powerpoint/2010/main" val="36367173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39552" y="332656"/>
            <a:ext cx="7704856" cy="954107"/>
          </a:xfrm>
          <a:prstGeom prst="rect">
            <a:avLst/>
          </a:prstGeom>
        </p:spPr>
        <p:txBody>
          <a:bodyPr wrap="square">
            <a:spAutoFit/>
          </a:bodyPr>
          <a:lstStyle/>
          <a:p>
            <a:pPr algn="ctr"/>
            <a:r>
              <a:rPr lang="en-US" dirty="0">
                <a:solidFill>
                  <a:srgbClr val="000000"/>
                </a:solidFill>
                <a:latin typeface="Open Sans"/>
              </a:rPr>
              <a:t> </a:t>
            </a:r>
            <a:r>
              <a:rPr lang="en-US" sz="2800" dirty="0" err="1">
                <a:solidFill>
                  <a:srgbClr val="FF0000"/>
                </a:solidFill>
                <a:latin typeface="Times New Roman" panose="02020603050405020304" pitchFamily="18" charset="0"/>
                <a:cs typeface="Times New Roman" panose="02020603050405020304" pitchFamily="18" charset="0"/>
              </a:rPr>
              <a:t>Trình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bày</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thí</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nghiệm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lai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một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cặp</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tính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trạng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của</a:t>
            </a:r>
            <a:r>
              <a:rPr lang="en-US" sz="2800" dirty="0">
                <a:solidFill>
                  <a:srgbClr val="FF0000"/>
                </a:solidFill>
                <a:latin typeface="Times New Roman" panose="02020603050405020304" pitchFamily="18" charset="0"/>
                <a:cs typeface="Times New Roman" panose="02020603050405020304" pitchFamily="18" charset="0"/>
              </a:rPr>
              <a:t> Mendel</a:t>
            </a:r>
            <a:r>
              <a:rPr lang="vi-VN" sz="2800" dirty="0">
                <a:solidFill>
                  <a:srgbClr val="FF0000"/>
                </a:solidFill>
                <a:latin typeface="Times New Roman" panose="02020603050405020304" pitchFamily="18" charset="0"/>
                <a:cs typeface="Times New Roman" panose="02020603050405020304" pitchFamily="18" charset="0"/>
              </a:rPr>
              <a:t>?</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6" name="Rectangle 5"/>
          <p:cNvSpPr/>
          <p:nvPr/>
        </p:nvSpPr>
        <p:spPr>
          <a:xfrm>
            <a:off x="380728" y="1916832"/>
            <a:ext cx="8763272" cy="3970318"/>
          </a:xfrm>
          <a:prstGeom prst="rect">
            <a:avLst/>
          </a:prstGeom>
        </p:spPr>
        <p:txBody>
          <a:bodyPr wrap="square">
            <a:spAutoFit/>
          </a:bodyPr>
          <a:lstStyle/>
          <a:p>
            <a:pPr lvl="0" algn="just"/>
            <a:r>
              <a:rPr lang="vi-VN" sz="2800" dirty="0">
                <a:solidFill>
                  <a:srgbClr val="000099"/>
                </a:solidFill>
                <a:latin typeface="Times New Roman" panose="02020603050405020304" pitchFamily="18" charset="0"/>
                <a:cs typeface="Times New Roman" panose="02020603050405020304" pitchFamily="18" charset="0"/>
              </a:rPr>
              <a:t>Thí nghiệm lai một cặp tính trạng của Mendel được tiến hành như sau:</a:t>
            </a:r>
          </a:p>
          <a:p>
            <a:pPr lvl="0" algn="just"/>
            <a:r>
              <a:rPr lang="vi-VN" sz="2800" dirty="0">
                <a:solidFill>
                  <a:srgbClr val="000099"/>
                </a:solidFill>
                <a:latin typeface="Times New Roman" panose="02020603050405020304" pitchFamily="18" charset="0"/>
                <a:cs typeface="Times New Roman" panose="02020603050405020304" pitchFamily="18" charset="0"/>
              </a:rPr>
              <a:t>- Mendel cho giao phấn giữa các giống hạt đậu hà lan thuần chủng khác nhau về cặp tính trạng tương phản màu sắc hoa (hoa tím và hoa trắng), thu được F</a:t>
            </a:r>
            <a:r>
              <a:rPr lang="vi-VN" sz="2800" baseline="-25000" dirty="0">
                <a:solidFill>
                  <a:srgbClr val="000099"/>
                </a:solidFill>
                <a:latin typeface="Times New Roman" panose="02020603050405020304" pitchFamily="18" charset="0"/>
                <a:cs typeface="Times New Roman" panose="02020603050405020304" pitchFamily="18" charset="0"/>
              </a:rPr>
              <a:t>1</a:t>
            </a:r>
            <a:r>
              <a:rPr lang="vi-VN" sz="2800" dirty="0">
                <a:solidFill>
                  <a:srgbClr val="000099"/>
                </a:solidFill>
                <a:latin typeface="Times New Roman" panose="02020603050405020304" pitchFamily="18" charset="0"/>
                <a:cs typeface="Times New Roman" panose="02020603050405020304" pitchFamily="18" charset="0"/>
              </a:rPr>
              <a:t> ...(1)...</a:t>
            </a:r>
          </a:p>
          <a:p>
            <a:pPr lvl="0" algn="just"/>
            <a:endParaRPr lang="vi-VN" sz="2800" dirty="0">
              <a:solidFill>
                <a:srgbClr val="000099"/>
              </a:solidFill>
              <a:latin typeface="Times New Roman" panose="02020603050405020304" pitchFamily="18" charset="0"/>
              <a:cs typeface="Times New Roman" panose="02020603050405020304" pitchFamily="18" charset="0"/>
            </a:endParaRPr>
          </a:p>
          <a:p>
            <a:pPr marL="457200" lvl="0" indent="-457200" algn="just">
              <a:buFontTx/>
              <a:buChar char="-"/>
            </a:pPr>
            <a:r>
              <a:rPr lang="vi-VN" sz="2800" dirty="0">
                <a:solidFill>
                  <a:srgbClr val="000099"/>
                </a:solidFill>
                <a:latin typeface="Times New Roman" panose="02020603050405020304" pitchFamily="18" charset="0"/>
                <a:cs typeface="Times New Roman" panose="02020603050405020304" pitchFamily="18" charset="0"/>
              </a:rPr>
              <a:t>Sau đó, ông lấy các cây hoa tím ở F</a:t>
            </a:r>
            <a:r>
              <a:rPr lang="vi-VN" sz="2800" baseline="-25000" dirty="0">
                <a:solidFill>
                  <a:srgbClr val="000099"/>
                </a:solidFill>
                <a:latin typeface="Times New Roman" panose="02020603050405020304" pitchFamily="18" charset="0"/>
                <a:cs typeface="Times New Roman" panose="02020603050405020304" pitchFamily="18" charset="0"/>
              </a:rPr>
              <a:t>1</a:t>
            </a:r>
            <a:r>
              <a:rPr lang="vi-VN" sz="2800" dirty="0">
                <a:solidFill>
                  <a:srgbClr val="000099"/>
                </a:solidFill>
                <a:latin typeface="Times New Roman" panose="02020603050405020304" pitchFamily="18" charset="0"/>
                <a:cs typeface="Times New Roman" panose="02020603050405020304" pitchFamily="18" charset="0"/>
              </a:rPr>
              <a:t> của phép lai này cho tự thụ phấn thu được F</a:t>
            </a:r>
            <a:r>
              <a:rPr lang="vi-VN" sz="2800" baseline="-25000" dirty="0">
                <a:solidFill>
                  <a:srgbClr val="000099"/>
                </a:solidFill>
                <a:latin typeface="Times New Roman" panose="02020603050405020304" pitchFamily="18" charset="0"/>
                <a:cs typeface="Times New Roman" panose="02020603050405020304" pitchFamily="18" charset="0"/>
              </a:rPr>
              <a:t>2</a:t>
            </a:r>
            <a:r>
              <a:rPr lang="vi-VN" sz="2800" dirty="0">
                <a:solidFill>
                  <a:srgbClr val="000099"/>
                </a:solidFill>
                <a:latin typeface="Times New Roman" panose="02020603050405020304" pitchFamily="18" charset="0"/>
                <a:cs typeface="Times New Roman" panose="02020603050405020304" pitchFamily="18" charset="0"/>
              </a:rPr>
              <a:t> phân li theo tỉ lệ..(2)....... </a:t>
            </a:r>
          </a:p>
          <a:p>
            <a:pPr lvl="0" algn="just"/>
            <a:r>
              <a:rPr lang="vi-VN" sz="2800" dirty="0">
                <a:solidFill>
                  <a:srgbClr val="000099"/>
                </a:solidFill>
                <a:latin typeface="Times New Roman" panose="02020603050405020304" pitchFamily="18" charset="0"/>
                <a:cs typeface="Times New Roman" panose="02020603050405020304" pitchFamily="18" charset="0"/>
              </a:rPr>
              <a:t>                                 </a:t>
            </a:r>
          </a:p>
        </p:txBody>
      </p:sp>
      <p:sp>
        <p:nvSpPr>
          <p:cNvPr id="7" name="Rectangle 6"/>
          <p:cNvSpPr/>
          <p:nvPr/>
        </p:nvSpPr>
        <p:spPr>
          <a:xfrm>
            <a:off x="6428192" y="3686547"/>
            <a:ext cx="2715808" cy="523220"/>
          </a:xfrm>
          <a:prstGeom prst="rect">
            <a:avLst/>
          </a:prstGeom>
        </p:spPr>
        <p:txBody>
          <a:bodyPr wrap="none">
            <a:spAutoFit/>
          </a:bodyPr>
          <a:lstStyle/>
          <a:p>
            <a:pPr lvl="0" algn="just"/>
            <a:r>
              <a:rPr lang="vi-VN" sz="2800" dirty="0">
                <a:solidFill>
                  <a:srgbClr val="FF0000"/>
                </a:solidFill>
                <a:latin typeface="Times New Roman" panose="02020603050405020304" pitchFamily="18" charset="0"/>
                <a:cs typeface="Times New Roman" panose="02020603050405020304" pitchFamily="18" charset="0"/>
              </a:rPr>
              <a:t>có 100% hoa tím.</a:t>
            </a:r>
          </a:p>
        </p:txBody>
      </p:sp>
      <p:sp>
        <p:nvSpPr>
          <p:cNvPr id="8" name="Rectangle 7"/>
          <p:cNvSpPr/>
          <p:nvPr/>
        </p:nvSpPr>
        <p:spPr>
          <a:xfrm>
            <a:off x="2898366" y="5625540"/>
            <a:ext cx="3522118" cy="523220"/>
          </a:xfrm>
          <a:prstGeom prst="rect">
            <a:avLst/>
          </a:prstGeom>
        </p:spPr>
        <p:txBody>
          <a:bodyPr wrap="none">
            <a:spAutoFit/>
          </a:bodyPr>
          <a:lstStyle/>
          <a:p>
            <a:pPr lvl="0" algn="just"/>
            <a:r>
              <a:rPr lang="vi-VN" sz="2800" dirty="0">
                <a:solidFill>
                  <a:srgbClr val="FF0000"/>
                </a:solidFill>
                <a:latin typeface="Times New Roman" panose="02020603050405020304" pitchFamily="18" charset="0"/>
                <a:cs typeface="Times New Roman" panose="02020603050405020304" pitchFamily="18" charset="0"/>
              </a:rPr>
              <a:t>3 hoa tím : 1 hoa trắng.</a:t>
            </a:r>
          </a:p>
        </p:txBody>
      </p:sp>
    </p:spTree>
    <p:extLst>
      <p:ext uri="{BB962C8B-B14F-4D97-AF65-F5344CB8AC3E}">
        <p14:creationId xmlns:p14="http://schemas.microsoft.com/office/powerpoint/2010/main" val="3507146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9512" y="0"/>
            <a:ext cx="8748464" cy="6986528"/>
          </a:xfrm>
          <a:prstGeom prst="rect">
            <a:avLst/>
          </a:prstGeom>
        </p:spPr>
        <p:txBody>
          <a:bodyPr wrap="square">
            <a:spAutoFit/>
          </a:bodyPr>
          <a:lstStyle/>
          <a:p>
            <a:pPr algn="just"/>
            <a:r>
              <a:rPr lang="vi-VN" sz="2800" dirty="0">
                <a:solidFill>
                  <a:srgbClr val="000000"/>
                </a:solidFill>
                <a:latin typeface="+mj-lt"/>
              </a:rPr>
              <a:t>- </a:t>
            </a:r>
            <a:r>
              <a:rPr lang="vi-VN" sz="2800" dirty="0">
                <a:solidFill>
                  <a:srgbClr val="FF0000"/>
                </a:solidFill>
                <a:latin typeface="+mj-lt"/>
              </a:rPr>
              <a:t>Kiểu gene: </a:t>
            </a:r>
            <a:r>
              <a:rPr lang="vi-VN" sz="2800" dirty="0">
                <a:solidFill>
                  <a:srgbClr val="000000"/>
                </a:solidFill>
                <a:latin typeface="+mj-lt"/>
              </a:rPr>
              <a:t>Ví dụ: kiểu gene AA và Aa quy định hoa tím, kiểu gene aa quy định hoa trắng.</a:t>
            </a:r>
          </a:p>
          <a:p>
            <a:pPr algn="just"/>
            <a:r>
              <a:rPr lang="vi-VN" sz="2800" dirty="0">
                <a:solidFill>
                  <a:srgbClr val="000000"/>
                </a:solidFill>
                <a:latin typeface="+mj-lt"/>
              </a:rPr>
              <a:t>- </a:t>
            </a:r>
            <a:r>
              <a:rPr lang="vi-VN" sz="2800" dirty="0">
                <a:solidFill>
                  <a:srgbClr val="FF0000"/>
                </a:solidFill>
                <a:latin typeface="+mj-lt"/>
              </a:rPr>
              <a:t>Kiểu hình</a:t>
            </a:r>
            <a:r>
              <a:rPr lang="vi-VN" sz="2800" dirty="0">
                <a:solidFill>
                  <a:srgbClr val="000000"/>
                </a:solidFill>
                <a:latin typeface="+mj-lt"/>
              </a:rPr>
              <a:t>: Ví dụ: kiểu hình hạt vàng, kiểu hình hạt xanh, kiểu hình thân cao, kiểu hình thân thấp,…</a:t>
            </a:r>
          </a:p>
          <a:p>
            <a:pPr algn="just"/>
            <a:r>
              <a:rPr lang="vi-VN" sz="2800" dirty="0">
                <a:solidFill>
                  <a:srgbClr val="000000"/>
                </a:solidFill>
                <a:latin typeface="+mj-lt"/>
              </a:rPr>
              <a:t>- </a:t>
            </a:r>
            <a:r>
              <a:rPr lang="vi-VN" sz="2800" dirty="0">
                <a:solidFill>
                  <a:srgbClr val="FF0000"/>
                </a:solidFill>
                <a:latin typeface="+mj-lt"/>
              </a:rPr>
              <a:t>Cơ thể thuần chủng</a:t>
            </a:r>
            <a:r>
              <a:rPr lang="vi-VN" sz="2800" dirty="0">
                <a:solidFill>
                  <a:srgbClr val="000000"/>
                </a:solidFill>
                <a:latin typeface="+mj-lt"/>
              </a:rPr>
              <a:t>. Ví dụ: cơ thể mang kiểu gene AA và cơ thể mang kiểu gene aa là những cơ thể thuần chủng về 1 cặp gene, cơ thể mang kiểu gene AABB là cơ thể thuần chủng về 2 cặp gene trên,…</a:t>
            </a:r>
          </a:p>
          <a:p>
            <a:pPr algn="just"/>
            <a:r>
              <a:rPr lang="vi-VN" sz="2800" dirty="0">
                <a:solidFill>
                  <a:srgbClr val="000000"/>
                </a:solidFill>
                <a:latin typeface="+mj-lt"/>
              </a:rPr>
              <a:t>- </a:t>
            </a:r>
            <a:r>
              <a:rPr lang="vi-VN" sz="2800" dirty="0">
                <a:solidFill>
                  <a:srgbClr val="FF0000"/>
                </a:solidFill>
                <a:latin typeface="+mj-lt"/>
              </a:rPr>
              <a:t>Cặp tính trạng tương phản</a:t>
            </a:r>
            <a:r>
              <a:rPr lang="vi-VN" sz="2800" dirty="0">
                <a:solidFill>
                  <a:srgbClr val="000000"/>
                </a:solidFill>
                <a:latin typeface="+mj-lt"/>
              </a:rPr>
              <a:t>: Ví dụ: xét tính trạng màu hoa có cặp tính trạng tương phản là màu hoa tím và màu hoa trắng, xét tính trạng màu hạt có cặp tính trạng tương phản là tính trạng hạt vàng và hạt xanh,…</a:t>
            </a:r>
          </a:p>
          <a:p>
            <a:pPr algn="just"/>
            <a:r>
              <a:rPr lang="vi-VN" sz="2800" dirty="0">
                <a:solidFill>
                  <a:srgbClr val="FF0000"/>
                </a:solidFill>
                <a:latin typeface="+mj-lt"/>
              </a:rPr>
              <a:t>- Tính trạng trội: </a:t>
            </a:r>
            <a:r>
              <a:rPr lang="vi-VN" sz="2800" dirty="0">
                <a:solidFill>
                  <a:srgbClr val="000000"/>
                </a:solidFill>
                <a:latin typeface="+mj-lt"/>
              </a:rPr>
              <a:t>Ví dụ: màu hoa tím, màu hạt vàng, dạng hạt trơn, thân cao,…</a:t>
            </a:r>
          </a:p>
          <a:p>
            <a:pPr algn="just"/>
            <a:r>
              <a:rPr lang="vi-VN" sz="2800" dirty="0">
                <a:solidFill>
                  <a:srgbClr val="FF0000"/>
                </a:solidFill>
                <a:latin typeface="+mj-lt"/>
              </a:rPr>
              <a:t>- Tính trạng lặn: </a:t>
            </a:r>
            <a:r>
              <a:rPr lang="vi-VN" sz="2800" dirty="0">
                <a:solidFill>
                  <a:srgbClr val="000000"/>
                </a:solidFill>
                <a:latin typeface="+mj-lt"/>
              </a:rPr>
              <a:t>Ví dụ: màu hoa trắng, màu hạt xanh, dạng hạt nhăn, thân thấp,…</a:t>
            </a:r>
            <a:endParaRPr lang="vi-VN" sz="2800" b="0" i="0" dirty="0">
              <a:solidFill>
                <a:srgbClr val="000000"/>
              </a:solidFill>
              <a:effectLst/>
              <a:latin typeface="+mj-lt"/>
            </a:endParaRPr>
          </a:p>
        </p:txBody>
      </p:sp>
    </p:spTree>
    <p:extLst>
      <p:ext uri="{BB962C8B-B14F-4D97-AF65-F5344CB8AC3E}">
        <p14:creationId xmlns:p14="http://schemas.microsoft.com/office/powerpoint/2010/main" val="35535669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27176" y="10344"/>
            <a:ext cx="7416824" cy="954107"/>
          </a:xfrm>
          <a:prstGeom prst="rect">
            <a:avLst/>
          </a:prstGeom>
        </p:spPr>
        <p:txBody>
          <a:bodyPr wrap="square">
            <a:spAutoFit/>
          </a:bodyPr>
          <a:lstStyle/>
          <a:p>
            <a:r>
              <a:rPr lang="vi-VN" sz="2800" dirty="0">
                <a:solidFill>
                  <a:srgbClr val="FF0000"/>
                </a:solidFill>
                <a:latin typeface="+mj-lt"/>
              </a:rPr>
              <a:t>Hãy lấy ví dụ về các cặp tính trạng tương phản, tính trạng trội, tính trạng lặn ở người?</a:t>
            </a:r>
            <a:endParaRPr lang="en-US" sz="2800" dirty="0">
              <a:solidFill>
                <a:srgbClr val="FF0000"/>
              </a:solidFill>
              <a:latin typeface="+mj-lt"/>
            </a:endParaRPr>
          </a:p>
        </p:txBody>
      </p:sp>
      <p:sp>
        <p:nvSpPr>
          <p:cNvPr id="5" name="Rectangle 4"/>
          <p:cNvSpPr/>
          <p:nvPr/>
        </p:nvSpPr>
        <p:spPr>
          <a:xfrm>
            <a:off x="467544" y="1582341"/>
            <a:ext cx="8496944" cy="5262979"/>
          </a:xfrm>
          <a:prstGeom prst="rect">
            <a:avLst/>
          </a:prstGeom>
        </p:spPr>
        <p:txBody>
          <a:bodyPr wrap="square">
            <a:spAutoFit/>
          </a:bodyPr>
          <a:lstStyle/>
          <a:p>
            <a:pPr algn="just"/>
            <a:r>
              <a:rPr lang="vi-VN" sz="2800" dirty="0">
                <a:solidFill>
                  <a:srgbClr val="000000"/>
                </a:solidFill>
                <a:latin typeface="+mj-lt"/>
              </a:rPr>
              <a:t>- Ví dụ về các cặp tính trạng tương phản ở người:</a:t>
            </a:r>
          </a:p>
          <a:p>
            <a:pPr algn="just"/>
            <a:r>
              <a:rPr lang="vi-VN" sz="2800" dirty="0">
                <a:solidFill>
                  <a:srgbClr val="000000"/>
                </a:solidFill>
                <a:latin typeface="+mj-lt"/>
              </a:rPr>
              <a:t>+ Màu tóc: màu tóc nâu và màu tóc đen.</a:t>
            </a:r>
          </a:p>
          <a:p>
            <a:pPr algn="just"/>
            <a:r>
              <a:rPr lang="vi-VN" sz="2800" dirty="0">
                <a:solidFill>
                  <a:srgbClr val="000000"/>
                </a:solidFill>
                <a:latin typeface="+mj-lt"/>
              </a:rPr>
              <a:t>+ Dạng tóc: tóc thẳng và tóc xoăn.</a:t>
            </a:r>
          </a:p>
          <a:p>
            <a:pPr algn="just"/>
            <a:r>
              <a:rPr lang="vi-VN" sz="2800" dirty="0">
                <a:solidFill>
                  <a:srgbClr val="000000"/>
                </a:solidFill>
                <a:latin typeface="+mj-lt"/>
              </a:rPr>
              <a:t>+ Chiều cao: cao và thấp.</a:t>
            </a:r>
          </a:p>
          <a:p>
            <a:pPr algn="just"/>
            <a:r>
              <a:rPr lang="vi-VN" sz="2800" dirty="0">
                <a:solidFill>
                  <a:srgbClr val="000000"/>
                </a:solidFill>
                <a:latin typeface="+mj-lt"/>
              </a:rPr>
              <a:t>+ Màu mắt: mắt đen và mắt xanh.</a:t>
            </a:r>
          </a:p>
          <a:p>
            <a:pPr algn="just"/>
            <a:r>
              <a:rPr lang="vi-VN" sz="2800" dirty="0">
                <a:solidFill>
                  <a:srgbClr val="000000"/>
                </a:solidFill>
                <a:latin typeface="+mj-lt"/>
              </a:rPr>
              <a:t>+ Kiểu mũi: mũi cao và mũi thấp.</a:t>
            </a:r>
          </a:p>
          <a:p>
            <a:pPr algn="just"/>
            <a:r>
              <a:rPr lang="vi-VN" sz="2800" dirty="0">
                <a:solidFill>
                  <a:srgbClr val="000000"/>
                </a:solidFill>
                <a:latin typeface="+mj-lt"/>
              </a:rPr>
              <a:t>- Ví dụ về tính trạng trội ở người: tóc xoăn, mắt đen, không bị bệnh bạch tạng, da đen, môi dày, lông mi dài, mũi cong,…</a:t>
            </a:r>
          </a:p>
          <a:p>
            <a:pPr algn="just"/>
            <a:r>
              <a:rPr lang="vi-VN" sz="2800" dirty="0">
                <a:solidFill>
                  <a:srgbClr val="000000"/>
                </a:solidFill>
                <a:latin typeface="+mj-lt"/>
              </a:rPr>
              <a:t>- Ví dụ về tính trạng lặn ở người: tóc thẳng, mắt xanh, bị bệnh bạch tạng, da trắng, môi mỏng, lông mi ngắn, mũi thẳng,…</a:t>
            </a:r>
            <a:endParaRPr lang="vi-VN" sz="2800" b="0" i="0" dirty="0">
              <a:solidFill>
                <a:srgbClr val="000000"/>
              </a:solidFill>
              <a:effectLst/>
              <a:latin typeface="+mj-lt"/>
            </a:endParaRPr>
          </a:p>
        </p:txBody>
      </p:sp>
    </p:spTree>
    <p:extLst>
      <p:ext uri="{BB962C8B-B14F-4D97-AF65-F5344CB8AC3E}">
        <p14:creationId xmlns:p14="http://schemas.microsoft.com/office/powerpoint/2010/main" val="371564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95536" y="98629"/>
            <a:ext cx="8640960" cy="954107"/>
          </a:xfrm>
          <a:prstGeom prst="rect">
            <a:avLst/>
          </a:prstGeom>
        </p:spPr>
        <p:txBody>
          <a:bodyPr wrap="square">
            <a:spAutoFit/>
          </a:bodyPr>
          <a:lstStyle/>
          <a:p>
            <a:pPr algn="ctr"/>
            <a:r>
              <a:rPr lang="en-US" sz="2800" b="1" dirty="0" err="1">
                <a:solidFill>
                  <a:srgbClr val="FF0000"/>
                </a:solidFill>
                <a:latin typeface="Times New Roman" panose="02020603050405020304" pitchFamily="18" charset="0"/>
                <a:cs typeface="Times New Roman" panose="02020603050405020304" pitchFamily="18" charset="0"/>
              </a:rPr>
              <a:t>Bài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tập</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về</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nhà</a:t>
            </a:r>
            <a:endParaRPr lang="vi-VN" sz="2800" b="1" dirty="0">
              <a:solidFill>
                <a:srgbClr val="FF0000"/>
              </a:solidFill>
              <a:latin typeface="Times New Roman" panose="02020603050405020304" pitchFamily="18" charset="0"/>
              <a:cs typeface="Times New Roman" panose="02020603050405020304" pitchFamily="18" charset="0"/>
            </a:endParaRPr>
          </a:p>
          <a:p>
            <a:pPr algn="ctr"/>
            <a:endParaRPr lang="vi-VN" sz="2800" b="1" dirty="0">
              <a:solidFill>
                <a:prstClr val="black"/>
              </a:solidFill>
              <a:latin typeface="Times New Roman" panose="02020603050405020304" pitchFamily="18" charset="0"/>
              <a:cs typeface="Times New Roman" panose="02020603050405020304" pitchFamily="18" charset="0"/>
            </a:endParaRPr>
          </a:p>
        </p:txBody>
      </p:sp>
      <p:sp>
        <p:nvSpPr>
          <p:cNvPr id="2" name="Rectangle 1"/>
          <p:cNvSpPr/>
          <p:nvPr/>
        </p:nvSpPr>
        <p:spPr>
          <a:xfrm>
            <a:off x="0" y="908720"/>
            <a:ext cx="8460432" cy="2246769"/>
          </a:xfrm>
          <a:prstGeom prst="rect">
            <a:avLst/>
          </a:prstGeom>
        </p:spPr>
        <p:txBody>
          <a:bodyPr wrap="square">
            <a:spAutoFit/>
          </a:bodyPr>
          <a:lstStyle/>
          <a:p>
            <a:pPr lvl="0" algn="ctr"/>
            <a:r>
              <a:rPr lang="en-US" sz="2800" b="1" dirty="0" err="1">
                <a:solidFill>
                  <a:prstClr val="black"/>
                </a:solidFill>
                <a:latin typeface="Times New Roman" panose="02020603050405020304" pitchFamily="18" charset="0"/>
                <a:cs typeface="Times New Roman" panose="02020603050405020304" pitchFamily="18" charset="0"/>
              </a:rPr>
              <a:t>Viết</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kết</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quả</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của</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các</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phép</a:t>
            </a:r>
            <a:r>
              <a:rPr lang="en-US" sz="2800" b="1" dirty="0">
                <a:solidFill>
                  <a:prstClr val="black"/>
                </a:solidFill>
                <a:latin typeface="Times New Roman" panose="02020603050405020304" pitchFamily="18" charset="0"/>
                <a:cs typeface="Times New Roman" panose="02020603050405020304" pitchFamily="18" charset="0"/>
              </a:rPr>
              <a:t> lai </a:t>
            </a:r>
            <a:r>
              <a:rPr lang="en-US" sz="2800" b="1" dirty="0" err="1">
                <a:solidFill>
                  <a:prstClr val="black"/>
                </a:solidFill>
                <a:latin typeface="Times New Roman" panose="02020603050405020304" pitchFamily="18" charset="0"/>
                <a:cs typeface="Times New Roman" panose="02020603050405020304" pitchFamily="18" charset="0"/>
              </a:rPr>
              <a:t>sau</a:t>
            </a:r>
            <a:r>
              <a:rPr lang="en-US" sz="2800" b="1" dirty="0">
                <a:solidFill>
                  <a:prstClr val="black"/>
                </a:solidFill>
                <a:latin typeface="Times New Roman" panose="02020603050405020304" pitchFamily="18" charset="0"/>
                <a:cs typeface="Times New Roman" panose="02020603050405020304" pitchFamily="18" charset="0"/>
              </a:rPr>
              <a:t>:</a:t>
            </a:r>
          </a:p>
          <a:p>
            <a:pPr marL="514350" lvl="0" indent="-514350">
              <a:buAutoNum type="arabicPeriod"/>
            </a:pPr>
            <a:r>
              <a:rPr lang="en-US" sz="2800" b="1" dirty="0">
                <a:solidFill>
                  <a:prstClr val="black"/>
                </a:solidFill>
                <a:latin typeface="Times New Roman" panose="02020603050405020304" pitchFamily="18" charset="0"/>
                <a:cs typeface="Times New Roman" panose="02020603050405020304" pitchFamily="18" charset="0"/>
              </a:rPr>
              <a:t>Phép lai 1: </a:t>
            </a:r>
            <a:r>
              <a:rPr lang="en-US" sz="2800" b="1" dirty="0" err="1">
                <a:solidFill>
                  <a:prstClr val="black"/>
                </a:solidFill>
                <a:latin typeface="Times New Roman" panose="02020603050405020304" pitchFamily="18" charset="0"/>
                <a:cs typeface="Times New Roman" panose="02020603050405020304" pitchFamily="18" charset="0"/>
              </a:rPr>
              <a:t>Cây</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cao</a:t>
            </a:r>
            <a:r>
              <a:rPr lang="en-US" sz="2800" b="1" dirty="0">
                <a:solidFill>
                  <a:prstClr val="black"/>
                </a:solidFill>
                <a:latin typeface="Times New Roman" panose="02020603050405020304" pitchFamily="18" charset="0"/>
                <a:cs typeface="Times New Roman" panose="02020603050405020304" pitchFamily="18" charset="0"/>
              </a:rPr>
              <a:t>(AA) x </a:t>
            </a:r>
            <a:r>
              <a:rPr lang="en-US" sz="2800" b="1" dirty="0" err="1">
                <a:solidFill>
                  <a:prstClr val="black"/>
                </a:solidFill>
                <a:latin typeface="Times New Roman" panose="02020603050405020304" pitchFamily="18" charset="0"/>
                <a:cs typeface="Times New Roman" panose="02020603050405020304" pitchFamily="18" charset="0"/>
              </a:rPr>
              <a:t>cây</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thấp</a:t>
            </a:r>
            <a:r>
              <a:rPr lang="en-US" sz="2800" b="1" dirty="0">
                <a:solidFill>
                  <a:prstClr val="black"/>
                </a:solidFill>
                <a:latin typeface="Times New Roman" panose="02020603050405020304" pitchFamily="18" charset="0"/>
                <a:cs typeface="Times New Roman" panose="02020603050405020304" pitchFamily="18" charset="0"/>
              </a:rPr>
              <a:t>( aa)</a:t>
            </a:r>
          </a:p>
          <a:p>
            <a:pPr marL="514350" marR="0" lvl="0" indent="-514350" algn="l" defTabSz="914400" rtl="0" eaLnBrk="1" fontAlgn="base" latinLnBrk="0" hangingPunct="1">
              <a:lnSpc>
                <a:spcPct val="100000"/>
              </a:lnSpc>
              <a:spcBef>
                <a:spcPct val="0"/>
              </a:spcBef>
              <a:spcAft>
                <a:spcPct val="0"/>
              </a:spcAft>
              <a:buClrTx/>
              <a:buSzTx/>
              <a:buFontTx/>
              <a:buAutoNum type="arabicPeriod"/>
              <a:tabLst/>
              <a:defRPr/>
            </a:pPr>
            <a:r>
              <a:rPr lang="en-US" sz="2800" b="1" dirty="0">
                <a:solidFill>
                  <a:prstClr val="black"/>
                </a:solidFill>
                <a:latin typeface="Times New Roman" panose="02020603050405020304" pitchFamily="18" charset="0"/>
                <a:cs typeface="Times New Roman" panose="02020603050405020304" pitchFamily="18" charset="0"/>
              </a:rPr>
              <a:t>Phép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lai 2: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Cây</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cao</a:t>
            </a:r>
            <a:r>
              <a:rPr kumimoji="0" 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(Aa)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x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cây</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thấp</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aa)</a:t>
            </a:r>
          </a:p>
          <a:p>
            <a:pPr marL="514350" lvl="0" indent="-514350">
              <a:buAutoNum type="arabicPeriod"/>
            </a:pPr>
            <a:endParaRPr lang="en-US" sz="2800" b="1" dirty="0">
              <a:solidFill>
                <a:prstClr val="black"/>
              </a:solidFill>
              <a:latin typeface="Times New Roman" panose="02020603050405020304" pitchFamily="18" charset="0"/>
              <a:cs typeface="Times New Roman" panose="02020603050405020304" pitchFamily="18" charset="0"/>
            </a:endParaRPr>
          </a:p>
          <a:p>
            <a:pPr marL="514350" lvl="0" indent="-514350" algn="ctr">
              <a:buAutoNum type="arabicPeriod"/>
            </a:pPr>
            <a:endParaRPr lang="en-US" sz="2800" b="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165684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443445" y="44624"/>
            <a:ext cx="6264696" cy="6463308"/>
          </a:xfrm>
          <a:prstGeom prst="rect">
            <a:avLst/>
          </a:prstGeom>
        </p:spPr>
        <p:txBody>
          <a:bodyPr wrap="square">
            <a:spAutoFit/>
          </a:bodyPr>
          <a:lstStyle/>
          <a:p>
            <a:r>
              <a:rPr lang="en-US" sz="2400" u="sng" dirty="0">
                <a:solidFill>
                  <a:srgbClr val="FF0000"/>
                </a:solidFill>
                <a:latin typeface="Times New Roman" pitchFamily="18" charset="0"/>
                <a:cs typeface="Times New Roman" pitchFamily="18" charset="0"/>
              </a:rPr>
              <a:t>*</a:t>
            </a:r>
            <a:r>
              <a:rPr lang="vi-VN" sz="2400" u="sng" dirty="0">
                <a:solidFill>
                  <a:srgbClr val="FF0000"/>
                </a:solidFill>
                <a:latin typeface="Times New Roman" pitchFamily="18" charset="0"/>
                <a:cs typeface="Times New Roman" pitchFamily="18" charset="0"/>
              </a:rPr>
              <a:t>Giải thích kết quả thí nghiệm bằng s</a:t>
            </a:r>
            <a:r>
              <a:rPr lang="en-US" sz="2400" u="sng" dirty="0">
                <a:solidFill>
                  <a:srgbClr val="FF0000"/>
                </a:solidFill>
                <a:latin typeface="Times New Roman" pitchFamily="18" charset="0"/>
                <a:cs typeface="Times New Roman" pitchFamily="18" charset="0"/>
              </a:rPr>
              <a:t>ơ </a:t>
            </a:r>
            <a:r>
              <a:rPr lang="en-US" sz="2400" u="sng" dirty="0" err="1">
                <a:solidFill>
                  <a:srgbClr val="FF0000"/>
                </a:solidFill>
                <a:latin typeface="Times New Roman" pitchFamily="18" charset="0"/>
                <a:cs typeface="Times New Roman" pitchFamily="18" charset="0"/>
              </a:rPr>
              <a:t>đồ</a:t>
            </a:r>
            <a:r>
              <a:rPr lang="en-US" sz="2400" u="sng" dirty="0">
                <a:solidFill>
                  <a:srgbClr val="FF0000"/>
                </a:solidFill>
                <a:latin typeface="Times New Roman" pitchFamily="18" charset="0"/>
                <a:cs typeface="Times New Roman" pitchFamily="18" charset="0"/>
              </a:rPr>
              <a:t> </a:t>
            </a:r>
            <a:r>
              <a:rPr lang="en-US" sz="2400" u="sng" dirty="0" err="1">
                <a:solidFill>
                  <a:srgbClr val="FF0000"/>
                </a:solidFill>
                <a:latin typeface="Times New Roman" pitchFamily="18" charset="0"/>
                <a:cs typeface="Times New Roman" pitchFamily="18" charset="0"/>
              </a:rPr>
              <a:t>lai</a:t>
            </a:r>
            <a:r>
              <a:rPr lang="en-US" sz="2400" u="sng" dirty="0">
                <a:solidFill>
                  <a:srgbClr val="FF0000"/>
                </a:solidFill>
                <a:latin typeface="Times New Roman" pitchFamily="18" charset="0"/>
                <a:cs typeface="Times New Roman" pitchFamily="18" charset="0"/>
              </a:rPr>
              <a:t>:</a:t>
            </a:r>
            <a:endParaRPr lang="vi-VN" sz="2400" u="sng" dirty="0">
              <a:solidFill>
                <a:srgbClr val="FF0000"/>
              </a:solidFill>
              <a:latin typeface="Times New Roman" pitchFamily="18" charset="0"/>
              <a:cs typeface="Times New Roman" pitchFamily="18" charset="0"/>
            </a:endParaRPr>
          </a:p>
          <a:p>
            <a:r>
              <a:rPr lang="en-US" sz="3000" dirty="0" err="1">
                <a:solidFill>
                  <a:srgbClr val="000000"/>
                </a:solidFill>
                <a:latin typeface="Times New Roman" pitchFamily="18" charset="0"/>
                <a:cs typeface="Times New Roman" pitchFamily="18" charset="0"/>
              </a:rPr>
              <a:t>P</a:t>
            </a:r>
            <a:r>
              <a:rPr lang="en-US" sz="3000" baseline="-25000" dirty="0" err="1">
                <a:solidFill>
                  <a:srgbClr val="000000"/>
                </a:solidFill>
                <a:latin typeface="Times New Roman" pitchFamily="18" charset="0"/>
                <a:cs typeface="Times New Roman" pitchFamily="18" charset="0"/>
              </a:rPr>
              <a:t>tc</a:t>
            </a:r>
            <a:r>
              <a:rPr lang="en-US" sz="3000" dirty="0">
                <a:solidFill>
                  <a:srgbClr val="000000"/>
                </a:solidFill>
                <a:latin typeface="Times New Roman" pitchFamily="18" charset="0"/>
                <a:cs typeface="Times New Roman" pitchFamily="18" charset="0"/>
              </a:rPr>
              <a:t>: </a:t>
            </a:r>
            <a:r>
              <a:rPr lang="en-US" sz="3000" u="sng" dirty="0">
                <a:solidFill>
                  <a:srgbClr val="0000CC"/>
                </a:solidFill>
                <a:latin typeface="Times New Roman" pitchFamily="18" charset="0"/>
                <a:cs typeface="Times New Roman" pitchFamily="18" charset="0"/>
              </a:rPr>
              <a:t>cây </a:t>
            </a:r>
            <a:r>
              <a:rPr lang="en-US" sz="3000" u="sng" dirty="0" err="1">
                <a:solidFill>
                  <a:srgbClr val="0000CC"/>
                </a:solidFill>
                <a:latin typeface="Times New Roman" pitchFamily="18" charset="0"/>
                <a:cs typeface="Times New Roman" pitchFamily="18" charset="0"/>
              </a:rPr>
              <a:t>hoa</a:t>
            </a:r>
            <a:r>
              <a:rPr lang="en-US" sz="3000" u="sng" dirty="0">
                <a:solidFill>
                  <a:srgbClr val="0000CC"/>
                </a:solidFill>
                <a:latin typeface="Times New Roman" pitchFamily="18" charset="0"/>
                <a:cs typeface="Times New Roman" pitchFamily="18" charset="0"/>
              </a:rPr>
              <a:t> </a:t>
            </a:r>
            <a:r>
              <a:rPr lang="vi-VN" sz="3000" u="sng" dirty="0">
                <a:solidFill>
                  <a:srgbClr val="0000CC"/>
                </a:solidFill>
                <a:latin typeface="Times New Roman" pitchFamily="18" charset="0"/>
                <a:cs typeface="Times New Roman" pitchFamily="18" charset="0"/>
              </a:rPr>
              <a:t>tím</a:t>
            </a:r>
            <a:r>
              <a:rPr lang="en-US" sz="3000" dirty="0">
                <a:solidFill>
                  <a:srgbClr val="0000CC"/>
                </a:solidFill>
                <a:latin typeface="Times New Roman" pitchFamily="18" charset="0"/>
                <a:cs typeface="Times New Roman" pitchFamily="18" charset="0"/>
              </a:rPr>
              <a:t>  </a:t>
            </a:r>
            <a:r>
              <a:rPr lang="en-US" sz="3000" dirty="0">
                <a:solidFill>
                  <a:srgbClr val="000000"/>
                </a:solidFill>
                <a:latin typeface="Times New Roman" pitchFamily="18" charset="0"/>
                <a:cs typeface="Times New Roman" pitchFamily="18" charset="0"/>
              </a:rPr>
              <a:t>x  </a:t>
            </a:r>
            <a:r>
              <a:rPr lang="en-US" sz="3000" u="sng" dirty="0">
                <a:solidFill>
                  <a:srgbClr val="0000CC"/>
                </a:solidFill>
                <a:latin typeface="Times New Roman" pitchFamily="18" charset="0"/>
                <a:cs typeface="Times New Roman" pitchFamily="18" charset="0"/>
              </a:rPr>
              <a:t>cây hoa trắng</a:t>
            </a:r>
            <a:endParaRPr lang="vi-VN" sz="3000" u="sng" dirty="0">
              <a:solidFill>
                <a:srgbClr val="0000CC"/>
              </a:solidFill>
              <a:latin typeface="Times New Roman" pitchFamily="18" charset="0"/>
              <a:cs typeface="Times New Roman" pitchFamily="18" charset="0"/>
            </a:endParaRPr>
          </a:p>
          <a:p>
            <a:r>
              <a:rPr lang="en-US" sz="3000" dirty="0">
                <a:solidFill>
                  <a:srgbClr val="000000"/>
                </a:solidFill>
                <a:latin typeface="Times New Roman" pitchFamily="18" charset="0"/>
                <a:cs typeface="Times New Roman" pitchFamily="18" charset="0"/>
              </a:rPr>
              <a:t>	</a:t>
            </a:r>
            <a:r>
              <a:rPr lang="pt-BR" sz="3000" dirty="0">
                <a:solidFill>
                  <a:srgbClr val="000000"/>
                </a:solidFill>
                <a:latin typeface="Times New Roman" pitchFamily="18" charset="0"/>
                <a:cs typeface="Times New Roman" pitchFamily="18" charset="0"/>
              </a:rPr>
              <a:t>		         </a:t>
            </a:r>
            <a:endParaRPr lang="vi-VN" sz="3000" dirty="0">
              <a:solidFill>
                <a:srgbClr val="000000"/>
              </a:solidFill>
              <a:latin typeface="Times New Roman" pitchFamily="18" charset="0"/>
              <a:cs typeface="Times New Roman" pitchFamily="18" charset="0"/>
            </a:endParaRPr>
          </a:p>
          <a:p>
            <a:r>
              <a:rPr lang="pt-BR" sz="3000" dirty="0">
                <a:solidFill>
                  <a:srgbClr val="000000"/>
                </a:solidFill>
                <a:latin typeface="Times New Roman" pitchFamily="18" charset="0"/>
                <a:cs typeface="Times New Roman" pitchFamily="18" charset="0"/>
              </a:rPr>
              <a:t>G</a:t>
            </a:r>
            <a:r>
              <a:rPr lang="pt-BR" sz="3000" baseline="-25000" dirty="0">
                <a:solidFill>
                  <a:srgbClr val="000000"/>
                </a:solidFill>
                <a:latin typeface="Times New Roman" pitchFamily="18" charset="0"/>
                <a:cs typeface="Times New Roman" pitchFamily="18" charset="0"/>
              </a:rPr>
              <a:t>p</a:t>
            </a:r>
            <a:r>
              <a:rPr lang="pt-BR" sz="3000" dirty="0">
                <a:solidFill>
                  <a:srgbClr val="000000"/>
                </a:solidFill>
                <a:latin typeface="Times New Roman" pitchFamily="18" charset="0"/>
                <a:cs typeface="Times New Roman" pitchFamily="18" charset="0"/>
              </a:rPr>
              <a:t>:                               </a:t>
            </a:r>
            <a:endParaRPr lang="vi-VN" sz="3000" dirty="0">
              <a:solidFill>
                <a:srgbClr val="000000"/>
              </a:solidFill>
              <a:latin typeface="Times New Roman" pitchFamily="18" charset="0"/>
              <a:cs typeface="Times New Roman" pitchFamily="18" charset="0"/>
            </a:endParaRPr>
          </a:p>
          <a:p>
            <a:r>
              <a:rPr lang="pt-BR" sz="3000" dirty="0">
                <a:solidFill>
                  <a:srgbClr val="000000"/>
                </a:solidFill>
                <a:latin typeface="Times New Roman" pitchFamily="18" charset="0"/>
                <a:cs typeface="Times New Roman" pitchFamily="18" charset="0"/>
              </a:rPr>
              <a:t>		     </a:t>
            </a:r>
          </a:p>
          <a:p>
            <a:r>
              <a:rPr lang="pt-BR" sz="3000" dirty="0">
                <a:solidFill>
                  <a:srgbClr val="000000"/>
                </a:solidFill>
                <a:latin typeface="Times New Roman" pitchFamily="18" charset="0"/>
                <a:cs typeface="Times New Roman" pitchFamily="18" charset="0"/>
              </a:rPr>
              <a:t>Kiểu gen:       Aa (100%)</a:t>
            </a:r>
            <a:endParaRPr lang="vi-VN" sz="3000" dirty="0">
              <a:solidFill>
                <a:srgbClr val="000000"/>
              </a:solidFill>
              <a:latin typeface="Times New Roman" pitchFamily="18" charset="0"/>
              <a:cs typeface="Times New Roman" pitchFamily="18" charset="0"/>
            </a:endParaRPr>
          </a:p>
          <a:p>
            <a:r>
              <a:rPr lang="pt-BR" sz="3000" dirty="0">
                <a:solidFill>
                  <a:srgbClr val="000000"/>
                </a:solidFill>
                <a:latin typeface="Times New Roman" pitchFamily="18" charset="0"/>
                <a:cs typeface="Times New Roman" pitchFamily="18" charset="0"/>
              </a:rPr>
              <a:t>Kiểu hình:   </a:t>
            </a:r>
            <a:r>
              <a:rPr lang="pt-BR" sz="3000" u="sng" dirty="0">
                <a:solidFill>
                  <a:srgbClr val="0000CC"/>
                </a:solidFill>
                <a:latin typeface="Times New Roman" pitchFamily="18" charset="0"/>
                <a:cs typeface="Times New Roman" pitchFamily="18" charset="0"/>
              </a:rPr>
              <a:t>Hoa</a:t>
            </a:r>
            <a:r>
              <a:rPr lang="pt-BR" sz="3000" dirty="0">
                <a:solidFill>
                  <a:srgbClr val="000000"/>
                </a:solidFill>
                <a:latin typeface="Times New Roman" pitchFamily="18" charset="0"/>
                <a:cs typeface="Times New Roman" pitchFamily="18" charset="0"/>
              </a:rPr>
              <a:t> </a:t>
            </a:r>
            <a:r>
              <a:rPr lang="vi-VN" sz="3000" u="sng" dirty="0">
                <a:solidFill>
                  <a:srgbClr val="0000CC"/>
                </a:solidFill>
                <a:latin typeface="Times New Roman" pitchFamily="18" charset="0"/>
                <a:cs typeface="Times New Roman" pitchFamily="18" charset="0"/>
              </a:rPr>
              <a:t>tím</a:t>
            </a:r>
            <a:r>
              <a:rPr lang="pt-BR" sz="3000" u="sng" dirty="0">
                <a:solidFill>
                  <a:srgbClr val="0000CC"/>
                </a:solidFill>
                <a:latin typeface="Times New Roman" pitchFamily="18" charset="0"/>
                <a:cs typeface="Times New Roman" pitchFamily="18" charset="0"/>
              </a:rPr>
              <a:t> </a:t>
            </a:r>
            <a:r>
              <a:rPr lang="pt-BR" sz="3000" dirty="0">
                <a:solidFill>
                  <a:srgbClr val="000000"/>
                </a:solidFill>
                <a:latin typeface="Times New Roman" pitchFamily="18" charset="0"/>
                <a:cs typeface="Times New Roman" pitchFamily="18" charset="0"/>
              </a:rPr>
              <a:t>100%</a:t>
            </a:r>
            <a:endParaRPr lang="vi-VN" sz="3000" u="sng" dirty="0">
              <a:solidFill>
                <a:srgbClr val="0000CC"/>
              </a:solidFill>
              <a:latin typeface="Times New Roman" pitchFamily="18" charset="0"/>
              <a:cs typeface="Times New Roman" pitchFamily="18" charset="0"/>
            </a:endParaRPr>
          </a:p>
          <a:p>
            <a:endParaRPr lang="pt-BR" sz="3000" dirty="0">
              <a:solidFill>
                <a:srgbClr val="000000"/>
              </a:solidFill>
              <a:latin typeface="Times New Roman" pitchFamily="18" charset="0"/>
              <a:cs typeface="Times New Roman" pitchFamily="18" charset="0"/>
            </a:endParaRPr>
          </a:p>
          <a:p>
            <a:r>
              <a:rPr lang="pt-BR" sz="3000" dirty="0">
                <a:solidFill>
                  <a:srgbClr val="000000"/>
                </a:solidFill>
                <a:latin typeface="Times New Roman" pitchFamily="18" charset="0"/>
                <a:cs typeface="Times New Roman" pitchFamily="18" charset="0"/>
              </a:rPr>
              <a:t>F</a:t>
            </a:r>
            <a:r>
              <a:rPr lang="pt-BR" sz="3000" baseline="-25000" dirty="0">
                <a:solidFill>
                  <a:srgbClr val="000000"/>
                </a:solidFill>
                <a:latin typeface="Times New Roman" pitchFamily="18" charset="0"/>
                <a:cs typeface="Times New Roman" pitchFamily="18" charset="0"/>
              </a:rPr>
              <a:t>1 </a:t>
            </a:r>
            <a:r>
              <a:rPr lang="pt-BR" sz="3000" dirty="0">
                <a:solidFill>
                  <a:srgbClr val="000000"/>
                </a:solidFill>
                <a:latin typeface="Times New Roman" pitchFamily="18" charset="0"/>
                <a:cs typeface="Times New Roman" pitchFamily="18" charset="0"/>
              </a:rPr>
              <a:t>x F</a:t>
            </a:r>
            <a:r>
              <a:rPr lang="pt-BR" sz="3000" baseline="-25000" dirty="0">
                <a:solidFill>
                  <a:srgbClr val="000000"/>
                </a:solidFill>
                <a:latin typeface="Times New Roman" pitchFamily="18" charset="0"/>
                <a:cs typeface="Times New Roman" pitchFamily="18" charset="0"/>
              </a:rPr>
              <a:t>1</a:t>
            </a:r>
            <a:r>
              <a:rPr lang="pt-BR" sz="3000" dirty="0">
                <a:solidFill>
                  <a:srgbClr val="000000"/>
                </a:solidFill>
                <a:latin typeface="Times New Roman" pitchFamily="18" charset="0"/>
                <a:cs typeface="Times New Roman" pitchFamily="18" charset="0"/>
              </a:rPr>
              <a:t>­ </a:t>
            </a:r>
            <a:r>
              <a:rPr lang="vi-VN" sz="3000" dirty="0">
                <a:solidFill>
                  <a:srgbClr val="000000"/>
                </a:solidFill>
                <a:latin typeface="Times New Roman" pitchFamily="18" charset="0"/>
                <a:cs typeface="Times New Roman" pitchFamily="18" charset="0"/>
              </a:rPr>
              <a:t>:</a:t>
            </a:r>
            <a:r>
              <a:rPr lang="pt-BR" sz="3000" dirty="0">
                <a:solidFill>
                  <a:srgbClr val="000000"/>
                </a:solidFill>
                <a:latin typeface="Times New Roman" pitchFamily="18" charset="0"/>
                <a:cs typeface="Times New Roman" pitchFamily="18" charset="0"/>
              </a:rPr>
              <a:t>Aa (</a:t>
            </a:r>
            <a:r>
              <a:rPr lang="pt-BR" sz="3000" u="sng" dirty="0">
                <a:solidFill>
                  <a:srgbClr val="0000CC"/>
                </a:solidFill>
                <a:latin typeface="Times New Roman" pitchFamily="18" charset="0"/>
                <a:cs typeface="Times New Roman" pitchFamily="18" charset="0"/>
              </a:rPr>
              <a:t>hoa </a:t>
            </a:r>
            <a:r>
              <a:rPr lang="vi-VN" sz="3000" u="sng" dirty="0">
                <a:solidFill>
                  <a:srgbClr val="0000CC"/>
                </a:solidFill>
                <a:latin typeface="Times New Roman" pitchFamily="18" charset="0"/>
                <a:cs typeface="Times New Roman" pitchFamily="18" charset="0"/>
              </a:rPr>
              <a:t>tím</a:t>
            </a:r>
            <a:r>
              <a:rPr lang="pt-BR" sz="3000" dirty="0">
                <a:solidFill>
                  <a:srgbClr val="000000"/>
                </a:solidFill>
                <a:latin typeface="Times New Roman" pitchFamily="18" charset="0"/>
                <a:cs typeface="Times New Roman" pitchFamily="18" charset="0"/>
              </a:rPr>
              <a:t>)  x  Aa (</a:t>
            </a:r>
            <a:r>
              <a:rPr lang="pt-BR" sz="3000" u="sng" dirty="0">
                <a:solidFill>
                  <a:srgbClr val="0000CC"/>
                </a:solidFill>
                <a:latin typeface="Times New Roman" pitchFamily="18" charset="0"/>
                <a:cs typeface="Times New Roman" pitchFamily="18" charset="0"/>
              </a:rPr>
              <a:t>hoa </a:t>
            </a:r>
            <a:r>
              <a:rPr lang="vi-VN" sz="3000" u="sng" dirty="0">
                <a:solidFill>
                  <a:srgbClr val="0000CC"/>
                </a:solidFill>
                <a:latin typeface="Times New Roman" pitchFamily="18" charset="0"/>
                <a:cs typeface="Times New Roman" pitchFamily="18" charset="0"/>
              </a:rPr>
              <a:t>tím</a:t>
            </a:r>
            <a:r>
              <a:rPr lang="pt-BR" sz="3000" dirty="0">
                <a:solidFill>
                  <a:srgbClr val="000000"/>
                </a:solidFill>
                <a:latin typeface="Times New Roman" pitchFamily="18" charset="0"/>
                <a:cs typeface="Times New Roman" pitchFamily="18" charset="0"/>
              </a:rPr>
              <a:t>)</a:t>
            </a:r>
            <a:endParaRPr lang="vi-VN" sz="3000" dirty="0">
              <a:solidFill>
                <a:srgbClr val="000000"/>
              </a:solidFill>
              <a:latin typeface="Times New Roman" pitchFamily="18" charset="0"/>
              <a:cs typeface="Times New Roman" pitchFamily="18" charset="0"/>
            </a:endParaRPr>
          </a:p>
          <a:p>
            <a:r>
              <a:rPr lang="pt-BR" sz="3000" dirty="0">
                <a:solidFill>
                  <a:srgbClr val="000000"/>
                </a:solidFill>
                <a:latin typeface="Times New Roman" pitchFamily="18" charset="0"/>
                <a:cs typeface="Times New Roman" pitchFamily="18" charset="0"/>
              </a:rPr>
              <a:t>G</a:t>
            </a:r>
            <a:r>
              <a:rPr lang="pt-BR" sz="3000" baseline="-25000" dirty="0">
                <a:solidFill>
                  <a:srgbClr val="000000"/>
                </a:solidFill>
                <a:latin typeface="Times New Roman" pitchFamily="18" charset="0"/>
                <a:cs typeface="Times New Roman" pitchFamily="18" charset="0"/>
              </a:rPr>
              <a:t>F1</a:t>
            </a:r>
            <a:r>
              <a:rPr lang="pt-BR" sz="3000" dirty="0">
                <a:solidFill>
                  <a:srgbClr val="000000"/>
                </a:solidFill>
                <a:latin typeface="Times New Roman" pitchFamily="18" charset="0"/>
                <a:cs typeface="Times New Roman" pitchFamily="18" charset="0"/>
              </a:rPr>
              <a:t>:        ,</a:t>
            </a:r>
          </a:p>
          <a:p>
            <a:endParaRPr lang="vi-VN" sz="3000" dirty="0">
              <a:solidFill>
                <a:srgbClr val="000000"/>
              </a:solidFill>
              <a:latin typeface="Times New Roman" pitchFamily="18" charset="0"/>
              <a:cs typeface="Times New Roman" pitchFamily="18" charset="0"/>
            </a:endParaRPr>
          </a:p>
          <a:p>
            <a:r>
              <a:rPr lang="pt-BR" sz="3000" dirty="0">
                <a:solidFill>
                  <a:srgbClr val="000000"/>
                </a:solidFill>
                <a:latin typeface="Times New Roman" pitchFamily="18" charset="0"/>
                <a:cs typeface="Times New Roman" pitchFamily="18" charset="0"/>
              </a:rPr>
              <a:t>	</a:t>
            </a:r>
          </a:p>
          <a:p>
            <a:r>
              <a:rPr lang="pt-BR" sz="3000" dirty="0">
                <a:solidFill>
                  <a:srgbClr val="000000"/>
                </a:solidFill>
                <a:latin typeface="Times New Roman" pitchFamily="18" charset="0"/>
                <a:cs typeface="Times New Roman" pitchFamily="18" charset="0"/>
              </a:rPr>
              <a:t>KG   : </a:t>
            </a:r>
            <a:r>
              <a:rPr lang="pt-BR" sz="3000" u="sng" dirty="0">
                <a:solidFill>
                  <a:srgbClr val="000000"/>
                </a:solidFill>
                <a:latin typeface="Times New Roman" pitchFamily="18" charset="0"/>
                <a:cs typeface="Times New Roman" pitchFamily="18" charset="0"/>
              </a:rPr>
              <a:t>1AA  :  2Aa  </a:t>
            </a:r>
            <a:r>
              <a:rPr lang="pt-BR" sz="3000" dirty="0">
                <a:solidFill>
                  <a:srgbClr val="000000"/>
                </a:solidFill>
                <a:latin typeface="Times New Roman" pitchFamily="18" charset="0"/>
                <a:cs typeface="Times New Roman" pitchFamily="18" charset="0"/>
              </a:rPr>
              <a:t>:  1aa</a:t>
            </a:r>
            <a:endParaRPr lang="vi-VN" sz="3000" dirty="0">
              <a:solidFill>
                <a:srgbClr val="000000"/>
              </a:solidFill>
              <a:latin typeface="Times New Roman" pitchFamily="18" charset="0"/>
              <a:cs typeface="Times New Roman" pitchFamily="18" charset="0"/>
            </a:endParaRPr>
          </a:p>
          <a:p>
            <a:r>
              <a:rPr lang="pt-BR" sz="3000" dirty="0">
                <a:solidFill>
                  <a:srgbClr val="000000"/>
                </a:solidFill>
                <a:latin typeface="Times New Roman" pitchFamily="18" charset="0"/>
                <a:cs typeface="Times New Roman" pitchFamily="18" charset="0"/>
              </a:rPr>
              <a:t>KH   : 3 </a:t>
            </a:r>
            <a:r>
              <a:rPr lang="pt-BR" sz="3000" u="sng" dirty="0">
                <a:solidFill>
                  <a:srgbClr val="0000CC"/>
                </a:solidFill>
                <a:latin typeface="Times New Roman" pitchFamily="18" charset="0"/>
                <a:cs typeface="Times New Roman" pitchFamily="18" charset="0"/>
              </a:rPr>
              <a:t>hoa đỏ </a:t>
            </a:r>
            <a:r>
              <a:rPr lang="pt-BR" sz="3000" dirty="0">
                <a:solidFill>
                  <a:srgbClr val="000000"/>
                </a:solidFill>
                <a:latin typeface="Times New Roman" pitchFamily="18" charset="0"/>
                <a:cs typeface="Times New Roman" pitchFamily="18" charset="0"/>
              </a:rPr>
              <a:t>: 1 </a:t>
            </a:r>
            <a:r>
              <a:rPr lang="pt-BR" sz="3000" u="sng" dirty="0">
                <a:solidFill>
                  <a:srgbClr val="0000CC"/>
                </a:solidFill>
                <a:latin typeface="Times New Roman" pitchFamily="18" charset="0"/>
                <a:cs typeface="Times New Roman" pitchFamily="18" charset="0"/>
              </a:rPr>
              <a:t>hoa trắng</a:t>
            </a:r>
            <a:endParaRPr lang="vi-VN" sz="3000" u="sng" dirty="0">
              <a:solidFill>
                <a:srgbClr val="0000CC"/>
              </a:solidFill>
              <a:latin typeface="Times New Roman" pitchFamily="18" charset="0"/>
              <a:cs typeface="Times New Roman" pitchFamily="18" charset="0"/>
            </a:endParaRPr>
          </a:p>
        </p:txBody>
      </p:sp>
      <p:cxnSp>
        <p:nvCxnSpPr>
          <p:cNvPr id="7" name="Straight Arrow Connector 6"/>
          <p:cNvCxnSpPr/>
          <p:nvPr/>
        </p:nvCxnSpPr>
        <p:spPr>
          <a:xfrm>
            <a:off x="2771800" y="1916832"/>
            <a:ext cx="1008112" cy="216024"/>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a:off x="4139952" y="1916832"/>
            <a:ext cx="936104" cy="216024"/>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stCxn id="32" idx="2"/>
          </p:cNvCxnSpPr>
          <p:nvPr/>
        </p:nvCxnSpPr>
        <p:spPr>
          <a:xfrm>
            <a:off x="2650590" y="4747790"/>
            <a:ext cx="121210" cy="476225"/>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2843808" y="4581128"/>
            <a:ext cx="2376264" cy="576064"/>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2843808" y="4581128"/>
            <a:ext cx="720080" cy="576064"/>
          </a:xfrm>
          <a:prstGeom prst="straightConnector1">
            <a:avLst/>
          </a:prstGeom>
          <a:ln>
            <a:solidFill>
              <a:srgbClr val="0000CC"/>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29" idx="2"/>
          </p:cNvCxnSpPr>
          <p:nvPr/>
        </p:nvCxnSpPr>
        <p:spPr>
          <a:xfrm flipH="1">
            <a:off x="3563888" y="4721956"/>
            <a:ext cx="2838229" cy="435236"/>
          </a:xfrm>
          <a:prstGeom prst="straightConnector1">
            <a:avLst/>
          </a:prstGeom>
          <a:ln>
            <a:solidFill>
              <a:srgbClr val="0000CC"/>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endCxn id="49" idx="0"/>
          </p:cNvCxnSpPr>
          <p:nvPr/>
        </p:nvCxnSpPr>
        <p:spPr>
          <a:xfrm>
            <a:off x="3419872" y="4581128"/>
            <a:ext cx="1412925" cy="522934"/>
          </a:xfrm>
          <a:prstGeom prst="straightConnector1">
            <a:avLst/>
          </a:prstGeom>
          <a:ln>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endCxn id="49" idx="0"/>
          </p:cNvCxnSpPr>
          <p:nvPr/>
        </p:nvCxnSpPr>
        <p:spPr>
          <a:xfrm flipH="1">
            <a:off x="4832797" y="4581128"/>
            <a:ext cx="531291" cy="522934"/>
          </a:xfrm>
          <a:prstGeom prst="straightConnector1">
            <a:avLst/>
          </a:prstGeom>
          <a:ln>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3419872" y="4581128"/>
            <a:ext cx="2422010" cy="642887"/>
          </a:xfrm>
          <a:prstGeom prst="straightConnector1">
            <a:avLst/>
          </a:prstGeom>
          <a:ln>
            <a:solidFill>
              <a:srgbClr val="00CC00"/>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stCxn id="29" idx="2"/>
            <a:endCxn id="50" idx="0"/>
          </p:cNvCxnSpPr>
          <p:nvPr/>
        </p:nvCxnSpPr>
        <p:spPr>
          <a:xfrm flipH="1">
            <a:off x="5940152" y="4721956"/>
            <a:ext cx="461965" cy="438452"/>
          </a:xfrm>
          <a:prstGeom prst="straightConnector1">
            <a:avLst/>
          </a:prstGeom>
          <a:ln>
            <a:solidFill>
              <a:srgbClr val="00CC00"/>
            </a:solidFill>
            <a:tailEnd type="arrow"/>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2375756" y="980728"/>
            <a:ext cx="936104" cy="553998"/>
          </a:xfrm>
          <a:prstGeom prst="rect">
            <a:avLst/>
          </a:prstGeom>
          <a:noFill/>
        </p:spPr>
        <p:txBody>
          <a:bodyPr wrap="square" rtlCol="0">
            <a:spAutoFit/>
          </a:bodyPr>
          <a:lstStyle/>
          <a:p>
            <a:r>
              <a:rPr lang="en-US" sz="3000" dirty="0">
                <a:solidFill>
                  <a:srgbClr val="000000"/>
                </a:solidFill>
                <a:latin typeface="Times New Roman" pitchFamily="18" charset="0"/>
                <a:cs typeface="Times New Roman" pitchFamily="18" charset="0"/>
              </a:rPr>
              <a:t>AA</a:t>
            </a:r>
            <a:endParaRPr lang="vi-VN" sz="3000" dirty="0">
              <a:solidFill>
                <a:srgbClr val="000000"/>
              </a:solidFill>
              <a:latin typeface="Times New Roman" pitchFamily="18" charset="0"/>
              <a:cs typeface="Times New Roman" pitchFamily="18" charset="0"/>
            </a:endParaRPr>
          </a:p>
        </p:txBody>
      </p:sp>
      <p:sp>
        <p:nvSpPr>
          <p:cNvPr id="28" name="TextBox 27"/>
          <p:cNvSpPr txBox="1"/>
          <p:nvPr/>
        </p:nvSpPr>
        <p:spPr>
          <a:xfrm>
            <a:off x="4860032" y="980728"/>
            <a:ext cx="720080" cy="553998"/>
          </a:xfrm>
          <a:prstGeom prst="rect">
            <a:avLst/>
          </a:prstGeom>
          <a:noFill/>
        </p:spPr>
        <p:txBody>
          <a:bodyPr wrap="square" rtlCol="0">
            <a:spAutoFit/>
          </a:bodyPr>
          <a:lstStyle/>
          <a:p>
            <a:r>
              <a:rPr lang="en-US" sz="3000" dirty="0">
                <a:solidFill>
                  <a:srgbClr val="000000"/>
                </a:solidFill>
                <a:latin typeface="Times New Roman" pitchFamily="18" charset="0"/>
                <a:cs typeface="Times New Roman" pitchFamily="18" charset="0"/>
              </a:rPr>
              <a:t>aa</a:t>
            </a:r>
            <a:endParaRPr lang="vi-VN" sz="3000" dirty="0">
              <a:solidFill>
                <a:srgbClr val="000000"/>
              </a:solidFill>
              <a:latin typeface="Times New Roman" pitchFamily="18" charset="0"/>
              <a:cs typeface="Times New Roman" pitchFamily="18" charset="0"/>
            </a:endParaRPr>
          </a:p>
        </p:txBody>
      </p:sp>
      <p:sp>
        <p:nvSpPr>
          <p:cNvPr id="29" name="TextBox 28"/>
          <p:cNvSpPr txBox="1"/>
          <p:nvPr/>
        </p:nvSpPr>
        <p:spPr>
          <a:xfrm>
            <a:off x="5980087" y="4167958"/>
            <a:ext cx="844059" cy="553998"/>
          </a:xfrm>
          <a:prstGeom prst="rect">
            <a:avLst/>
          </a:prstGeom>
          <a:noFill/>
        </p:spPr>
        <p:txBody>
          <a:bodyPr wrap="square" rtlCol="0">
            <a:spAutoFit/>
          </a:bodyPr>
          <a:lstStyle/>
          <a:p>
            <a:r>
              <a:rPr lang="vi-VN" sz="3000" dirty="0">
                <a:solidFill>
                  <a:srgbClr val="000000"/>
                </a:solidFill>
                <a:latin typeface="Times New Roman" pitchFamily="18" charset="0"/>
                <a:cs typeface="Times New Roman" pitchFamily="18" charset="0"/>
              </a:rPr>
              <a:t>½ </a:t>
            </a:r>
            <a:r>
              <a:rPr lang="en-US" sz="3000" dirty="0">
                <a:solidFill>
                  <a:srgbClr val="000000"/>
                </a:solidFill>
                <a:latin typeface="Times New Roman" pitchFamily="18" charset="0"/>
                <a:cs typeface="Times New Roman" pitchFamily="18" charset="0"/>
              </a:rPr>
              <a:t>a</a:t>
            </a:r>
            <a:endParaRPr lang="vi-VN" sz="3000" dirty="0">
              <a:solidFill>
                <a:srgbClr val="000000"/>
              </a:solidFill>
              <a:latin typeface="Times New Roman" pitchFamily="18" charset="0"/>
              <a:cs typeface="Times New Roman" pitchFamily="18" charset="0"/>
            </a:endParaRPr>
          </a:p>
        </p:txBody>
      </p:sp>
      <p:sp>
        <p:nvSpPr>
          <p:cNvPr id="30" name="TextBox 29"/>
          <p:cNvSpPr txBox="1"/>
          <p:nvPr/>
        </p:nvSpPr>
        <p:spPr>
          <a:xfrm>
            <a:off x="3635896" y="1855857"/>
            <a:ext cx="648072" cy="553998"/>
          </a:xfrm>
          <a:prstGeom prst="rect">
            <a:avLst/>
          </a:prstGeom>
          <a:noFill/>
        </p:spPr>
        <p:txBody>
          <a:bodyPr wrap="square" rtlCol="0">
            <a:spAutoFit/>
          </a:bodyPr>
          <a:lstStyle/>
          <a:p>
            <a:r>
              <a:rPr lang="en-US" sz="3000" dirty="0">
                <a:solidFill>
                  <a:srgbClr val="000000"/>
                </a:solidFill>
                <a:latin typeface="Times New Roman" pitchFamily="18" charset="0"/>
                <a:cs typeface="Times New Roman" pitchFamily="18" charset="0"/>
              </a:rPr>
              <a:t>Aa</a:t>
            </a:r>
            <a:endParaRPr lang="vi-VN" sz="3000" dirty="0">
              <a:solidFill>
                <a:srgbClr val="000000"/>
              </a:solidFill>
              <a:latin typeface="Times New Roman" pitchFamily="18" charset="0"/>
              <a:cs typeface="Times New Roman" pitchFamily="18" charset="0"/>
            </a:endParaRPr>
          </a:p>
        </p:txBody>
      </p:sp>
      <p:sp>
        <p:nvSpPr>
          <p:cNvPr id="31" name="TextBox 30"/>
          <p:cNvSpPr txBox="1"/>
          <p:nvPr/>
        </p:nvSpPr>
        <p:spPr>
          <a:xfrm>
            <a:off x="2375756" y="1362834"/>
            <a:ext cx="648072" cy="553998"/>
          </a:xfrm>
          <a:prstGeom prst="rect">
            <a:avLst/>
          </a:prstGeom>
          <a:noFill/>
        </p:spPr>
        <p:txBody>
          <a:bodyPr wrap="square" rtlCol="0">
            <a:spAutoFit/>
          </a:bodyPr>
          <a:lstStyle/>
          <a:p>
            <a:r>
              <a:rPr lang="en-US" sz="3000" dirty="0">
                <a:solidFill>
                  <a:srgbClr val="000000"/>
                </a:solidFill>
                <a:latin typeface="Times New Roman" pitchFamily="18" charset="0"/>
                <a:cs typeface="Times New Roman" pitchFamily="18" charset="0"/>
              </a:rPr>
              <a:t>A</a:t>
            </a:r>
            <a:endParaRPr lang="vi-VN" sz="3000" dirty="0">
              <a:solidFill>
                <a:srgbClr val="000000"/>
              </a:solidFill>
              <a:latin typeface="Times New Roman" pitchFamily="18" charset="0"/>
              <a:cs typeface="Times New Roman" pitchFamily="18" charset="0"/>
            </a:endParaRPr>
          </a:p>
        </p:txBody>
      </p:sp>
      <p:sp>
        <p:nvSpPr>
          <p:cNvPr id="32" name="TextBox 31"/>
          <p:cNvSpPr txBox="1"/>
          <p:nvPr/>
        </p:nvSpPr>
        <p:spPr>
          <a:xfrm>
            <a:off x="2205343" y="4193792"/>
            <a:ext cx="890493" cy="553998"/>
          </a:xfrm>
          <a:prstGeom prst="rect">
            <a:avLst/>
          </a:prstGeom>
          <a:noFill/>
        </p:spPr>
        <p:txBody>
          <a:bodyPr wrap="square" rtlCol="0">
            <a:spAutoFit/>
          </a:bodyPr>
          <a:lstStyle/>
          <a:p>
            <a:r>
              <a:rPr lang="vi-VN" sz="3000" dirty="0">
                <a:solidFill>
                  <a:srgbClr val="000000"/>
                </a:solidFill>
                <a:latin typeface="Times New Roman" pitchFamily="18" charset="0"/>
                <a:cs typeface="Times New Roman" pitchFamily="18" charset="0"/>
              </a:rPr>
              <a:t>½ </a:t>
            </a:r>
            <a:r>
              <a:rPr lang="en-US" sz="3000" dirty="0">
                <a:solidFill>
                  <a:srgbClr val="000000"/>
                </a:solidFill>
                <a:latin typeface="Times New Roman" pitchFamily="18" charset="0"/>
                <a:cs typeface="Times New Roman" pitchFamily="18" charset="0"/>
              </a:rPr>
              <a:t>A</a:t>
            </a:r>
            <a:endParaRPr lang="vi-VN" sz="3000" dirty="0">
              <a:solidFill>
                <a:srgbClr val="000000"/>
              </a:solidFill>
              <a:latin typeface="Times New Roman" pitchFamily="18" charset="0"/>
              <a:cs typeface="Times New Roman" pitchFamily="18" charset="0"/>
            </a:endParaRPr>
          </a:p>
        </p:txBody>
      </p:sp>
      <p:sp>
        <p:nvSpPr>
          <p:cNvPr id="35" name="TextBox 34"/>
          <p:cNvSpPr txBox="1"/>
          <p:nvPr/>
        </p:nvSpPr>
        <p:spPr>
          <a:xfrm>
            <a:off x="3106343" y="4193792"/>
            <a:ext cx="777788" cy="553998"/>
          </a:xfrm>
          <a:prstGeom prst="rect">
            <a:avLst/>
          </a:prstGeom>
          <a:noFill/>
        </p:spPr>
        <p:txBody>
          <a:bodyPr wrap="square" rtlCol="0">
            <a:spAutoFit/>
          </a:bodyPr>
          <a:lstStyle/>
          <a:p>
            <a:r>
              <a:rPr lang="vi-VN" sz="3000" dirty="0">
                <a:solidFill>
                  <a:srgbClr val="000000"/>
                </a:solidFill>
                <a:latin typeface="Times New Roman" pitchFamily="18" charset="0"/>
                <a:cs typeface="Times New Roman" pitchFamily="18" charset="0"/>
              </a:rPr>
              <a:t>½ </a:t>
            </a:r>
            <a:r>
              <a:rPr lang="en-US" sz="3000" dirty="0">
                <a:solidFill>
                  <a:srgbClr val="000000"/>
                </a:solidFill>
                <a:latin typeface="Times New Roman" pitchFamily="18" charset="0"/>
                <a:cs typeface="Times New Roman" pitchFamily="18" charset="0"/>
              </a:rPr>
              <a:t>a</a:t>
            </a:r>
            <a:endParaRPr lang="vi-VN" sz="3000" dirty="0">
              <a:solidFill>
                <a:srgbClr val="000000"/>
              </a:solidFill>
              <a:latin typeface="Times New Roman" pitchFamily="18" charset="0"/>
              <a:cs typeface="Times New Roman" pitchFamily="18" charset="0"/>
            </a:endParaRPr>
          </a:p>
        </p:txBody>
      </p:sp>
      <p:sp>
        <p:nvSpPr>
          <p:cNvPr id="36" name="TextBox 35"/>
          <p:cNvSpPr txBox="1"/>
          <p:nvPr/>
        </p:nvSpPr>
        <p:spPr>
          <a:xfrm>
            <a:off x="5053587" y="4167958"/>
            <a:ext cx="968592" cy="553998"/>
          </a:xfrm>
          <a:prstGeom prst="rect">
            <a:avLst/>
          </a:prstGeom>
          <a:noFill/>
        </p:spPr>
        <p:txBody>
          <a:bodyPr wrap="square" rtlCol="0">
            <a:spAutoFit/>
          </a:bodyPr>
          <a:lstStyle/>
          <a:p>
            <a:r>
              <a:rPr lang="vi-VN" sz="3000" dirty="0">
                <a:solidFill>
                  <a:srgbClr val="000000"/>
                </a:solidFill>
                <a:latin typeface="Times New Roman" pitchFamily="18" charset="0"/>
                <a:cs typeface="Times New Roman" pitchFamily="18" charset="0"/>
              </a:rPr>
              <a:t>½ </a:t>
            </a:r>
            <a:r>
              <a:rPr lang="en-US" sz="3000" dirty="0">
                <a:solidFill>
                  <a:srgbClr val="000000"/>
                </a:solidFill>
                <a:latin typeface="Times New Roman" pitchFamily="18" charset="0"/>
                <a:cs typeface="Times New Roman" pitchFamily="18" charset="0"/>
              </a:rPr>
              <a:t>A,</a:t>
            </a:r>
            <a:endParaRPr lang="vi-VN" sz="3000" dirty="0">
              <a:solidFill>
                <a:srgbClr val="000000"/>
              </a:solidFill>
              <a:latin typeface="Times New Roman" pitchFamily="18" charset="0"/>
              <a:cs typeface="Times New Roman" pitchFamily="18" charset="0"/>
            </a:endParaRPr>
          </a:p>
        </p:txBody>
      </p:sp>
      <p:sp>
        <p:nvSpPr>
          <p:cNvPr id="41" name="TextBox 40"/>
          <p:cNvSpPr txBox="1"/>
          <p:nvPr/>
        </p:nvSpPr>
        <p:spPr>
          <a:xfrm>
            <a:off x="4795182" y="1455741"/>
            <a:ext cx="720080" cy="553998"/>
          </a:xfrm>
          <a:prstGeom prst="rect">
            <a:avLst/>
          </a:prstGeom>
          <a:noFill/>
        </p:spPr>
        <p:txBody>
          <a:bodyPr wrap="square" rtlCol="0">
            <a:spAutoFit/>
          </a:bodyPr>
          <a:lstStyle/>
          <a:p>
            <a:r>
              <a:rPr lang="en-US" sz="3000" dirty="0">
                <a:solidFill>
                  <a:srgbClr val="000000"/>
                </a:solidFill>
                <a:latin typeface="Times New Roman" pitchFamily="18" charset="0"/>
                <a:cs typeface="Times New Roman" pitchFamily="18" charset="0"/>
              </a:rPr>
              <a:t>a</a:t>
            </a:r>
            <a:endParaRPr lang="vi-VN" sz="3000" dirty="0">
              <a:solidFill>
                <a:srgbClr val="000000"/>
              </a:solidFill>
              <a:latin typeface="Times New Roman" pitchFamily="18" charset="0"/>
              <a:cs typeface="Times New Roman" pitchFamily="18" charset="0"/>
            </a:endParaRPr>
          </a:p>
        </p:txBody>
      </p:sp>
      <p:sp>
        <p:nvSpPr>
          <p:cNvPr id="47" name="TextBox 46"/>
          <p:cNvSpPr txBox="1"/>
          <p:nvPr/>
        </p:nvSpPr>
        <p:spPr>
          <a:xfrm>
            <a:off x="2113848" y="5151962"/>
            <a:ext cx="1234016" cy="553998"/>
          </a:xfrm>
          <a:prstGeom prst="rect">
            <a:avLst/>
          </a:prstGeom>
          <a:noFill/>
        </p:spPr>
        <p:txBody>
          <a:bodyPr wrap="square" rtlCol="0">
            <a:spAutoFit/>
          </a:bodyPr>
          <a:lstStyle/>
          <a:p>
            <a:r>
              <a:rPr lang="vi-VN" sz="3000" dirty="0">
                <a:solidFill>
                  <a:srgbClr val="000000"/>
                </a:solidFill>
                <a:latin typeface="Times New Roman" pitchFamily="18" charset="0"/>
                <a:cs typeface="Times New Roman" pitchFamily="18" charset="0"/>
              </a:rPr>
              <a:t>¼ </a:t>
            </a:r>
            <a:r>
              <a:rPr lang="en-US" sz="3000" dirty="0">
                <a:solidFill>
                  <a:srgbClr val="000000"/>
                </a:solidFill>
                <a:latin typeface="Times New Roman" pitchFamily="18" charset="0"/>
                <a:cs typeface="Times New Roman" pitchFamily="18" charset="0"/>
              </a:rPr>
              <a:t>AA</a:t>
            </a:r>
            <a:endParaRPr lang="vi-VN" sz="3000" dirty="0">
              <a:solidFill>
                <a:srgbClr val="000000"/>
              </a:solidFill>
              <a:latin typeface="Times New Roman" pitchFamily="18" charset="0"/>
              <a:cs typeface="Times New Roman" pitchFamily="18" charset="0"/>
            </a:endParaRPr>
          </a:p>
        </p:txBody>
      </p:sp>
      <p:sp>
        <p:nvSpPr>
          <p:cNvPr id="48" name="TextBox 47"/>
          <p:cNvSpPr txBox="1"/>
          <p:nvPr/>
        </p:nvSpPr>
        <p:spPr>
          <a:xfrm>
            <a:off x="3223687" y="5139518"/>
            <a:ext cx="1080120" cy="553998"/>
          </a:xfrm>
          <a:prstGeom prst="rect">
            <a:avLst/>
          </a:prstGeom>
          <a:noFill/>
        </p:spPr>
        <p:txBody>
          <a:bodyPr wrap="square" rtlCol="0">
            <a:spAutoFit/>
          </a:bodyPr>
          <a:lstStyle/>
          <a:p>
            <a:r>
              <a:rPr lang="vi-VN" sz="3000" dirty="0">
                <a:solidFill>
                  <a:srgbClr val="000000"/>
                </a:solidFill>
                <a:latin typeface="Times New Roman" pitchFamily="18" charset="0"/>
                <a:cs typeface="Times New Roman" pitchFamily="18" charset="0"/>
              </a:rPr>
              <a:t>¼ </a:t>
            </a:r>
            <a:r>
              <a:rPr lang="en-US" sz="3000" dirty="0" err="1">
                <a:solidFill>
                  <a:srgbClr val="000000"/>
                </a:solidFill>
                <a:latin typeface="Times New Roman" pitchFamily="18" charset="0"/>
                <a:cs typeface="Times New Roman" pitchFamily="18" charset="0"/>
              </a:rPr>
              <a:t>Aa</a:t>
            </a:r>
            <a:endParaRPr lang="vi-VN" sz="3000" dirty="0">
              <a:solidFill>
                <a:srgbClr val="000000"/>
              </a:solidFill>
              <a:latin typeface="Times New Roman" pitchFamily="18" charset="0"/>
              <a:cs typeface="Times New Roman" pitchFamily="18" charset="0"/>
            </a:endParaRPr>
          </a:p>
        </p:txBody>
      </p:sp>
      <p:sp>
        <p:nvSpPr>
          <p:cNvPr id="49" name="TextBox 48"/>
          <p:cNvSpPr txBox="1"/>
          <p:nvPr/>
        </p:nvSpPr>
        <p:spPr>
          <a:xfrm>
            <a:off x="4283968" y="5104062"/>
            <a:ext cx="1097658" cy="553998"/>
          </a:xfrm>
          <a:prstGeom prst="rect">
            <a:avLst/>
          </a:prstGeom>
          <a:noFill/>
        </p:spPr>
        <p:txBody>
          <a:bodyPr wrap="square" rtlCol="0">
            <a:spAutoFit/>
          </a:bodyPr>
          <a:lstStyle/>
          <a:p>
            <a:r>
              <a:rPr lang="vi-VN" sz="3000" dirty="0">
                <a:solidFill>
                  <a:srgbClr val="000000"/>
                </a:solidFill>
                <a:latin typeface="Times New Roman" pitchFamily="18" charset="0"/>
                <a:cs typeface="Times New Roman" pitchFamily="18" charset="0"/>
              </a:rPr>
              <a:t>¼ </a:t>
            </a:r>
            <a:r>
              <a:rPr lang="en-US" sz="3000" dirty="0" err="1">
                <a:solidFill>
                  <a:srgbClr val="000000"/>
                </a:solidFill>
                <a:latin typeface="Times New Roman" pitchFamily="18" charset="0"/>
                <a:cs typeface="Times New Roman" pitchFamily="18" charset="0"/>
              </a:rPr>
              <a:t>Aa</a:t>
            </a:r>
            <a:endParaRPr lang="vi-VN" sz="3000" dirty="0">
              <a:solidFill>
                <a:srgbClr val="000000"/>
              </a:solidFill>
              <a:latin typeface="Times New Roman" pitchFamily="18" charset="0"/>
              <a:cs typeface="Times New Roman" pitchFamily="18" charset="0"/>
            </a:endParaRPr>
          </a:p>
        </p:txBody>
      </p:sp>
      <p:sp>
        <p:nvSpPr>
          <p:cNvPr id="50" name="TextBox 49"/>
          <p:cNvSpPr txBox="1"/>
          <p:nvPr/>
        </p:nvSpPr>
        <p:spPr>
          <a:xfrm>
            <a:off x="5472100" y="5160408"/>
            <a:ext cx="936104" cy="553998"/>
          </a:xfrm>
          <a:prstGeom prst="rect">
            <a:avLst/>
          </a:prstGeom>
          <a:noFill/>
        </p:spPr>
        <p:txBody>
          <a:bodyPr wrap="square" rtlCol="0">
            <a:spAutoFit/>
          </a:bodyPr>
          <a:lstStyle/>
          <a:p>
            <a:r>
              <a:rPr lang="vi-VN" sz="3000" dirty="0">
                <a:solidFill>
                  <a:srgbClr val="000000"/>
                </a:solidFill>
                <a:latin typeface="Times New Roman" pitchFamily="18" charset="0"/>
                <a:cs typeface="Times New Roman" pitchFamily="18" charset="0"/>
              </a:rPr>
              <a:t>¼ </a:t>
            </a:r>
            <a:r>
              <a:rPr lang="en-US" sz="3000" dirty="0" err="1">
                <a:solidFill>
                  <a:srgbClr val="000000"/>
                </a:solidFill>
                <a:latin typeface="Times New Roman" pitchFamily="18" charset="0"/>
                <a:cs typeface="Times New Roman" pitchFamily="18" charset="0"/>
              </a:rPr>
              <a:t>aa</a:t>
            </a:r>
            <a:endParaRPr lang="vi-VN" sz="3000" dirty="0">
              <a:solidFill>
                <a:srgbClr val="000000"/>
              </a:solidFill>
              <a:latin typeface="Times New Roman" pitchFamily="18" charset="0"/>
              <a:cs typeface="Times New Roman" pitchFamily="18" charset="0"/>
            </a:endParaRPr>
          </a:p>
        </p:txBody>
      </p:sp>
      <p:sp>
        <p:nvSpPr>
          <p:cNvPr id="51" name="Rectangle 50"/>
          <p:cNvSpPr/>
          <p:nvPr/>
        </p:nvSpPr>
        <p:spPr>
          <a:xfrm>
            <a:off x="1259632" y="5107250"/>
            <a:ext cx="729687" cy="553998"/>
          </a:xfrm>
          <a:prstGeom prst="rect">
            <a:avLst/>
          </a:prstGeom>
        </p:spPr>
        <p:txBody>
          <a:bodyPr wrap="none">
            <a:spAutoFit/>
          </a:bodyPr>
          <a:lstStyle/>
          <a:p>
            <a:r>
              <a:rPr lang="pt-BR" sz="3000" dirty="0">
                <a:solidFill>
                  <a:srgbClr val="000000"/>
                </a:solidFill>
                <a:latin typeface="Times New Roman" pitchFamily="18" charset="0"/>
                <a:cs typeface="Times New Roman" pitchFamily="18" charset="0"/>
              </a:rPr>
              <a:t>F</a:t>
            </a:r>
            <a:r>
              <a:rPr lang="pt-BR" sz="3000" baseline="-25000" dirty="0">
                <a:solidFill>
                  <a:srgbClr val="000000"/>
                </a:solidFill>
                <a:latin typeface="Times New Roman" pitchFamily="18" charset="0"/>
                <a:cs typeface="Times New Roman" pitchFamily="18" charset="0"/>
              </a:rPr>
              <a:t>2</a:t>
            </a:r>
            <a:r>
              <a:rPr lang="pt-BR" sz="3000" dirty="0">
                <a:solidFill>
                  <a:srgbClr val="000000"/>
                </a:solidFill>
                <a:latin typeface="Times New Roman" pitchFamily="18" charset="0"/>
                <a:cs typeface="Times New Roman" pitchFamily="18" charset="0"/>
              </a:rPr>
              <a:t>: </a:t>
            </a:r>
            <a:endParaRPr lang="vi-VN" sz="3000" dirty="0">
              <a:solidFill>
                <a:srgbClr val="000000"/>
              </a:solidFill>
            </a:endParaRPr>
          </a:p>
        </p:txBody>
      </p:sp>
      <p:sp>
        <p:nvSpPr>
          <p:cNvPr id="52" name="Rectangle 51"/>
          <p:cNvSpPr/>
          <p:nvPr/>
        </p:nvSpPr>
        <p:spPr>
          <a:xfrm>
            <a:off x="894788" y="1916832"/>
            <a:ext cx="729687" cy="553998"/>
          </a:xfrm>
          <a:prstGeom prst="rect">
            <a:avLst/>
          </a:prstGeom>
        </p:spPr>
        <p:txBody>
          <a:bodyPr wrap="none">
            <a:spAutoFit/>
          </a:bodyPr>
          <a:lstStyle/>
          <a:p>
            <a:r>
              <a:rPr lang="pt-BR" sz="3000" dirty="0">
                <a:solidFill>
                  <a:srgbClr val="000000"/>
                </a:solidFill>
                <a:latin typeface="Times New Roman" pitchFamily="18" charset="0"/>
                <a:cs typeface="Times New Roman" pitchFamily="18" charset="0"/>
              </a:rPr>
              <a:t>F</a:t>
            </a:r>
            <a:r>
              <a:rPr lang="pt-BR" sz="3000" baseline="-25000" dirty="0">
                <a:solidFill>
                  <a:srgbClr val="000000"/>
                </a:solidFill>
                <a:latin typeface="Times New Roman" pitchFamily="18" charset="0"/>
                <a:cs typeface="Times New Roman" pitchFamily="18" charset="0"/>
              </a:rPr>
              <a:t>1</a:t>
            </a:r>
            <a:r>
              <a:rPr lang="pt-BR" sz="3000" dirty="0">
                <a:solidFill>
                  <a:srgbClr val="000000"/>
                </a:solidFill>
                <a:latin typeface="Times New Roman" pitchFamily="18" charset="0"/>
                <a:cs typeface="Times New Roman" pitchFamily="18" charset="0"/>
              </a:rPr>
              <a:t>: </a:t>
            </a:r>
            <a:endParaRPr lang="vi-VN" sz="3000" dirty="0">
              <a:solidFill>
                <a:srgbClr val="000000"/>
              </a:solidFill>
            </a:endParaRPr>
          </a:p>
        </p:txBody>
      </p:sp>
      <p:sp>
        <p:nvSpPr>
          <p:cNvPr id="33" name="TextBox 32"/>
          <p:cNvSpPr txBox="1"/>
          <p:nvPr/>
        </p:nvSpPr>
        <p:spPr>
          <a:xfrm>
            <a:off x="3871680" y="4212090"/>
            <a:ext cx="648072" cy="553998"/>
          </a:xfrm>
          <a:prstGeom prst="rect">
            <a:avLst/>
          </a:prstGeom>
          <a:noFill/>
        </p:spPr>
        <p:txBody>
          <a:bodyPr wrap="square" rtlCol="0">
            <a:spAutoFit/>
          </a:bodyPr>
          <a:lstStyle/>
          <a:p>
            <a:r>
              <a:rPr lang="vi-VN" sz="3000" dirty="0">
                <a:solidFill>
                  <a:srgbClr val="000000"/>
                </a:solidFill>
                <a:latin typeface="Times New Roman" pitchFamily="18" charset="0"/>
                <a:cs typeface="Times New Roman" pitchFamily="18" charset="0"/>
              </a:rPr>
              <a:t> </a:t>
            </a:r>
            <a:r>
              <a:rPr lang="en-US" sz="3000" dirty="0">
                <a:solidFill>
                  <a:srgbClr val="000000"/>
                </a:solidFill>
                <a:latin typeface="Times New Roman" pitchFamily="18" charset="0"/>
                <a:cs typeface="Times New Roman" pitchFamily="18" charset="0"/>
              </a:rPr>
              <a:t>;</a:t>
            </a:r>
            <a:endParaRPr lang="vi-VN" sz="3000" dirty="0">
              <a:solidFill>
                <a:srgbClr val="000000"/>
              </a:solidFill>
              <a:latin typeface="Times New Roman" pitchFamily="18" charset="0"/>
              <a:cs typeface="Times New Roman" pitchFamily="18" charset="0"/>
            </a:endParaRPr>
          </a:p>
        </p:txBody>
      </p:sp>
    </p:spTree>
    <p:extLst>
      <p:ext uri="{BB962C8B-B14F-4D97-AF65-F5344CB8AC3E}">
        <p14:creationId xmlns:p14="http://schemas.microsoft.com/office/powerpoint/2010/main" val="3043834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fade">
                                      <p:cBhvr>
                                        <p:cTn id="11" dur="500"/>
                                        <p:tgtEl>
                                          <p:spTgt spid="27"/>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28"/>
                                        </p:tgtEl>
                                        <p:attrNameLst>
                                          <p:attrName>style.visibility</p:attrName>
                                        </p:attrNameLst>
                                      </p:cBhvr>
                                      <p:to>
                                        <p:strVal val="visible"/>
                                      </p:to>
                                    </p:set>
                                    <p:anim calcmode="lin" valueType="num">
                                      <p:cBhvr additive="base">
                                        <p:cTn id="16" dur="500" fill="hold"/>
                                        <p:tgtEl>
                                          <p:spTgt spid="28"/>
                                        </p:tgtEl>
                                        <p:attrNameLst>
                                          <p:attrName>ppt_x</p:attrName>
                                        </p:attrNameLst>
                                      </p:cBhvr>
                                      <p:tavLst>
                                        <p:tav tm="0">
                                          <p:val>
                                            <p:strVal val="#ppt_x"/>
                                          </p:val>
                                        </p:tav>
                                        <p:tav tm="100000">
                                          <p:val>
                                            <p:strVal val="#ppt_x"/>
                                          </p:val>
                                        </p:tav>
                                      </p:tavLst>
                                    </p:anim>
                                    <p:anim calcmode="lin" valueType="num">
                                      <p:cBhvr additive="base">
                                        <p:cTn id="17"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 calcmode="lin" valueType="num">
                                      <p:cBhvr additive="base">
                                        <p:cTn id="22"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31"/>
                                        </p:tgtEl>
                                        <p:attrNameLst>
                                          <p:attrName>style.visibility</p:attrName>
                                        </p:attrNameLst>
                                      </p:cBhvr>
                                      <p:to>
                                        <p:strVal val="visible"/>
                                      </p:to>
                                    </p:set>
                                    <p:anim calcmode="lin" valueType="num">
                                      <p:cBhvr additive="base">
                                        <p:cTn id="28" dur="500" fill="hold"/>
                                        <p:tgtEl>
                                          <p:spTgt spid="31"/>
                                        </p:tgtEl>
                                        <p:attrNameLst>
                                          <p:attrName>ppt_x</p:attrName>
                                        </p:attrNameLst>
                                      </p:cBhvr>
                                      <p:tavLst>
                                        <p:tav tm="0">
                                          <p:val>
                                            <p:strVal val="#ppt_x"/>
                                          </p:val>
                                        </p:tav>
                                        <p:tav tm="100000">
                                          <p:val>
                                            <p:strVal val="#ppt_x"/>
                                          </p:val>
                                        </p:tav>
                                      </p:tavLst>
                                    </p:anim>
                                    <p:anim calcmode="lin" valueType="num">
                                      <p:cBhvr additive="base">
                                        <p:cTn id="29"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41"/>
                                        </p:tgtEl>
                                        <p:attrNameLst>
                                          <p:attrName>style.visibility</p:attrName>
                                        </p:attrNameLst>
                                      </p:cBhvr>
                                      <p:to>
                                        <p:strVal val="visible"/>
                                      </p:to>
                                    </p:set>
                                    <p:anim calcmode="lin" valueType="num">
                                      <p:cBhvr additive="base">
                                        <p:cTn id="34" dur="500" fill="hold"/>
                                        <p:tgtEl>
                                          <p:spTgt spid="41"/>
                                        </p:tgtEl>
                                        <p:attrNameLst>
                                          <p:attrName>ppt_x</p:attrName>
                                        </p:attrNameLst>
                                      </p:cBhvr>
                                      <p:tavLst>
                                        <p:tav tm="0">
                                          <p:val>
                                            <p:strVal val="#ppt_x"/>
                                          </p:val>
                                        </p:tav>
                                        <p:tav tm="100000">
                                          <p:val>
                                            <p:strVal val="#ppt_x"/>
                                          </p:val>
                                        </p:tav>
                                      </p:tavLst>
                                    </p:anim>
                                    <p:anim calcmode="lin" valueType="num">
                                      <p:cBhvr additive="base">
                                        <p:cTn id="35"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52"/>
                                        </p:tgtEl>
                                        <p:attrNameLst>
                                          <p:attrName>style.visibility</p:attrName>
                                        </p:attrNameLst>
                                      </p:cBhvr>
                                      <p:to>
                                        <p:strVal val="visible"/>
                                      </p:to>
                                    </p:set>
                                    <p:anim calcmode="lin" valueType="num">
                                      <p:cBhvr additive="base">
                                        <p:cTn id="40" dur="500" fill="hold"/>
                                        <p:tgtEl>
                                          <p:spTgt spid="52"/>
                                        </p:tgtEl>
                                        <p:attrNameLst>
                                          <p:attrName>ppt_x</p:attrName>
                                        </p:attrNameLst>
                                      </p:cBhvr>
                                      <p:tavLst>
                                        <p:tav tm="0">
                                          <p:val>
                                            <p:strVal val="#ppt_x"/>
                                          </p:val>
                                        </p:tav>
                                        <p:tav tm="100000">
                                          <p:val>
                                            <p:strVal val="#ppt_x"/>
                                          </p:val>
                                        </p:tav>
                                      </p:tavLst>
                                    </p:anim>
                                    <p:anim calcmode="lin" valueType="num">
                                      <p:cBhvr additive="base">
                                        <p:cTn id="41"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fade">
                                      <p:cBhvr>
                                        <p:cTn id="46" dur="1000"/>
                                        <p:tgtEl>
                                          <p:spTgt spid="7"/>
                                        </p:tgtEl>
                                      </p:cBhvr>
                                    </p:animEffect>
                                    <p:anim calcmode="lin" valueType="num">
                                      <p:cBhvr>
                                        <p:cTn id="47" dur="1000" fill="hold"/>
                                        <p:tgtEl>
                                          <p:spTgt spid="7"/>
                                        </p:tgtEl>
                                        <p:attrNameLst>
                                          <p:attrName>ppt_x</p:attrName>
                                        </p:attrNameLst>
                                      </p:cBhvr>
                                      <p:tavLst>
                                        <p:tav tm="0">
                                          <p:val>
                                            <p:strVal val="#ppt_x"/>
                                          </p:val>
                                        </p:tav>
                                        <p:tav tm="100000">
                                          <p:val>
                                            <p:strVal val="#ppt_x"/>
                                          </p:val>
                                        </p:tav>
                                      </p:tavLst>
                                    </p:anim>
                                    <p:anim calcmode="lin" valueType="num">
                                      <p:cBhvr>
                                        <p:cTn id="4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nodeType="clickEffect">
                                  <p:stCondLst>
                                    <p:cond delay="0"/>
                                  </p:stCondLst>
                                  <p:childTnLst>
                                    <p:set>
                                      <p:cBhvr>
                                        <p:cTn id="52" dur="1" fill="hold">
                                          <p:stCondLst>
                                            <p:cond delay="0"/>
                                          </p:stCondLst>
                                        </p:cTn>
                                        <p:tgtEl>
                                          <p:spTgt spid="9"/>
                                        </p:tgtEl>
                                        <p:attrNameLst>
                                          <p:attrName>style.visibility</p:attrName>
                                        </p:attrNameLst>
                                      </p:cBhvr>
                                      <p:to>
                                        <p:strVal val="visible"/>
                                      </p:to>
                                    </p:set>
                                    <p:animEffect transition="in" filter="fade">
                                      <p:cBhvr>
                                        <p:cTn id="53" dur="1000"/>
                                        <p:tgtEl>
                                          <p:spTgt spid="9"/>
                                        </p:tgtEl>
                                      </p:cBhvr>
                                    </p:animEffect>
                                    <p:anim calcmode="lin" valueType="num">
                                      <p:cBhvr>
                                        <p:cTn id="54" dur="1000" fill="hold"/>
                                        <p:tgtEl>
                                          <p:spTgt spid="9"/>
                                        </p:tgtEl>
                                        <p:attrNameLst>
                                          <p:attrName>ppt_x</p:attrName>
                                        </p:attrNameLst>
                                      </p:cBhvr>
                                      <p:tavLst>
                                        <p:tav tm="0">
                                          <p:val>
                                            <p:strVal val="#ppt_x"/>
                                          </p:val>
                                        </p:tav>
                                        <p:tav tm="100000">
                                          <p:val>
                                            <p:strVal val="#ppt_x"/>
                                          </p:val>
                                        </p:tav>
                                      </p:tavLst>
                                    </p:anim>
                                    <p:anim calcmode="lin" valueType="num">
                                      <p:cBhvr>
                                        <p:cTn id="5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30"/>
                                        </p:tgtEl>
                                        <p:attrNameLst>
                                          <p:attrName>style.visibility</p:attrName>
                                        </p:attrNameLst>
                                      </p:cBhvr>
                                      <p:to>
                                        <p:strVal val="visible"/>
                                      </p:to>
                                    </p:set>
                                    <p:animEffect transition="in" filter="fade">
                                      <p:cBhvr>
                                        <p:cTn id="60" dur="1000"/>
                                        <p:tgtEl>
                                          <p:spTgt spid="30"/>
                                        </p:tgtEl>
                                      </p:cBhvr>
                                    </p:animEffect>
                                    <p:anim calcmode="lin" valueType="num">
                                      <p:cBhvr>
                                        <p:cTn id="61" dur="1000" fill="hold"/>
                                        <p:tgtEl>
                                          <p:spTgt spid="30"/>
                                        </p:tgtEl>
                                        <p:attrNameLst>
                                          <p:attrName>ppt_x</p:attrName>
                                        </p:attrNameLst>
                                      </p:cBhvr>
                                      <p:tavLst>
                                        <p:tav tm="0">
                                          <p:val>
                                            <p:strVal val="#ppt_x"/>
                                          </p:val>
                                        </p:tav>
                                        <p:tav tm="100000">
                                          <p:val>
                                            <p:strVal val="#ppt_x"/>
                                          </p:val>
                                        </p:tav>
                                      </p:tavLst>
                                    </p:anim>
                                    <p:anim calcmode="lin" valueType="num">
                                      <p:cBhvr>
                                        <p:cTn id="62"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nodeType="clickEffect">
                                  <p:stCondLst>
                                    <p:cond delay="0"/>
                                  </p:stCondLst>
                                  <p:childTnLst>
                                    <p:set>
                                      <p:cBhvr>
                                        <p:cTn id="66" dur="1" fill="hold">
                                          <p:stCondLst>
                                            <p:cond delay="0"/>
                                          </p:stCondLst>
                                        </p:cTn>
                                        <p:tgtEl>
                                          <p:spTgt spid="5">
                                            <p:txEl>
                                              <p:pRg st="5" end="5"/>
                                            </p:txEl>
                                          </p:spTgt>
                                        </p:tgtEl>
                                        <p:attrNameLst>
                                          <p:attrName>style.visibility</p:attrName>
                                        </p:attrNameLst>
                                      </p:cBhvr>
                                      <p:to>
                                        <p:strVal val="visible"/>
                                      </p:to>
                                    </p:set>
                                    <p:animEffect transition="in" filter="fade">
                                      <p:cBhvr>
                                        <p:cTn id="67" dur="1000"/>
                                        <p:tgtEl>
                                          <p:spTgt spid="5">
                                            <p:txEl>
                                              <p:pRg st="5" end="5"/>
                                            </p:txEl>
                                          </p:spTgt>
                                        </p:tgtEl>
                                      </p:cBhvr>
                                    </p:animEffect>
                                    <p:anim calcmode="lin" valueType="num">
                                      <p:cBhvr>
                                        <p:cTn id="68"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69" dur="10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2" presetClass="entr" presetSubtype="4" fill="hold" nodeType="clickEffect">
                                  <p:stCondLst>
                                    <p:cond delay="0"/>
                                  </p:stCondLst>
                                  <p:childTnLst>
                                    <p:set>
                                      <p:cBhvr>
                                        <p:cTn id="73" dur="1" fill="hold">
                                          <p:stCondLst>
                                            <p:cond delay="0"/>
                                          </p:stCondLst>
                                        </p:cTn>
                                        <p:tgtEl>
                                          <p:spTgt spid="5">
                                            <p:txEl>
                                              <p:pRg st="6" end="6"/>
                                            </p:txEl>
                                          </p:spTgt>
                                        </p:tgtEl>
                                        <p:attrNameLst>
                                          <p:attrName>style.visibility</p:attrName>
                                        </p:attrNameLst>
                                      </p:cBhvr>
                                      <p:to>
                                        <p:strVal val="visible"/>
                                      </p:to>
                                    </p:set>
                                    <p:anim calcmode="lin" valueType="num">
                                      <p:cBhvr additive="base">
                                        <p:cTn id="74"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75" dur="50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2" presetClass="entr" presetSubtype="4" fill="hold" nodeType="clickEffect">
                                  <p:stCondLst>
                                    <p:cond delay="0"/>
                                  </p:stCondLst>
                                  <p:childTnLst>
                                    <p:set>
                                      <p:cBhvr>
                                        <p:cTn id="79" dur="1" fill="hold">
                                          <p:stCondLst>
                                            <p:cond delay="0"/>
                                          </p:stCondLst>
                                        </p:cTn>
                                        <p:tgtEl>
                                          <p:spTgt spid="5">
                                            <p:txEl>
                                              <p:pRg st="8" end="8"/>
                                            </p:txEl>
                                          </p:spTgt>
                                        </p:tgtEl>
                                        <p:attrNameLst>
                                          <p:attrName>style.visibility</p:attrName>
                                        </p:attrNameLst>
                                      </p:cBhvr>
                                      <p:to>
                                        <p:strVal val="visible"/>
                                      </p:to>
                                    </p:set>
                                    <p:anim calcmode="lin" valueType="num">
                                      <p:cBhvr additive="base">
                                        <p:cTn id="80" dur="500" fill="hold"/>
                                        <p:tgtEl>
                                          <p:spTgt spid="5">
                                            <p:txEl>
                                              <p:pRg st="8" end="8"/>
                                            </p:txEl>
                                          </p:spTgt>
                                        </p:tgtEl>
                                        <p:attrNameLst>
                                          <p:attrName>ppt_x</p:attrName>
                                        </p:attrNameLst>
                                      </p:cBhvr>
                                      <p:tavLst>
                                        <p:tav tm="0">
                                          <p:val>
                                            <p:strVal val="#ppt_x"/>
                                          </p:val>
                                        </p:tav>
                                        <p:tav tm="100000">
                                          <p:val>
                                            <p:strVal val="#ppt_x"/>
                                          </p:val>
                                        </p:tav>
                                      </p:tavLst>
                                    </p:anim>
                                    <p:anim calcmode="lin" valueType="num">
                                      <p:cBhvr additive="base">
                                        <p:cTn id="81" dur="500" fill="hold"/>
                                        <p:tgtEl>
                                          <p:spTgt spid="5">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nodeType="clickEffect">
                                  <p:stCondLst>
                                    <p:cond delay="0"/>
                                  </p:stCondLst>
                                  <p:childTnLst>
                                    <p:set>
                                      <p:cBhvr>
                                        <p:cTn id="85" dur="1" fill="hold">
                                          <p:stCondLst>
                                            <p:cond delay="0"/>
                                          </p:stCondLst>
                                        </p:cTn>
                                        <p:tgtEl>
                                          <p:spTgt spid="5">
                                            <p:txEl>
                                              <p:pRg st="9" end="9"/>
                                            </p:txEl>
                                          </p:spTgt>
                                        </p:tgtEl>
                                        <p:attrNameLst>
                                          <p:attrName>style.visibility</p:attrName>
                                        </p:attrNameLst>
                                      </p:cBhvr>
                                      <p:to>
                                        <p:strVal val="visible"/>
                                      </p:to>
                                    </p:set>
                                    <p:animEffect transition="in" filter="fade">
                                      <p:cBhvr>
                                        <p:cTn id="86" dur="500"/>
                                        <p:tgtEl>
                                          <p:spTgt spid="5">
                                            <p:txEl>
                                              <p:pRg st="9" end="9"/>
                                            </p:txEl>
                                          </p:spTgt>
                                        </p:tgtEl>
                                      </p:cBhvr>
                                    </p:animEffect>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grpId="0" nodeType="clickEffect">
                                  <p:stCondLst>
                                    <p:cond delay="0"/>
                                  </p:stCondLst>
                                  <p:childTnLst>
                                    <p:set>
                                      <p:cBhvr>
                                        <p:cTn id="90" dur="1" fill="hold">
                                          <p:stCondLst>
                                            <p:cond delay="0"/>
                                          </p:stCondLst>
                                        </p:cTn>
                                        <p:tgtEl>
                                          <p:spTgt spid="32"/>
                                        </p:tgtEl>
                                        <p:attrNameLst>
                                          <p:attrName>style.visibility</p:attrName>
                                        </p:attrNameLst>
                                      </p:cBhvr>
                                      <p:to>
                                        <p:strVal val="visible"/>
                                      </p:to>
                                    </p:set>
                                    <p:anim calcmode="lin" valueType="num">
                                      <p:cBhvr additive="base">
                                        <p:cTn id="91" dur="500" fill="hold"/>
                                        <p:tgtEl>
                                          <p:spTgt spid="32"/>
                                        </p:tgtEl>
                                        <p:attrNameLst>
                                          <p:attrName>ppt_x</p:attrName>
                                        </p:attrNameLst>
                                      </p:cBhvr>
                                      <p:tavLst>
                                        <p:tav tm="0">
                                          <p:val>
                                            <p:strVal val="#ppt_x"/>
                                          </p:val>
                                        </p:tav>
                                        <p:tav tm="100000">
                                          <p:val>
                                            <p:strVal val="#ppt_x"/>
                                          </p:val>
                                        </p:tav>
                                      </p:tavLst>
                                    </p:anim>
                                    <p:anim calcmode="lin" valueType="num">
                                      <p:cBhvr additive="base">
                                        <p:cTn id="92"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grpId="0" nodeType="clickEffect">
                                  <p:stCondLst>
                                    <p:cond delay="0"/>
                                  </p:stCondLst>
                                  <p:childTnLst>
                                    <p:set>
                                      <p:cBhvr>
                                        <p:cTn id="96" dur="1" fill="hold">
                                          <p:stCondLst>
                                            <p:cond delay="0"/>
                                          </p:stCondLst>
                                        </p:cTn>
                                        <p:tgtEl>
                                          <p:spTgt spid="35"/>
                                        </p:tgtEl>
                                        <p:attrNameLst>
                                          <p:attrName>style.visibility</p:attrName>
                                        </p:attrNameLst>
                                      </p:cBhvr>
                                      <p:to>
                                        <p:strVal val="visible"/>
                                      </p:to>
                                    </p:set>
                                    <p:anim calcmode="lin" valueType="num">
                                      <p:cBhvr additive="base">
                                        <p:cTn id="97" dur="500" fill="hold"/>
                                        <p:tgtEl>
                                          <p:spTgt spid="35"/>
                                        </p:tgtEl>
                                        <p:attrNameLst>
                                          <p:attrName>ppt_x</p:attrName>
                                        </p:attrNameLst>
                                      </p:cBhvr>
                                      <p:tavLst>
                                        <p:tav tm="0">
                                          <p:val>
                                            <p:strVal val="#ppt_x"/>
                                          </p:val>
                                        </p:tav>
                                        <p:tav tm="100000">
                                          <p:val>
                                            <p:strVal val="#ppt_x"/>
                                          </p:val>
                                        </p:tav>
                                      </p:tavLst>
                                    </p:anim>
                                    <p:anim calcmode="lin" valueType="num">
                                      <p:cBhvr additive="base">
                                        <p:cTn id="98"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42" presetClass="entr" presetSubtype="0" fill="hold" grpId="0" nodeType="clickEffect">
                                  <p:stCondLst>
                                    <p:cond delay="0"/>
                                  </p:stCondLst>
                                  <p:childTnLst>
                                    <p:set>
                                      <p:cBhvr>
                                        <p:cTn id="102" dur="1" fill="hold">
                                          <p:stCondLst>
                                            <p:cond delay="0"/>
                                          </p:stCondLst>
                                        </p:cTn>
                                        <p:tgtEl>
                                          <p:spTgt spid="36"/>
                                        </p:tgtEl>
                                        <p:attrNameLst>
                                          <p:attrName>style.visibility</p:attrName>
                                        </p:attrNameLst>
                                      </p:cBhvr>
                                      <p:to>
                                        <p:strVal val="visible"/>
                                      </p:to>
                                    </p:set>
                                    <p:animEffect transition="in" filter="fade">
                                      <p:cBhvr>
                                        <p:cTn id="103" dur="1000"/>
                                        <p:tgtEl>
                                          <p:spTgt spid="36"/>
                                        </p:tgtEl>
                                      </p:cBhvr>
                                    </p:animEffect>
                                    <p:anim calcmode="lin" valueType="num">
                                      <p:cBhvr>
                                        <p:cTn id="104" dur="1000" fill="hold"/>
                                        <p:tgtEl>
                                          <p:spTgt spid="36"/>
                                        </p:tgtEl>
                                        <p:attrNameLst>
                                          <p:attrName>ppt_x</p:attrName>
                                        </p:attrNameLst>
                                      </p:cBhvr>
                                      <p:tavLst>
                                        <p:tav tm="0">
                                          <p:val>
                                            <p:strVal val="#ppt_x"/>
                                          </p:val>
                                        </p:tav>
                                        <p:tav tm="100000">
                                          <p:val>
                                            <p:strVal val="#ppt_x"/>
                                          </p:val>
                                        </p:tav>
                                      </p:tavLst>
                                    </p:anim>
                                    <p:anim calcmode="lin" valueType="num">
                                      <p:cBhvr>
                                        <p:cTn id="105"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06" fill="hold">
                      <p:stCondLst>
                        <p:cond delay="indefinite"/>
                      </p:stCondLst>
                      <p:childTnLst>
                        <p:par>
                          <p:cTn id="107" fill="hold">
                            <p:stCondLst>
                              <p:cond delay="0"/>
                            </p:stCondLst>
                            <p:childTnLst>
                              <p:par>
                                <p:cTn id="108" presetID="42" presetClass="entr" presetSubtype="0" fill="hold" grpId="0" nodeType="clickEffect">
                                  <p:stCondLst>
                                    <p:cond delay="0"/>
                                  </p:stCondLst>
                                  <p:childTnLst>
                                    <p:set>
                                      <p:cBhvr>
                                        <p:cTn id="109" dur="1" fill="hold">
                                          <p:stCondLst>
                                            <p:cond delay="0"/>
                                          </p:stCondLst>
                                        </p:cTn>
                                        <p:tgtEl>
                                          <p:spTgt spid="29"/>
                                        </p:tgtEl>
                                        <p:attrNameLst>
                                          <p:attrName>style.visibility</p:attrName>
                                        </p:attrNameLst>
                                      </p:cBhvr>
                                      <p:to>
                                        <p:strVal val="visible"/>
                                      </p:to>
                                    </p:set>
                                    <p:animEffect transition="in" filter="fade">
                                      <p:cBhvr>
                                        <p:cTn id="110" dur="1000"/>
                                        <p:tgtEl>
                                          <p:spTgt spid="29"/>
                                        </p:tgtEl>
                                      </p:cBhvr>
                                    </p:animEffect>
                                    <p:anim calcmode="lin" valueType="num">
                                      <p:cBhvr>
                                        <p:cTn id="111" dur="1000" fill="hold"/>
                                        <p:tgtEl>
                                          <p:spTgt spid="29"/>
                                        </p:tgtEl>
                                        <p:attrNameLst>
                                          <p:attrName>ppt_x</p:attrName>
                                        </p:attrNameLst>
                                      </p:cBhvr>
                                      <p:tavLst>
                                        <p:tav tm="0">
                                          <p:val>
                                            <p:strVal val="#ppt_x"/>
                                          </p:val>
                                        </p:tav>
                                        <p:tav tm="100000">
                                          <p:val>
                                            <p:strVal val="#ppt_x"/>
                                          </p:val>
                                        </p:tav>
                                      </p:tavLst>
                                    </p:anim>
                                    <p:anim calcmode="lin" valueType="num">
                                      <p:cBhvr>
                                        <p:cTn id="112"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13" fill="hold">
                      <p:stCondLst>
                        <p:cond delay="indefinite"/>
                      </p:stCondLst>
                      <p:childTnLst>
                        <p:par>
                          <p:cTn id="114" fill="hold">
                            <p:stCondLst>
                              <p:cond delay="0"/>
                            </p:stCondLst>
                            <p:childTnLst>
                              <p:par>
                                <p:cTn id="115" presetID="2" presetClass="entr" presetSubtype="4" fill="hold" grpId="0" nodeType="clickEffect">
                                  <p:stCondLst>
                                    <p:cond delay="0"/>
                                  </p:stCondLst>
                                  <p:childTnLst>
                                    <p:set>
                                      <p:cBhvr>
                                        <p:cTn id="116" dur="1" fill="hold">
                                          <p:stCondLst>
                                            <p:cond delay="0"/>
                                          </p:stCondLst>
                                        </p:cTn>
                                        <p:tgtEl>
                                          <p:spTgt spid="51"/>
                                        </p:tgtEl>
                                        <p:attrNameLst>
                                          <p:attrName>style.visibility</p:attrName>
                                        </p:attrNameLst>
                                      </p:cBhvr>
                                      <p:to>
                                        <p:strVal val="visible"/>
                                      </p:to>
                                    </p:set>
                                    <p:anim calcmode="lin" valueType="num">
                                      <p:cBhvr additive="base">
                                        <p:cTn id="117" dur="500" fill="hold"/>
                                        <p:tgtEl>
                                          <p:spTgt spid="51"/>
                                        </p:tgtEl>
                                        <p:attrNameLst>
                                          <p:attrName>ppt_x</p:attrName>
                                        </p:attrNameLst>
                                      </p:cBhvr>
                                      <p:tavLst>
                                        <p:tav tm="0">
                                          <p:val>
                                            <p:strVal val="#ppt_x"/>
                                          </p:val>
                                        </p:tav>
                                        <p:tav tm="100000">
                                          <p:val>
                                            <p:strVal val="#ppt_x"/>
                                          </p:val>
                                        </p:tav>
                                      </p:tavLst>
                                    </p:anim>
                                    <p:anim calcmode="lin" valueType="num">
                                      <p:cBhvr additive="base">
                                        <p:cTn id="118" dur="500" fill="hold"/>
                                        <p:tgtEl>
                                          <p:spTgt spid="51"/>
                                        </p:tgtEl>
                                        <p:attrNameLst>
                                          <p:attrName>ppt_y</p:attrName>
                                        </p:attrNameLst>
                                      </p:cBhvr>
                                      <p:tavLst>
                                        <p:tav tm="0">
                                          <p:val>
                                            <p:strVal val="1+#ppt_h/2"/>
                                          </p:val>
                                        </p:tav>
                                        <p:tav tm="100000">
                                          <p:val>
                                            <p:strVal val="#ppt_y"/>
                                          </p:val>
                                        </p:tav>
                                      </p:tavLst>
                                    </p:anim>
                                  </p:childTnLst>
                                </p:cTn>
                              </p:par>
                            </p:childTnLst>
                          </p:cTn>
                        </p:par>
                      </p:childTnLst>
                    </p:cTn>
                  </p:par>
                  <p:par>
                    <p:cTn id="119" fill="hold">
                      <p:stCondLst>
                        <p:cond delay="indefinite"/>
                      </p:stCondLst>
                      <p:childTnLst>
                        <p:par>
                          <p:cTn id="120" fill="hold">
                            <p:stCondLst>
                              <p:cond delay="0"/>
                            </p:stCondLst>
                            <p:childTnLst>
                              <p:par>
                                <p:cTn id="121" presetID="2" presetClass="entr" presetSubtype="4" fill="hold" nodeType="clickEffect">
                                  <p:stCondLst>
                                    <p:cond delay="0"/>
                                  </p:stCondLst>
                                  <p:childTnLst>
                                    <p:set>
                                      <p:cBhvr>
                                        <p:cTn id="122" dur="1" fill="hold">
                                          <p:stCondLst>
                                            <p:cond delay="0"/>
                                          </p:stCondLst>
                                        </p:cTn>
                                        <p:tgtEl>
                                          <p:spTgt spid="11"/>
                                        </p:tgtEl>
                                        <p:attrNameLst>
                                          <p:attrName>style.visibility</p:attrName>
                                        </p:attrNameLst>
                                      </p:cBhvr>
                                      <p:to>
                                        <p:strVal val="visible"/>
                                      </p:to>
                                    </p:set>
                                    <p:anim calcmode="lin" valueType="num">
                                      <p:cBhvr additive="base">
                                        <p:cTn id="123" dur="500" fill="hold"/>
                                        <p:tgtEl>
                                          <p:spTgt spid="11"/>
                                        </p:tgtEl>
                                        <p:attrNameLst>
                                          <p:attrName>ppt_x</p:attrName>
                                        </p:attrNameLst>
                                      </p:cBhvr>
                                      <p:tavLst>
                                        <p:tav tm="0">
                                          <p:val>
                                            <p:strVal val="#ppt_x"/>
                                          </p:val>
                                        </p:tav>
                                        <p:tav tm="100000">
                                          <p:val>
                                            <p:strVal val="#ppt_x"/>
                                          </p:val>
                                        </p:tav>
                                      </p:tavLst>
                                    </p:anim>
                                    <p:anim calcmode="lin" valueType="num">
                                      <p:cBhvr additive="base">
                                        <p:cTn id="12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25" fill="hold">
                      <p:stCondLst>
                        <p:cond delay="indefinite"/>
                      </p:stCondLst>
                      <p:childTnLst>
                        <p:par>
                          <p:cTn id="126" fill="hold">
                            <p:stCondLst>
                              <p:cond delay="0"/>
                            </p:stCondLst>
                            <p:childTnLst>
                              <p:par>
                                <p:cTn id="127" presetID="2" presetClass="entr" presetSubtype="4" fill="hold" nodeType="clickEffect">
                                  <p:stCondLst>
                                    <p:cond delay="0"/>
                                  </p:stCondLst>
                                  <p:childTnLst>
                                    <p:set>
                                      <p:cBhvr>
                                        <p:cTn id="128" dur="1" fill="hold">
                                          <p:stCondLst>
                                            <p:cond delay="0"/>
                                          </p:stCondLst>
                                        </p:cTn>
                                        <p:tgtEl>
                                          <p:spTgt spid="13"/>
                                        </p:tgtEl>
                                        <p:attrNameLst>
                                          <p:attrName>style.visibility</p:attrName>
                                        </p:attrNameLst>
                                      </p:cBhvr>
                                      <p:to>
                                        <p:strVal val="visible"/>
                                      </p:to>
                                    </p:set>
                                    <p:anim calcmode="lin" valueType="num">
                                      <p:cBhvr additive="base">
                                        <p:cTn id="129" dur="500" fill="hold"/>
                                        <p:tgtEl>
                                          <p:spTgt spid="13"/>
                                        </p:tgtEl>
                                        <p:attrNameLst>
                                          <p:attrName>ppt_x</p:attrName>
                                        </p:attrNameLst>
                                      </p:cBhvr>
                                      <p:tavLst>
                                        <p:tav tm="0">
                                          <p:val>
                                            <p:strVal val="#ppt_x"/>
                                          </p:val>
                                        </p:tav>
                                        <p:tav tm="100000">
                                          <p:val>
                                            <p:strVal val="#ppt_x"/>
                                          </p:val>
                                        </p:tav>
                                      </p:tavLst>
                                    </p:anim>
                                    <p:anim calcmode="lin" valueType="num">
                                      <p:cBhvr additive="base">
                                        <p:cTn id="13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31" fill="hold">
                      <p:stCondLst>
                        <p:cond delay="indefinite"/>
                      </p:stCondLst>
                      <p:childTnLst>
                        <p:par>
                          <p:cTn id="132" fill="hold">
                            <p:stCondLst>
                              <p:cond delay="0"/>
                            </p:stCondLst>
                            <p:childTnLst>
                              <p:par>
                                <p:cTn id="133" presetID="2" presetClass="entr" presetSubtype="4" fill="hold" grpId="0" nodeType="clickEffect">
                                  <p:stCondLst>
                                    <p:cond delay="0"/>
                                  </p:stCondLst>
                                  <p:childTnLst>
                                    <p:set>
                                      <p:cBhvr>
                                        <p:cTn id="134" dur="1" fill="hold">
                                          <p:stCondLst>
                                            <p:cond delay="0"/>
                                          </p:stCondLst>
                                        </p:cTn>
                                        <p:tgtEl>
                                          <p:spTgt spid="47"/>
                                        </p:tgtEl>
                                        <p:attrNameLst>
                                          <p:attrName>style.visibility</p:attrName>
                                        </p:attrNameLst>
                                      </p:cBhvr>
                                      <p:to>
                                        <p:strVal val="visible"/>
                                      </p:to>
                                    </p:set>
                                    <p:anim calcmode="lin" valueType="num">
                                      <p:cBhvr additive="base">
                                        <p:cTn id="135" dur="500" fill="hold"/>
                                        <p:tgtEl>
                                          <p:spTgt spid="47"/>
                                        </p:tgtEl>
                                        <p:attrNameLst>
                                          <p:attrName>ppt_x</p:attrName>
                                        </p:attrNameLst>
                                      </p:cBhvr>
                                      <p:tavLst>
                                        <p:tav tm="0">
                                          <p:val>
                                            <p:strVal val="#ppt_x"/>
                                          </p:val>
                                        </p:tav>
                                        <p:tav tm="100000">
                                          <p:val>
                                            <p:strVal val="#ppt_x"/>
                                          </p:val>
                                        </p:tav>
                                      </p:tavLst>
                                    </p:anim>
                                    <p:anim calcmode="lin" valueType="num">
                                      <p:cBhvr additive="base">
                                        <p:cTn id="136"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137" fill="hold">
                      <p:stCondLst>
                        <p:cond delay="indefinite"/>
                      </p:stCondLst>
                      <p:childTnLst>
                        <p:par>
                          <p:cTn id="138" fill="hold">
                            <p:stCondLst>
                              <p:cond delay="0"/>
                            </p:stCondLst>
                            <p:childTnLst>
                              <p:par>
                                <p:cTn id="139" presetID="2" presetClass="entr" presetSubtype="4" fill="hold" nodeType="clickEffect">
                                  <p:stCondLst>
                                    <p:cond delay="0"/>
                                  </p:stCondLst>
                                  <p:childTnLst>
                                    <p:set>
                                      <p:cBhvr>
                                        <p:cTn id="140" dur="1" fill="hold">
                                          <p:stCondLst>
                                            <p:cond delay="0"/>
                                          </p:stCondLst>
                                        </p:cTn>
                                        <p:tgtEl>
                                          <p:spTgt spid="15"/>
                                        </p:tgtEl>
                                        <p:attrNameLst>
                                          <p:attrName>style.visibility</p:attrName>
                                        </p:attrNameLst>
                                      </p:cBhvr>
                                      <p:to>
                                        <p:strVal val="visible"/>
                                      </p:to>
                                    </p:set>
                                    <p:anim calcmode="lin" valueType="num">
                                      <p:cBhvr additive="base">
                                        <p:cTn id="141" dur="500" fill="hold"/>
                                        <p:tgtEl>
                                          <p:spTgt spid="15"/>
                                        </p:tgtEl>
                                        <p:attrNameLst>
                                          <p:attrName>ppt_x</p:attrName>
                                        </p:attrNameLst>
                                      </p:cBhvr>
                                      <p:tavLst>
                                        <p:tav tm="0">
                                          <p:val>
                                            <p:strVal val="#ppt_x"/>
                                          </p:val>
                                        </p:tav>
                                        <p:tav tm="100000">
                                          <p:val>
                                            <p:strVal val="#ppt_x"/>
                                          </p:val>
                                        </p:tav>
                                      </p:tavLst>
                                    </p:anim>
                                    <p:anim calcmode="lin" valueType="num">
                                      <p:cBhvr additive="base">
                                        <p:cTn id="14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43" fill="hold">
                      <p:stCondLst>
                        <p:cond delay="indefinite"/>
                      </p:stCondLst>
                      <p:childTnLst>
                        <p:par>
                          <p:cTn id="144" fill="hold">
                            <p:stCondLst>
                              <p:cond delay="0"/>
                            </p:stCondLst>
                            <p:childTnLst>
                              <p:par>
                                <p:cTn id="145" presetID="2" presetClass="entr" presetSubtype="4" fill="hold" nodeType="clickEffect">
                                  <p:stCondLst>
                                    <p:cond delay="0"/>
                                  </p:stCondLst>
                                  <p:childTnLst>
                                    <p:set>
                                      <p:cBhvr>
                                        <p:cTn id="146" dur="1" fill="hold">
                                          <p:stCondLst>
                                            <p:cond delay="0"/>
                                          </p:stCondLst>
                                        </p:cTn>
                                        <p:tgtEl>
                                          <p:spTgt spid="17"/>
                                        </p:tgtEl>
                                        <p:attrNameLst>
                                          <p:attrName>style.visibility</p:attrName>
                                        </p:attrNameLst>
                                      </p:cBhvr>
                                      <p:to>
                                        <p:strVal val="visible"/>
                                      </p:to>
                                    </p:set>
                                    <p:anim calcmode="lin" valueType="num">
                                      <p:cBhvr additive="base">
                                        <p:cTn id="147" dur="500" fill="hold"/>
                                        <p:tgtEl>
                                          <p:spTgt spid="17"/>
                                        </p:tgtEl>
                                        <p:attrNameLst>
                                          <p:attrName>ppt_x</p:attrName>
                                        </p:attrNameLst>
                                      </p:cBhvr>
                                      <p:tavLst>
                                        <p:tav tm="0">
                                          <p:val>
                                            <p:strVal val="#ppt_x"/>
                                          </p:val>
                                        </p:tav>
                                        <p:tav tm="100000">
                                          <p:val>
                                            <p:strVal val="#ppt_x"/>
                                          </p:val>
                                        </p:tav>
                                      </p:tavLst>
                                    </p:anim>
                                    <p:anim calcmode="lin" valueType="num">
                                      <p:cBhvr additive="base">
                                        <p:cTn id="14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49" fill="hold">
                      <p:stCondLst>
                        <p:cond delay="indefinite"/>
                      </p:stCondLst>
                      <p:childTnLst>
                        <p:par>
                          <p:cTn id="150" fill="hold">
                            <p:stCondLst>
                              <p:cond delay="0"/>
                            </p:stCondLst>
                            <p:childTnLst>
                              <p:par>
                                <p:cTn id="151" presetID="2" presetClass="entr" presetSubtype="4" fill="hold" grpId="0" nodeType="clickEffect">
                                  <p:stCondLst>
                                    <p:cond delay="0"/>
                                  </p:stCondLst>
                                  <p:childTnLst>
                                    <p:set>
                                      <p:cBhvr>
                                        <p:cTn id="152" dur="1" fill="hold">
                                          <p:stCondLst>
                                            <p:cond delay="0"/>
                                          </p:stCondLst>
                                        </p:cTn>
                                        <p:tgtEl>
                                          <p:spTgt spid="48"/>
                                        </p:tgtEl>
                                        <p:attrNameLst>
                                          <p:attrName>style.visibility</p:attrName>
                                        </p:attrNameLst>
                                      </p:cBhvr>
                                      <p:to>
                                        <p:strVal val="visible"/>
                                      </p:to>
                                    </p:set>
                                    <p:anim calcmode="lin" valueType="num">
                                      <p:cBhvr additive="base">
                                        <p:cTn id="153" dur="500" fill="hold"/>
                                        <p:tgtEl>
                                          <p:spTgt spid="48"/>
                                        </p:tgtEl>
                                        <p:attrNameLst>
                                          <p:attrName>ppt_x</p:attrName>
                                        </p:attrNameLst>
                                      </p:cBhvr>
                                      <p:tavLst>
                                        <p:tav tm="0">
                                          <p:val>
                                            <p:strVal val="#ppt_x"/>
                                          </p:val>
                                        </p:tav>
                                        <p:tav tm="100000">
                                          <p:val>
                                            <p:strVal val="#ppt_x"/>
                                          </p:val>
                                        </p:tav>
                                      </p:tavLst>
                                    </p:anim>
                                    <p:anim calcmode="lin" valueType="num">
                                      <p:cBhvr additive="base">
                                        <p:cTn id="154"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155" fill="hold">
                      <p:stCondLst>
                        <p:cond delay="indefinite"/>
                      </p:stCondLst>
                      <p:childTnLst>
                        <p:par>
                          <p:cTn id="156" fill="hold">
                            <p:stCondLst>
                              <p:cond delay="0"/>
                            </p:stCondLst>
                            <p:childTnLst>
                              <p:par>
                                <p:cTn id="157" presetID="2" presetClass="entr" presetSubtype="4" fill="hold" nodeType="clickEffect">
                                  <p:stCondLst>
                                    <p:cond delay="0"/>
                                  </p:stCondLst>
                                  <p:childTnLst>
                                    <p:set>
                                      <p:cBhvr>
                                        <p:cTn id="158" dur="1" fill="hold">
                                          <p:stCondLst>
                                            <p:cond delay="0"/>
                                          </p:stCondLst>
                                        </p:cTn>
                                        <p:tgtEl>
                                          <p:spTgt spid="19"/>
                                        </p:tgtEl>
                                        <p:attrNameLst>
                                          <p:attrName>style.visibility</p:attrName>
                                        </p:attrNameLst>
                                      </p:cBhvr>
                                      <p:to>
                                        <p:strVal val="visible"/>
                                      </p:to>
                                    </p:set>
                                    <p:anim calcmode="lin" valueType="num">
                                      <p:cBhvr additive="base">
                                        <p:cTn id="159" dur="500" fill="hold"/>
                                        <p:tgtEl>
                                          <p:spTgt spid="19"/>
                                        </p:tgtEl>
                                        <p:attrNameLst>
                                          <p:attrName>ppt_x</p:attrName>
                                        </p:attrNameLst>
                                      </p:cBhvr>
                                      <p:tavLst>
                                        <p:tav tm="0">
                                          <p:val>
                                            <p:strVal val="#ppt_x"/>
                                          </p:val>
                                        </p:tav>
                                        <p:tav tm="100000">
                                          <p:val>
                                            <p:strVal val="#ppt_x"/>
                                          </p:val>
                                        </p:tav>
                                      </p:tavLst>
                                    </p:anim>
                                    <p:anim calcmode="lin" valueType="num">
                                      <p:cBhvr additive="base">
                                        <p:cTn id="16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61" fill="hold">
                      <p:stCondLst>
                        <p:cond delay="indefinite"/>
                      </p:stCondLst>
                      <p:childTnLst>
                        <p:par>
                          <p:cTn id="162" fill="hold">
                            <p:stCondLst>
                              <p:cond delay="0"/>
                            </p:stCondLst>
                            <p:childTnLst>
                              <p:par>
                                <p:cTn id="163" presetID="2" presetClass="entr" presetSubtype="4" fill="hold" nodeType="clickEffect">
                                  <p:stCondLst>
                                    <p:cond delay="0"/>
                                  </p:stCondLst>
                                  <p:childTnLst>
                                    <p:set>
                                      <p:cBhvr>
                                        <p:cTn id="164" dur="1" fill="hold">
                                          <p:stCondLst>
                                            <p:cond delay="0"/>
                                          </p:stCondLst>
                                        </p:cTn>
                                        <p:tgtEl>
                                          <p:spTgt spid="21"/>
                                        </p:tgtEl>
                                        <p:attrNameLst>
                                          <p:attrName>style.visibility</p:attrName>
                                        </p:attrNameLst>
                                      </p:cBhvr>
                                      <p:to>
                                        <p:strVal val="visible"/>
                                      </p:to>
                                    </p:set>
                                    <p:anim calcmode="lin" valueType="num">
                                      <p:cBhvr additive="base">
                                        <p:cTn id="165" dur="500" fill="hold"/>
                                        <p:tgtEl>
                                          <p:spTgt spid="21"/>
                                        </p:tgtEl>
                                        <p:attrNameLst>
                                          <p:attrName>ppt_x</p:attrName>
                                        </p:attrNameLst>
                                      </p:cBhvr>
                                      <p:tavLst>
                                        <p:tav tm="0">
                                          <p:val>
                                            <p:strVal val="#ppt_x"/>
                                          </p:val>
                                        </p:tav>
                                        <p:tav tm="100000">
                                          <p:val>
                                            <p:strVal val="#ppt_x"/>
                                          </p:val>
                                        </p:tav>
                                      </p:tavLst>
                                    </p:anim>
                                    <p:anim calcmode="lin" valueType="num">
                                      <p:cBhvr additive="base">
                                        <p:cTn id="16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67" fill="hold">
                      <p:stCondLst>
                        <p:cond delay="indefinite"/>
                      </p:stCondLst>
                      <p:childTnLst>
                        <p:par>
                          <p:cTn id="168" fill="hold">
                            <p:stCondLst>
                              <p:cond delay="0"/>
                            </p:stCondLst>
                            <p:childTnLst>
                              <p:par>
                                <p:cTn id="169" presetID="2" presetClass="entr" presetSubtype="4" fill="hold" grpId="0" nodeType="clickEffect">
                                  <p:stCondLst>
                                    <p:cond delay="0"/>
                                  </p:stCondLst>
                                  <p:childTnLst>
                                    <p:set>
                                      <p:cBhvr>
                                        <p:cTn id="170" dur="1" fill="hold">
                                          <p:stCondLst>
                                            <p:cond delay="0"/>
                                          </p:stCondLst>
                                        </p:cTn>
                                        <p:tgtEl>
                                          <p:spTgt spid="49"/>
                                        </p:tgtEl>
                                        <p:attrNameLst>
                                          <p:attrName>style.visibility</p:attrName>
                                        </p:attrNameLst>
                                      </p:cBhvr>
                                      <p:to>
                                        <p:strVal val="visible"/>
                                      </p:to>
                                    </p:set>
                                    <p:anim calcmode="lin" valueType="num">
                                      <p:cBhvr additive="base">
                                        <p:cTn id="171" dur="500" fill="hold"/>
                                        <p:tgtEl>
                                          <p:spTgt spid="49"/>
                                        </p:tgtEl>
                                        <p:attrNameLst>
                                          <p:attrName>ppt_x</p:attrName>
                                        </p:attrNameLst>
                                      </p:cBhvr>
                                      <p:tavLst>
                                        <p:tav tm="0">
                                          <p:val>
                                            <p:strVal val="#ppt_x"/>
                                          </p:val>
                                        </p:tav>
                                        <p:tav tm="100000">
                                          <p:val>
                                            <p:strVal val="#ppt_x"/>
                                          </p:val>
                                        </p:tav>
                                      </p:tavLst>
                                    </p:anim>
                                    <p:anim calcmode="lin" valueType="num">
                                      <p:cBhvr additive="base">
                                        <p:cTn id="172"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par>
                    <p:cTn id="173" fill="hold">
                      <p:stCondLst>
                        <p:cond delay="indefinite"/>
                      </p:stCondLst>
                      <p:childTnLst>
                        <p:par>
                          <p:cTn id="174" fill="hold">
                            <p:stCondLst>
                              <p:cond delay="0"/>
                            </p:stCondLst>
                            <p:childTnLst>
                              <p:par>
                                <p:cTn id="175" presetID="2" presetClass="entr" presetSubtype="4" fill="hold" nodeType="clickEffect">
                                  <p:stCondLst>
                                    <p:cond delay="0"/>
                                  </p:stCondLst>
                                  <p:childTnLst>
                                    <p:set>
                                      <p:cBhvr>
                                        <p:cTn id="176" dur="1" fill="hold">
                                          <p:stCondLst>
                                            <p:cond delay="0"/>
                                          </p:stCondLst>
                                        </p:cTn>
                                        <p:tgtEl>
                                          <p:spTgt spid="24"/>
                                        </p:tgtEl>
                                        <p:attrNameLst>
                                          <p:attrName>style.visibility</p:attrName>
                                        </p:attrNameLst>
                                      </p:cBhvr>
                                      <p:to>
                                        <p:strVal val="visible"/>
                                      </p:to>
                                    </p:set>
                                    <p:anim calcmode="lin" valueType="num">
                                      <p:cBhvr additive="base">
                                        <p:cTn id="177" dur="500" fill="hold"/>
                                        <p:tgtEl>
                                          <p:spTgt spid="24"/>
                                        </p:tgtEl>
                                        <p:attrNameLst>
                                          <p:attrName>ppt_x</p:attrName>
                                        </p:attrNameLst>
                                      </p:cBhvr>
                                      <p:tavLst>
                                        <p:tav tm="0">
                                          <p:val>
                                            <p:strVal val="#ppt_x"/>
                                          </p:val>
                                        </p:tav>
                                        <p:tav tm="100000">
                                          <p:val>
                                            <p:strVal val="#ppt_x"/>
                                          </p:val>
                                        </p:tav>
                                      </p:tavLst>
                                    </p:anim>
                                    <p:anim calcmode="lin" valueType="num">
                                      <p:cBhvr additive="base">
                                        <p:cTn id="17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79" fill="hold">
                      <p:stCondLst>
                        <p:cond delay="indefinite"/>
                      </p:stCondLst>
                      <p:childTnLst>
                        <p:par>
                          <p:cTn id="180" fill="hold">
                            <p:stCondLst>
                              <p:cond delay="0"/>
                            </p:stCondLst>
                            <p:childTnLst>
                              <p:par>
                                <p:cTn id="181" presetID="2" presetClass="entr" presetSubtype="4" fill="hold" nodeType="clickEffect">
                                  <p:stCondLst>
                                    <p:cond delay="0"/>
                                  </p:stCondLst>
                                  <p:childTnLst>
                                    <p:set>
                                      <p:cBhvr>
                                        <p:cTn id="182" dur="1" fill="hold">
                                          <p:stCondLst>
                                            <p:cond delay="0"/>
                                          </p:stCondLst>
                                        </p:cTn>
                                        <p:tgtEl>
                                          <p:spTgt spid="26"/>
                                        </p:tgtEl>
                                        <p:attrNameLst>
                                          <p:attrName>style.visibility</p:attrName>
                                        </p:attrNameLst>
                                      </p:cBhvr>
                                      <p:to>
                                        <p:strVal val="visible"/>
                                      </p:to>
                                    </p:set>
                                    <p:anim calcmode="lin" valueType="num">
                                      <p:cBhvr additive="base">
                                        <p:cTn id="183" dur="500" fill="hold"/>
                                        <p:tgtEl>
                                          <p:spTgt spid="26"/>
                                        </p:tgtEl>
                                        <p:attrNameLst>
                                          <p:attrName>ppt_x</p:attrName>
                                        </p:attrNameLst>
                                      </p:cBhvr>
                                      <p:tavLst>
                                        <p:tav tm="0">
                                          <p:val>
                                            <p:strVal val="#ppt_x"/>
                                          </p:val>
                                        </p:tav>
                                        <p:tav tm="100000">
                                          <p:val>
                                            <p:strVal val="#ppt_x"/>
                                          </p:val>
                                        </p:tav>
                                      </p:tavLst>
                                    </p:anim>
                                    <p:anim calcmode="lin" valueType="num">
                                      <p:cBhvr additive="base">
                                        <p:cTn id="184"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85" fill="hold">
                      <p:stCondLst>
                        <p:cond delay="indefinite"/>
                      </p:stCondLst>
                      <p:childTnLst>
                        <p:par>
                          <p:cTn id="186" fill="hold">
                            <p:stCondLst>
                              <p:cond delay="0"/>
                            </p:stCondLst>
                            <p:childTnLst>
                              <p:par>
                                <p:cTn id="187" presetID="2" presetClass="entr" presetSubtype="4" fill="hold" grpId="0" nodeType="clickEffect">
                                  <p:stCondLst>
                                    <p:cond delay="0"/>
                                  </p:stCondLst>
                                  <p:childTnLst>
                                    <p:set>
                                      <p:cBhvr>
                                        <p:cTn id="188" dur="1" fill="hold">
                                          <p:stCondLst>
                                            <p:cond delay="0"/>
                                          </p:stCondLst>
                                        </p:cTn>
                                        <p:tgtEl>
                                          <p:spTgt spid="50"/>
                                        </p:tgtEl>
                                        <p:attrNameLst>
                                          <p:attrName>style.visibility</p:attrName>
                                        </p:attrNameLst>
                                      </p:cBhvr>
                                      <p:to>
                                        <p:strVal val="visible"/>
                                      </p:to>
                                    </p:set>
                                    <p:anim calcmode="lin" valueType="num">
                                      <p:cBhvr additive="base">
                                        <p:cTn id="189" dur="500" fill="hold"/>
                                        <p:tgtEl>
                                          <p:spTgt spid="50"/>
                                        </p:tgtEl>
                                        <p:attrNameLst>
                                          <p:attrName>ppt_x</p:attrName>
                                        </p:attrNameLst>
                                      </p:cBhvr>
                                      <p:tavLst>
                                        <p:tav tm="0">
                                          <p:val>
                                            <p:strVal val="#ppt_x"/>
                                          </p:val>
                                        </p:tav>
                                        <p:tav tm="100000">
                                          <p:val>
                                            <p:strVal val="#ppt_x"/>
                                          </p:val>
                                        </p:tav>
                                      </p:tavLst>
                                    </p:anim>
                                    <p:anim calcmode="lin" valueType="num">
                                      <p:cBhvr additive="base">
                                        <p:cTn id="190"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par>
                    <p:cTn id="191" fill="hold">
                      <p:stCondLst>
                        <p:cond delay="indefinite"/>
                      </p:stCondLst>
                      <p:childTnLst>
                        <p:par>
                          <p:cTn id="192" fill="hold">
                            <p:stCondLst>
                              <p:cond delay="0"/>
                            </p:stCondLst>
                            <p:childTnLst>
                              <p:par>
                                <p:cTn id="193" presetID="2" presetClass="entr" presetSubtype="4" fill="hold" nodeType="clickEffect">
                                  <p:stCondLst>
                                    <p:cond delay="0"/>
                                  </p:stCondLst>
                                  <p:childTnLst>
                                    <p:set>
                                      <p:cBhvr>
                                        <p:cTn id="194" dur="1" fill="hold">
                                          <p:stCondLst>
                                            <p:cond delay="0"/>
                                          </p:stCondLst>
                                        </p:cTn>
                                        <p:tgtEl>
                                          <p:spTgt spid="5">
                                            <p:txEl>
                                              <p:pRg st="12" end="12"/>
                                            </p:txEl>
                                          </p:spTgt>
                                        </p:tgtEl>
                                        <p:attrNameLst>
                                          <p:attrName>style.visibility</p:attrName>
                                        </p:attrNameLst>
                                      </p:cBhvr>
                                      <p:to>
                                        <p:strVal val="visible"/>
                                      </p:to>
                                    </p:set>
                                    <p:anim calcmode="lin" valueType="num">
                                      <p:cBhvr additive="base">
                                        <p:cTn id="195" dur="500" fill="hold"/>
                                        <p:tgtEl>
                                          <p:spTgt spid="5">
                                            <p:txEl>
                                              <p:pRg st="12" end="12"/>
                                            </p:txEl>
                                          </p:spTgt>
                                        </p:tgtEl>
                                        <p:attrNameLst>
                                          <p:attrName>ppt_x</p:attrName>
                                        </p:attrNameLst>
                                      </p:cBhvr>
                                      <p:tavLst>
                                        <p:tav tm="0">
                                          <p:val>
                                            <p:strVal val="#ppt_x"/>
                                          </p:val>
                                        </p:tav>
                                        <p:tav tm="100000">
                                          <p:val>
                                            <p:strVal val="#ppt_x"/>
                                          </p:val>
                                        </p:tav>
                                      </p:tavLst>
                                    </p:anim>
                                    <p:anim calcmode="lin" valueType="num">
                                      <p:cBhvr additive="base">
                                        <p:cTn id="196" dur="500" fill="hold"/>
                                        <p:tgtEl>
                                          <p:spTgt spid="5">
                                            <p:txEl>
                                              <p:pRg st="12" end="12"/>
                                            </p:txEl>
                                          </p:spTgt>
                                        </p:tgtEl>
                                        <p:attrNameLst>
                                          <p:attrName>ppt_y</p:attrName>
                                        </p:attrNameLst>
                                      </p:cBhvr>
                                      <p:tavLst>
                                        <p:tav tm="0">
                                          <p:val>
                                            <p:strVal val="1+#ppt_h/2"/>
                                          </p:val>
                                        </p:tav>
                                        <p:tav tm="100000">
                                          <p:val>
                                            <p:strVal val="#ppt_y"/>
                                          </p:val>
                                        </p:tav>
                                      </p:tavLst>
                                    </p:anim>
                                  </p:childTnLst>
                                </p:cTn>
                              </p:par>
                            </p:childTnLst>
                          </p:cTn>
                        </p:par>
                      </p:childTnLst>
                    </p:cTn>
                  </p:par>
                  <p:par>
                    <p:cTn id="197" fill="hold">
                      <p:stCondLst>
                        <p:cond delay="indefinite"/>
                      </p:stCondLst>
                      <p:childTnLst>
                        <p:par>
                          <p:cTn id="198" fill="hold">
                            <p:stCondLst>
                              <p:cond delay="0"/>
                            </p:stCondLst>
                            <p:childTnLst>
                              <p:par>
                                <p:cTn id="199" presetID="10" presetClass="entr" presetSubtype="0" fill="hold" nodeType="clickEffect">
                                  <p:stCondLst>
                                    <p:cond delay="0"/>
                                  </p:stCondLst>
                                  <p:childTnLst>
                                    <p:set>
                                      <p:cBhvr>
                                        <p:cTn id="200" dur="1" fill="hold">
                                          <p:stCondLst>
                                            <p:cond delay="0"/>
                                          </p:stCondLst>
                                        </p:cTn>
                                        <p:tgtEl>
                                          <p:spTgt spid="5">
                                            <p:txEl>
                                              <p:pRg st="13" end="13"/>
                                            </p:txEl>
                                          </p:spTgt>
                                        </p:tgtEl>
                                        <p:attrNameLst>
                                          <p:attrName>style.visibility</p:attrName>
                                        </p:attrNameLst>
                                      </p:cBhvr>
                                      <p:to>
                                        <p:strVal val="visible"/>
                                      </p:to>
                                    </p:set>
                                    <p:animEffect transition="in" filter="fade">
                                      <p:cBhvr>
                                        <p:cTn id="201" dur="500"/>
                                        <p:tgtEl>
                                          <p:spTgt spid="5">
                                            <p:txEl>
                                              <p:pRg st="13" end="13"/>
                                            </p:txEl>
                                          </p:spTgt>
                                        </p:tgtEl>
                                      </p:cBhvr>
                                    </p:animEffect>
                                  </p:childTnLst>
                                </p:cTn>
                              </p:par>
                            </p:childTnLst>
                          </p:cTn>
                        </p:par>
                      </p:childTnLst>
                    </p:cTn>
                  </p:par>
                  <p:par>
                    <p:cTn id="202" fill="hold">
                      <p:stCondLst>
                        <p:cond delay="indefinite"/>
                      </p:stCondLst>
                      <p:childTnLst>
                        <p:par>
                          <p:cTn id="203" fill="hold">
                            <p:stCondLst>
                              <p:cond delay="0"/>
                            </p:stCondLst>
                            <p:childTnLst>
                              <p:par>
                                <p:cTn id="204" presetID="2" presetClass="entr" presetSubtype="4" fill="hold" grpId="0" nodeType="clickEffect">
                                  <p:stCondLst>
                                    <p:cond delay="0"/>
                                  </p:stCondLst>
                                  <p:childTnLst>
                                    <p:set>
                                      <p:cBhvr>
                                        <p:cTn id="205" dur="1" fill="hold">
                                          <p:stCondLst>
                                            <p:cond delay="0"/>
                                          </p:stCondLst>
                                        </p:cTn>
                                        <p:tgtEl>
                                          <p:spTgt spid="33"/>
                                        </p:tgtEl>
                                        <p:attrNameLst>
                                          <p:attrName>style.visibility</p:attrName>
                                        </p:attrNameLst>
                                      </p:cBhvr>
                                      <p:to>
                                        <p:strVal val="visible"/>
                                      </p:to>
                                    </p:set>
                                    <p:anim calcmode="lin" valueType="num">
                                      <p:cBhvr additive="base">
                                        <p:cTn id="206" dur="500" fill="hold"/>
                                        <p:tgtEl>
                                          <p:spTgt spid="33"/>
                                        </p:tgtEl>
                                        <p:attrNameLst>
                                          <p:attrName>ppt_x</p:attrName>
                                        </p:attrNameLst>
                                      </p:cBhvr>
                                      <p:tavLst>
                                        <p:tav tm="0">
                                          <p:val>
                                            <p:strVal val="#ppt_x"/>
                                          </p:val>
                                        </p:tav>
                                        <p:tav tm="100000">
                                          <p:val>
                                            <p:strVal val="#ppt_x"/>
                                          </p:val>
                                        </p:tav>
                                      </p:tavLst>
                                    </p:anim>
                                    <p:anim calcmode="lin" valueType="num">
                                      <p:cBhvr additive="base">
                                        <p:cTn id="207"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P spid="30" grpId="0"/>
      <p:bldP spid="31" grpId="0"/>
      <p:bldP spid="32" grpId="0"/>
      <p:bldP spid="35" grpId="0"/>
      <p:bldP spid="36" grpId="0"/>
      <p:bldP spid="41" grpId="0"/>
      <p:bldP spid="47" grpId="0"/>
      <p:bldP spid="48" grpId="0"/>
      <p:bldP spid="49" grpId="0"/>
      <p:bldP spid="50" grpId="0"/>
      <p:bldP spid="51" grpId="0"/>
      <p:bldP spid="52" grpId="0"/>
      <p:bldP spid="3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loud Callout 2"/>
          <p:cNvSpPr/>
          <p:nvPr/>
        </p:nvSpPr>
        <p:spPr>
          <a:xfrm>
            <a:off x="3635896" y="332656"/>
            <a:ext cx="4680520" cy="2592288"/>
          </a:xfrm>
          <a:prstGeom prst="cloudCallou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 name="Rectangle 7"/>
          <p:cNvSpPr/>
          <p:nvPr/>
        </p:nvSpPr>
        <p:spPr>
          <a:xfrm>
            <a:off x="4427984" y="936302"/>
            <a:ext cx="3096344" cy="1384995"/>
          </a:xfrm>
          <a:prstGeom prst="rect">
            <a:avLst/>
          </a:prstGeom>
        </p:spPr>
        <p:txBody>
          <a:bodyPr wrap="square">
            <a:spAutoFit/>
          </a:bodyPr>
          <a:lstStyle/>
          <a:p>
            <a:pPr algn="ctr"/>
            <a:r>
              <a:rPr lang="en-US" sz="2800" dirty="0" err="1">
                <a:solidFill>
                  <a:srgbClr val="FF0000"/>
                </a:solidFill>
                <a:latin typeface="Times New Roman" panose="02020603050405020304" pitchFamily="18" charset="0"/>
                <a:cs typeface="Times New Roman" panose="02020603050405020304" pitchFamily="18" charset="0"/>
              </a:rPr>
              <a:t>Phát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biểu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nội</a:t>
            </a:r>
            <a:r>
              <a:rPr lang="en-US" sz="2800" dirty="0">
                <a:solidFill>
                  <a:srgbClr val="FF0000"/>
                </a:solidFill>
                <a:latin typeface="Times New Roman" panose="02020603050405020304" pitchFamily="18" charset="0"/>
                <a:cs typeface="Times New Roman" panose="02020603050405020304" pitchFamily="18" charset="0"/>
              </a:rPr>
              <a:t> dung </a:t>
            </a:r>
            <a:r>
              <a:rPr lang="en-US" sz="2800" dirty="0" err="1">
                <a:solidFill>
                  <a:srgbClr val="FF0000"/>
                </a:solidFill>
                <a:latin typeface="Times New Roman" panose="02020603050405020304" pitchFamily="18" charset="0"/>
                <a:cs typeface="Times New Roman" panose="02020603050405020304" pitchFamily="18" charset="0"/>
              </a:rPr>
              <a:t>quy</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luật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phân</a:t>
            </a:r>
            <a:r>
              <a:rPr lang="en-US" sz="2800" dirty="0">
                <a:solidFill>
                  <a:srgbClr val="FF0000"/>
                </a:solidFill>
                <a:latin typeface="Times New Roman" panose="02020603050405020304" pitchFamily="18" charset="0"/>
                <a:cs typeface="Times New Roman" panose="02020603050405020304" pitchFamily="18" charset="0"/>
              </a:rPr>
              <a:t> li </a:t>
            </a:r>
            <a:r>
              <a:rPr lang="en-US" sz="2800" dirty="0" err="1">
                <a:solidFill>
                  <a:srgbClr val="FF0000"/>
                </a:solidFill>
                <a:latin typeface="Times New Roman" panose="02020603050405020304" pitchFamily="18" charset="0"/>
                <a:cs typeface="Times New Roman" panose="02020603050405020304" pitchFamily="18" charset="0"/>
              </a:rPr>
              <a:t>của</a:t>
            </a:r>
            <a:r>
              <a:rPr lang="en-US" sz="2800" dirty="0">
                <a:solidFill>
                  <a:srgbClr val="FF0000"/>
                </a:solidFill>
                <a:latin typeface="Times New Roman" panose="02020603050405020304" pitchFamily="18" charset="0"/>
                <a:cs typeface="Times New Roman" panose="02020603050405020304" pitchFamily="18" charset="0"/>
              </a:rPr>
              <a:t> Mendel</a:t>
            </a:r>
            <a:r>
              <a:rPr lang="vi-VN" sz="2800" dirty="0">
                <a:solidFill>
                  <a:srgbClr val="FF0000"/>
                </a:solidFill>
                <a:latin typeface="Times New Roman" panose="02020603050405020304" pitchFamily="18" charset="0"/>
                <a:cs typeface="Times New Roman" panose="02020603050405020304" pitchFamily="18" charset="0"/>
              </a:rPr>
              <a:t>?</a:t>
            </a:r>
            <a:endParaRPr lang="en-US" sz="2800" dirty="0">
              <a:solidFill>
                <a:srgbClr val="FF0000"/>
              </a:solidFill>
              <a:latin typeface="Times New Roman" panose="02020603050405020304" pitchFamily="18" charset="0"/>
              <a:cs typeface="Times New Roman" panose="02020603050405020304" pitchFamily="18" charset="0"/>
            </a:endParaRPr>
          </a:p>
        </p:txBody>
      </p:sp>
      <p:pic>
        <p:nvPicPr>
          <p:cNvPr id="10" name="Picture 10" descr="Tay viÕt "/>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471736" y="2755477"/>
            <a:ext cx="696913" cy="84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370586" y="4005064"/>
            <a:ext cx="8305870" cy="26642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395536" y="3974841"/>
            <a:ext cx="8568952" cy="2677656"/>
          </a:xfrm>
          <a:prstGeom prst="rect">
            <a:avLst/>
          </a:prstGeom>
        </p:spPr>
        <p:txBody>
          <a:bodyPr wrap="square">
            <a:spAutoFit/>
          </a:bodyPr>
          <a:lstStyle/>
          <a:p>
            <a:r>
              <a:rPr lang="en-US" sz="2800" dirty="0" err="1">
                <a:solidFill>
                  <a:schemeClr val="accent4"/>
                </a:solidFill>
                <a:latin typeface="Times New Roman" panose="02020603050405020304" pitchFamily="18" charset="0"/>
                <a:cs typeface="Times New Roman" panose="02020603050405020304" pitchFamily="18" charset="0"/>
              </a:rPr>
              <a:t>Nội</a:t>
            </a:r>
            <a:r>
              <a:rPr lang="en-US" sz="2800" dirty="0">
                <a:solidFill>
                  <a:schemeClr val="accent4"/>
                </a:solidFill>
                <a:latin typeface="Times New Roman" panose="02020603050405020304" pitchFamily="18" charset="0"/>
                <a:cs typeface="Times New Roman" panose="02020603050405020304" pitchFamily="18" charset="0"/>
              </a:rPr>
              <a:t> dung </a:t>
            </a:r>
            <a:r>
              <a:rPr lang="en-US" sz="2800" dirty="0" err="1">
                <a:solidFill>
                  <a:schemeClr val="accent4"/>
                </a:solidFill>
                <a:latin typeface="Times New Roman" panose="02020603050405020304" pitchFamily="18" charset="0"/>
                <a:cs typeface="Times New Roman" panose="02020603050405020304" pitchFamily="18" charset="0"/>
              </a:rPr>
              <a:t>quy</a:t>
            </a:r>
            <a:r>
              <a:rPr lang="en-US" sz="2800" dirty="0">
                <a:solidFill>
                  <a:schemeClr val="accent4"/>
                </a:solidFill>
                <a:latin typeface="Times New Roman" panose="02020603050405020304" pitchFamily="18" charset="0"/>
                <a:cs typeface="Times New Roman" panose="02020603050405020304" pitchFamily="18" charset="0"/>
              </a:rPr>
              <a:t> </a:t>
            </a:r>
            <a:r>
              <a:rPr lang="en-US" sz="2800" dirty="0" err="1">
                <a:solidFill>
                  <a:schemeClr val="accent4"/>
                </a:solidFill>
                <a:latin typeface="Times New Roman" panose="02020603050405020304" pitchFamily="18" charset="0"/>
                <a:cs typeface="Times New Roman" panose="02020603050405020304" pitchFamily="18" charset="0"/>
              </a:rPr>
              <a:t>luật</a:t>
            </a:r>
            <a:r>
              <a:rPr lang="en-US" sz="2800" dirty="0">
                <a:solidFill>
                  <a:schemeClr val="accent4"/>
                </a:solidFill>
                <a:latin typeface="Times New Roman" panose="02020603050405020304" pitchFamily="18" charset="0"/>
                <a:cs typeface="Times New Roman" panose="02020603050405020304" pitchFamily="18" charset="0"/>
              </a:rPr>
              <a:t> </a:t>
            </a:r>
            <a:r>
              <a:rPr lang="en-US" sz="2800" dirty="0" err="1">
                <a:solidFill>
                  <a:schemeClr val="accent4"/>
                </a:solidFill>
                <a:latin typeface="Times New Roman" panose="02020603050405020304" pitchFamily="18" charset="0"/>
                <a:cs typeface="Times New Roman" panose="02020603050405020304" pitchFamily="18" charset="0"/>
              </a:rPr>
              <a:t>phân</a:t>
            </a:r>
            <a:r>
              <a:rPr lang="en-US" sz="2800" dirty="0">
                <a:solidFill>
                  <a:schemeClr val="accent4"/>
                </a:solidFill>
                <a:latin typeface="Times New Roman" panose="02020603050405020304" pitchFamily="18" charset="0"/>
                <a:cs typeface="Times New Roman" panose="02020603050405020304" pitchFamily="18" charset="0"/>
              </a:rPr>
              <a:t> li </a:t>
            </a:r>
            <a:r>
              <a:rPr lang="en-US" sz="2800" dirty="0" err="1">
                <a:solidFill>
                  <a:schemeClr val="accent4"/>
                </a:solidFill>
                <a:latin typeface="Times New Roman" panose="02020603050405020304" pitchFamily="18" charset="0"/>
                <a:cs typeface="Times New Roman" panose="02020603050405020304" pitchFamily="18" charset="0"/>
              </a:rPr>
              <a:t>của</a:t>
            </a:r>
            <a:r>
              <a:rPr lang="en-US" sz="2800" dirty="0">
                <a:solidFill>
                  <a:schemeClr val="accent4"/>
                </a:solidFill>
                <a:latin typeface="Times New Roman" panose="02020603050405020304" pitchFamily="18" charset="0"/>
                <a:cs typeface="Times New Roman" panose="02020603050405020304" pitchFamily="18" charset="0"/>
              </a:rPr>
              <a:t> Mendel: </a:t>
            </a:r>
            <a:endParaRPr lang="vi-VN" sz="2800" dirty="0">
              <a:solidFill>
                <a:schemeClr val="accent4"/>
              </a:solidFill>
              <a:latin typeface="Times New Roman" panose="02020603050405020304" pitchFamily="18" charset="0"/>
              <a:cs typeface="Times New Roman" panose="02020603050405020304" pitchFamily="18" charset="0"/>
            </a:endParaRPr>
          </a:p>
          <a:p>
            <a:r>
              <a:rPr lang="en-US" sz="2800" dirty="0" err="1">
                <a:solidFill>
                  <a:schemeClr val="accent4"/>
                </a:solidFill>
                <a:latin typeface="Times New Roman" panose="02020603050405020304" pitchFamily="18" charset="0"/>
                <a:cs typeface="Times New Roman" panose="02020603050405020304" pitchFamily="18" charset="0"/>
              </a:rPr>
              <a:t>Mỗi</a:t>
            </a:r>
            <a:r>
              <a:rPr lang="en-US" sz="2800" dirty="0">
                <a:solidFill>
                  <a:schemeClr val="accent4"/>
                </a:solidFill>
                <a:latin typeface="Times New Roman" panose="02020603050405020304" pitchFamily="18" charset="0"/>
                <a:cs typeface="Times New Roman" panose="02020603050405020304" pitchFamily="18" charset="0"/>
              </a:rPr>
              <a:t> </a:t>
            </a:r>
            <a:r>
              <a:rPr lang="en-US" sz="2800" dirty="0" err="1">
                <a:solidFill>
                  <a:schemeClr val="accent4"/>
                </a:solidFill>
                <a:latin typeface="Times New Roman" panose="02020603050405020304" pitchFamily="18" charset="0"/>
                <a:cs typeface="Times New Roman" panose="02020603050405020304" pitchFamily="18" charset="0"/>
              </a:rPr>
              <a:t>tính</a:t>
            </a:r>
            <a:r>
              <a:rPr lang="en-US" sz="2800" dirty="0">
                <a:solidFill>
                  <a:schemeClr val="accent4"/>
                </a:solidFill>
                <a:latin typeface="Times New Roman" panose="02020603050405020304" pitchFamily="18" charset="0"/>
                <a:cs typeface="Times New Roman" panose="02020603050405020304" pitchFamily="18" charset="0"/>
              </a:rPr>
              <a:t> </a:t>
            </a:r>
            <a:r>
              <a:rPr lang="en-US" sz="2800" dirty="0" err="1">
                <a:solidFill>
                  <a:schemeClr val="accent4"/>
                </a:solidFill>
                <a:latin typeface="Times New Roman" panose="02020603050405020304" pitchFamily="18" charset="0"/>
                <a:cs typeface="Times New Roman" panose="02020603050405020304" pitchFamily="18" charset="0"/>
              </a:rPr>
              <a:t>trạng</a:t>
            </a:r>
            <a:r>
              <a:rPr lang="en-US" sz="2800" dirty="0">
                <a:solidFill>
                  <a:schemeClr val="accent4"/>
                </a:solidFill>
                <a:latin typeface="Times New Roman" panose="02020603050405020304" pitchFamily="18" charset="0"/>
                <a:cs typeface="Times New Roman" panose="02020603050405020304" pitchFamily="18" charset="0"/>
              </a:rPr>
              <a:t> do </a:t>
            </a:r>
            <a:r>
              <a:rPr lang="en-US" sz="2800" dirty="0" err="1">
                <a:solidFill>
                  <a:schemeClr val="accent4"/>
                </a:solidFill>
                <a:latin typeface="Times New Roman" panose="02020603050405020304" pitchFamily="18" charset="0"/>
                <a:cs typeface="Times New Roman" panose="02020603050405020304" pitchFamily="18" charset="0"/>
              </a:rPr>
              <a:t>một</a:t>
            </a:r>
            <a:r>
              <a:rPr lang="en-US" sz="2800" dirty="0">
                <a:solidFill>
                  <a:schemeClr val="accent4"/>
                </a:solidFill>
                <a:latin typeface="Times New Roman" panose="02020603050405020304" pitchFamily="18" charset="0"/>
                <a:cs typeface="Times New Roman" panose="02020603050405020304" pitchFamily="18" charset="0"/>
              </a:rPr>
              <a:t> </a:t>
            </a:r>
            <a:r>
              <a:rPr lang="en-US" sz="2800" dirty="0" err="1">
                <a:solidFill>
                  <a:schemeClr val="accent4"/>
                </a:solidFill>
                <a:latin typeface="Times New Roman" panose="02020603050405020304" pitchFamily="18" charset="0"/>
                <a:cs typeface="Times New Roman" panose="02020603050405020304" pitchFamily="18" charset="0"/>
              </a:rPr>
              <a:t>cặp</a:t>
            </a:r>
            <a:r>
              <a:rPr lang="en-US" sz="2800" dirty="0">
                <a:solidFill>
                  <a:schemeClr val="accent4"/>
                </a:solidFill>
                <a:latin typeface="Times New Roman" panose="02020603050405020304" pitchFamily="18" charset="0"/>
                <a:cs typeface="Times New Roman" panose="02020603050405020304" pitchFamily="18" charset="0"/>
              </a:rPr>
              <a:t> </a:t>
            </a:r>
            <a:r>
              <a:rPr lang="en-US" sz="2800" dirty="0" err="1">
                <a:solidFill>
                  <a:schemeClr val="accent4"/>
                </a:solidFill>
                <a:latin typeface="Times New Roman" panose="02020603050405020304" pitchFamily="18" charset="0"/>
                <a:cs typeface="Times New Roman" panose="02020603050405020304" pitchFamily="18" charset="0"/>
              </a:rPr>
              <a:t>nhân</a:t>
            </a:r>
            <a:r>
              <a:rPr lang="en-US" sz="2800" dirty="0">
                <a:solidFill>
                  <a:schemeClr val="accent4"/>
                </a:solidFill>
                <a:latin typeface="Times New Roman" panose="02020603050405020304" pitchFamily="18" charset="0"/>
                <a:cs typeface="Times New Roman" panose="02020603050405020304" pitchFamily="18" charset="0"/>
              </a:rPr>
              <a:t> </a:t>
            </a:r>
            <a:r>
              <a:rPr lang="en-US" sz="2800" dirty="0" err="1">
                <a:solidFill>
                  <a:schemeClr val="accent4"/>
                </a:solidFill>
                <a:latin typeface="Times New Roman" panose="02020603050405020304" pitchFamily="18" charset="0"/>
                <a:cs typeface="Times New Roman" panose="02020603050405020304" pitchFamily="18" charset="0"/>
              </a:rPr>
              <a:t>tố</a:t>
            </a:r>
            <a:r>
              <a:rPr lang="en-US" sz="2800" dirty="0">
                <a:solidFill>
                  <a:schemeClr val="accent4"/>
                </a:solidFill>
                <a:latin typeface="Times New Roman" panose="02020603050405020304" pitchFamily="18" charset="0"/>
                <a:cs typeface="Times New Roman" panose="02020603050405020304" pitchFamily="18" charset="0"/>
              </a:rPr>
              <a:t> di </a:t>
            </a:r>
            <a:r>
              <a:rPr lang="en-US" sz="2800" dirty="0" err="1">
                <a:solidFill>
                  <a:schemeClr val="accent4"/>
                </a:solidFill>
                <a:latin typeface="Times New Roman" panose="02020603050405020304" pitchFamily="18" charset="0"/>
                <a:cs typeface="Times New Roman" panose="02020603050405020304" pitchFamily="18" charset="0"/>
              </a:rPr>
              <a:t>truyền</a:t>
            </a:r>
            <a:r>
              <a:rPr lang="en-US" sz="2800" dirty="0">
                <a:solidFill>
                  <a:schemeClr val="accent4"/>
                </a:solidFill>
                <a:latin typeface="Times New Roman" panose="02020603050405020304" pitchFamily="18" charset="0"/>
                <a:cs typeface="Times New Roman" panose="02020603050405020304" pitchFamily="18" charset="0"/>
              </a:rPr>
              <a:t> </a:t>
            </a:r>
            <a:r>
              <a:rPr lang="en-US" sz="2800" dirty="0" err="1">
                <a:solidFill>
                  <a:schemeClr val="accent4"/>
                </a:solidFill>
                <a:latin typeface="Times New Roman" panose="02020603050405020304" pitchFamily="18" charset="0"/>
                <a:cs typeface="Times New Roman" panose="02020603050405020304" pitchFamily="18" charset="0"/>
              </a:rPr>
              <a:t>quy</a:t>
            </a:r>
            <a:r>
              <a:rPr lang="en-US" sz="2800" dirty="0">
                <a:solidFill>
                  <a:schemeClr val="accent4"/>
                </a:solidFill>
                <a:latin typeface="Times New Roman" panose="02020603050405020304" pitchFamily="18" charset="0"/>
                <a:cs typeface="Times New Roman" panose="02020603050405020304" pitchFamily="18" charset="0"/>
              </a:rPr>
              <a:t> </a:t>
            </a:r>
            <a:r>
              <a:rPr lang="en-US" sz="2800" dirty="0" err="1">
                <a:solidFill>
                  <a:schemeClr val="accent4"/>
                </a:solidFill>
                <a:latin typeface="Times New Roman" panose="02020603050405020304" pitchFamily="18" charset="0"/>
                <a:cs typeface="Times New Roman" panose="02020603050405020304" pitchFamily="18" charset="0"/>
              </a:rPr>
              <a:t>định</a:t>
            </a:r>
            <a:r>
              <a:rPr lang="en-US" sz="2800" dirty="0">
                <a:solidFill>
                  <a:schemeClr val="accent4"/>
                </a:solidFill>
                <a:latin typeface="Times New Roman" panose="02020603050405020304" pitchFamily="18" charset="0"/>
                <a:cs typeface="Times New Roman" panose="02020603050405020304" pitchFamily="18" charset="0"/>
              </a:rPr>
              <a:t>. </a:t>
            </a:r>
            <a:r>
              <a:rPr lang="en-US" sz="2800" dirty="0" err="1">
                <a:solidFill>
                  <a:schemeClr val="accent4"/>
                </a:solidFill>
                <a:latin typeface="Times New Roman" panose="02020603050405020304" pitchFamily="18" charset="0"/>
                <a:cs typeface="Times New Roman" panose="02020603050405020304" pitchFamily="18" charset="0"/>
              </a:rPr>
              <a:t>Trong</a:t>
            </a:r>
            <a:r>
              <a:rPr lang="en-US" sz="2800" dirty="0">
                <a:solidFill>
                  <a:schemeClr val="accent4"/>
                </a:solidFill>
                <a:latin typeface="Times New Roman" panose="02020603050405020304" pitchFamily="18" charset="0"/>
                <a:cs typeface="Times New Roman" panose="02020603050405020304" pitchFamily="18" charset="0"/>
              </a:rPr>
              <a:t> </a:t>
            </a:r>
            <a:r>
              <a:rPr lang="en-US" sz="2800" dirty="0" err="1">
                <a:solidFill>
                  <a:schemeClr val="accent4"/>
                </a:solidFill>
                <a:latin typeface="Times New Roman" panose="02020603050405020304" pitchFamily="18" charset="0"/>
                <a:cs typeface="Times New Roman" panose="02020603050405020304" pitchFamily="18" charset="0"/>
              </a:rPr>
              <a:t>quá</a:t>
            </a:r>
            <a:r>
              <a:rPr lang="en-US" sz="2800" dirty="0">
                <a:solidFill>
                  <a:schemeClr val="accent4"/>
                </a:solidFill>
                <a:latin typeface="Times New Roman" panose="02020603050405020304" pitchFamily="18" charset="0"/>
                <a:cs typeface="Times New Roman" panose="02020603050405020304" pitchFamily="18" charset="0"/>
              </a:rPr>
              <a:t> </a:t>
            </a:r>
            <a:r>
              <a:rPr lang="en-US" sz="2800" dirty="0" err="1">
                <a:solidFill>
                  <a:schemeClr val="accent4"/>
                </a:solidFill>
                <a:latin typeface="Times New Roman" panose="02020603050405020304" pitchFamily="18" charset="0"/>
                <a:cs typeface="Times New Roman" panose="02020603050405020304" pitchFamily="18" charset="0"/>
              </a:rPr>
              <a:t>trình</a:t>
            </a:r>
            <a:r>
              <a:rPr lang="en-US" sz="2800" dirty="0">
                <a:solidFill>
                  <a:schemeClr val="accent4"/>
                </a:solidFill>
                <a:latin typeface="Times New Roman" panose="02020603050405020304" pitchFamily="18" charset="0"/>
                <a:cs typeface="Times New Roman" panose="02020603050405020304" pitchFamily="18" charset="0"/>
              </a:rPr>
              <a:t> </a:t>
            </a:r>
            <a:r>
              <a:rPr lang="en-US" sz="2800" dirty="0" err="1">
                <a:solidFill>
                  <a:schemeClr val="accent4"/>
                </a:solidFill>
                <a:latin typeface="Times New Roman" panose="02020603050405020304" pitchFamily="18" charset="0"/>
                <a:cs typeface="Times New Roman" panose="02020603050405020304" pitchFamily="18" charset="0"/>
              </a:rPr>
              <a:t>phát</a:t>
            </a:r>
            <a:r>
              <a:rPr lang="en-US" sz="2800" dirty="0">
                <a:solidFill>
                  <a:schemeClr val="accent4"/>
                </a:solidFill>
                <a:latin typeface="Times New Roman" panose="02020603050405020304" pitchFamily="18" charset="0"/>
                <a:cs typeface="Times New Roman" panose="02020603050405020304" pitchFamily="18" charset="0"/>
              </a:rPr>
              <a:t> </a:t>
            </a:r>
            <a:r>
              <a:rPr lang="en-US" sz="2800" dirty="0" err="1">
                <a:solidFill>
                  <a:schemeClr val="accent4"/>
                </a:solidFill>
                <a:latin typeface="Times New Roman" panose="02020603050405020304" pitchFamily="18" charset="0"/>
                <a:cs typeface="Times New Roman" panose="02020603050405020304" pitchFamily="18" charset="0"/>
              </a:rPr>
              <a:t>sinh</a:t>
            </a:r>
            <a:r>
              <a:rPr lang="en-US" sz="2800" dirty="0">
                <a:solidFill>
                  <a:schemeClr val="accent4"/>
                </a:solidFill>
                <a:latin typeface="Times New Roman" panose="02020603050405020304" pitchFamily="18" charset="0"/>
                <a:cs typeface="Times New Roman" panose="02020603050405020304" pitchFamily="18" charset="0"/>
              </a:rPr>
              <a:t> </a:t>
            </a:r>
            <a:r>
              <a:rPr lang="en-US" sz="2800" dirty="0" err="1">
                <a:solidFill>
                  <a:schemeClr val="accent4"/>
                </a:solidFill>
                <a:latin typeface="Times New Roman" panose="02020603050405020304" pitchFamily="18" charset="0"/>
                <a:cs typeface="Times New Roman" panose="02020603050405020304" pitchFamily="18" charset="0"/>
              </a:rPr>
              <a:t>giao</a:t>
            </a:r>
            <a:r>
              <a:rPr lang="en-US" sz="2800" dirty="0">
                <a:solidFill>
                  <a:schemeClr val="accent4"/>
                </a:solidFill>
                <a:latin typeface="Times New Roman" panose="02020603050405020304" pitchFamily="18" charset="0"/>
                <a:cs typeface="Times New Roman" panose="02020603050405020304" pitchFamily="18" charset="0"/>
              </a:rPr>
              <a:t> </a:t>
            </a:r>
            <a:r>
              <a:rPr lang="en-US" sz="2800" dirty="0" err="1">
                <a:solidFill>
                  <a:schemeClr val="accent4"/>
                </a:solidFill>
                <a:latin typeface="Times New Roman" panose="02020603050405020304" pitchFamily="18" charset="0"/>
                <a:cs typeface="Times New Roman" panose="02020603050405020304" pitchFamily="18" charset="0"/>
              </a:rPr>
              <a:t>tử</a:t>
            </a:r>
            <a:r>
              <a:rPr lang="en-US" sz="2800" dirty="0">
                <a:solidFill>
                  <a:schemeClr val="accent4"/>
                </a:solidFill>
                <a:latin typeface="Times New Roman" panose="02020603050405020304" pitchFamily="18" charset="0"/>
                <a:cs typeface="Times New Roman" panose="02020603050405020304" pitchFamily="18" charset="0"/>
              </a:rPr>
              <a:t>, </a:t>
            </a:r>
            <a:r>
              <a:rPr lang="en-US" sz="2800" dirty="0" err="1">
                <a:solidFill>
                  <a:schemeClr val="accent4"/>
                </a:solidFill>
                <a:latin typeface="Times New Roman" panose="02020603050405020304" pitchFamily="18" charset="0"/>
                <a:cs typeface="Times New Roman" panose="02020603050405020304" pitchFamily="18" charset="0"/>
              </a:rPr>
              <a:t>mỗi</a:t>
            </a:r>
            <a:r>
              <a:rPr lang="en-US" sz="2800" dirty="0">
                <a:solidFill>
                  <a:schemeClr val="accent4"/>
                </a:solidFill>
                <a:latin typeface="Times New Roman" panose="02020603050405020304" pitchFamily="18" charset="0"/>
                <a:cs typeface="Times New Roman" panose="02020603050405020304" pitchFamily="18" charset="0"/>
              </a:rPr>
              <a:t> </a:t>
            </a:r>
            <a:r>
              <a:rPr lang="en-US" sz="2800" dirty="0" err="1">
                <a:solidFill>
                  <a:schemeClr val="accent4"/>
                </a:solidFill>
                <a:latin typeface="Times New Roman" panose="02020603050405020304" pitchFamily="18" charset="0"/>
                <a:cs typeface="Times New Roman" panose="02020603050405020304" pitchFamily="18" charset="0"/>
              </a:rPr>
              <a:t>nhân</a:t>
            </a:r>
            <a:r>
              <a:rPr lang="en-US" sz="2800" dirty="0">
                <a:solidFill>
                  <a:schemeClr val="accent4"/>
                </a:solidFill>
                <a:latin typeface="Times New Roman" panose="02020603050405020304" pitchFamily="18" charset="0"/>
                <a:cs typeface="Times New Roman" panose="02020603050405020304" pitchFamily="18" charset="0"/>
              </a:rPr>
              <a:t> </a:t>
            </a:r>
            <a:r>
              <a:rPr lang="en-US" sz="2800" dirty="0" err="1">
                <a:solidFill>
                  <a:schemeClr val="accent4"/>
                </a:solidFill>
                <a:latin typeface="Times New Roman" panose="02020603050405020304" pitchFamily="18" charset="0"/>
                <a:cs typeface="Times New Roman" panose="02020603050405020304" pitchFamily="18" charset="0"/>
              </a:rPr>
              <a:t>tố</a:t>
            </a:r>
            <a:r>
              <a:rPr lang="en-US" sz="2800" dirty="0">
                <a:solidFill>
                  <a:schemeClr val="accent4"/>
                </a:solidFill>
                <a:latin typeface="Times New Roman" panose="02020603050405020304" pitchFamily="18" charset="0"/>
                <a:cs typeface="Times New Roman" panose="02020603050405020304" pitchFamily="18" charset="0"/>
              </a:rPr>
              <a:t> di </a:t>
            </a:r>
            <a:r>
              <a:rPr lang="en-US" sz="2800" dirty="0" err="1">
                <a:solidFill>
                  <a:schemeClr val="accent4"/>
                </a:solidFill>
                <a:latin typeface="Times New Roman" panose="02020603050405020304" pitchFamily="18" charset="0"/>
                <a:cs typeface="Times New Roman" panose="02020603050405020304" pitchFamily="18" charset="0"/>
              </a:rPr>
              <a:t>truyền</a:t>
            </a:r>
            <a:r>
              <a:rPr lang="en-US" sz="2800" dirty="0">
                <a:solidFill>
                  <a:schemeClr val="accent4"/>
                </a:solidFill>
                <a:latin typeface="Times New Roman" panose="02020603050405020304" pitchFamily="18" charset="0"/>
                <a:cs typeface="Times New Roman" panose="02020603050405020304" pitchFamily="18" charset="0"/>
              </a:rPr>
              <a:t> </a:t>
            </a:r>
            <a:r>
              <a:rPr lang="en-US" sz="2800" dirty="0" err="1">
                <a:solidFill>
                  <a:schemeClr val="accent4"/>
                </a:solidFill>
                <a:latin typeface="Times New Roman" panose="02020603050405020304" pitchFamily="18" charset="0"/>
                <a:cs typeface="Times New Roman" panose="02020603050405020304" pitchFamily="18" charset="0"/>
              </a:rPr>
              <a:t>trong</a:t>
            </a:r>
            <a:r>
              <a:rPr lang="en-US" sz="2800" dirty="0">
                <a:solidFill>
                  <a:schemeClr val="accent4"/>
                </a:solidFill>
                <a:latin typeface="Times New Roman" panose="02020603050405020304" pitchFamily="18" charset="0"/>
                <a:cs typeface="Times New Roman" panose="02020603050405020304" pitchFamily="18" charset="0"/>
              </a:rPr>
              <a:t> </a:t>
            </a:r>
            <a:r>
              <a:rPr lang="en-US" sz="2800" dirty="0" err="1">
                <a:solidFill>
                  <a:schemeClr val="accent4"/>
                </a:solidFill>
                <a:latin typeface="Times New Roman" panose="02020603050405020304" pitchFamily="18" charset="0"/>
                <a:cs typeface="Times New Roman" panose="02020603050405020304" pitchFamily="18" charset="0"/>
              </a:rPr>
              <a:t>cặp</a:t>
            </a:r>
            <a:r>
              <a:rPr lang="en-US" sz="2800" dirty="0">
                <a:solidFill>
                  <a:schemeClr val="accent4"/>
                </a:solidFill>
                <a:latin typeface="Times New Roman" panose="02020603050405020304" pitchFamily="18" charset="0"/>
                <a:cs typeface="Times New Roman" panose="02020603050405020304" pitchFamily="18" charset="0"/>
              </a:rPr>
              <a:t> </a:t>
            </a:r>
            <a:r>
              <a:rPr lang="en-US" sz="2800" dirty="0" err="1">
                <a:solidFill>
                  <a:schemeClr val="accent4"/>
                </a:solidFill>
                <a:latin typeface="Times New Roman" panose="02020603050405020304" pitchFamily="18" charset="0"/>
                <a:cs typeface="Times New Roman" panose="02020603050405020304" pitchFamily="18" charset="0"/>
              </a:rPr>
              <a:t>nhân</a:t>
            </a:r>
            <a:r>
              <a:rPr lang="en-US" sz="2800" dirty="0">
                <a:solidFill>
                  <a:schemeClr val="accent4"/>
                </a:solidFill>
                <a:latin typeface="Times New Roman" panose="02020603050405020304" pitchFamily="18" charset="0"/>
                <a:cs typeface="Times New Roman" panose="02020603050405020304" pitchFamily="18" charset="0"/>
              </a:rPr>
              <a:t> </a:t>
            </a:r>
            <a:r>
              <a:rPr lang="en-US" sz="2800" dirty="0" err="1">
                <a:solidFill>
                  <a:schemeClr val="accent4"/>
                </a:solidFill>
                <a:latin typeface="Times New Roman" panose="02020603050405020304" pitchFamily="18" charset="0"/>
                <a:cs typeface="Times New Roman" panose="02020603050405020304" pitchFamily="18" charset="0"/>
              </a:rPr>
              <a:t>tố</a:t>
            </a:r>
            <a:r>
              <a:rPr lang="en-US" sz="2800" dirty="0">
                <a:solidFill>
                  <a:schemeClr val="accent4"/>
                </a:solidFill>
                <a:latin typeface="Times New Roman" panose="02020603050405020304" pitchFamily="18" charset="0"/>
                <a:cs typeface="Times New Roman" panose="02020603050405020304" pitchFamily="18" charset="0"/>
              </a:rPr>
              <a:t> di </a:t>
            </a:r>
            <a:r>
              <a:rPr lang="en-US" sz="2800" dirty="0" err="1">
                <a:solidFill>
                  <a:schemeClr val="accent4"/>
                </a:solidFill>
                <a:latin typeface="Times New Roman" panose="02020603050405020304" pitchFamily="18" charset="0"/>
                <a:cs typeface="Times New Roman" panose="02020603050405020304" pitchFamily="18" charset="0"/>
              </a:rPr>
              <a:t>truyền</a:t>
            </a:r>
            <a:r>
              <a:rPr lang="en-US" sz="2800" dirty="0">
                <a:solidFill>
                  <a:schemeClr val="accent4"/>
                </a:solidFill>
                <a:latin typeface="Times New Roman" panose="02020603050405020304" pitchFamily="18" charset="0"/>
                <a:cs typeface="Times New Roman" panose="02020603050405020304" pitchFamily="18" charset="0"/>
              </a:rPr>
              <a:t> </a:t>
            </a:r>
            <a:r>
              <a:rPr lang="en-US" sz="2800" dirty="0" err="1">
                <a:solidFill>
                  <a:schemeClr val="accent4"/>
                </a:solidFill>
                <a:latin typeface="Times New Roman" panose="02020603050405020304" pitchFamily="18" charset="0"/>
                <a:cs typeface="Times New Roman" panose="02020603050405020304" pitchFamily="18" charset="0"/>
              </a:rPr>
              <a:t>phân</a:t>
            </a:r>
            <a:r>
              <a:rPr lang="en-US" sz="2800" dirty="0">
                <a:solidFill>
                  <a:schemeClr val="accent4"/>
                </a:solidFill>
                <a:latin typeface="Times New Roman" panose="02020603050405020304" pitchFamily="18" charset="0"/>
                <a:cs typeface="Times New Roman" panose="02020603050405020304" pitchFamily="18" charset="0"/>
              </a:rPr>
              <a:t> li </a:t>
            </a:r>
            <a:r>
              <a:rPr lang="en-US" sz="2800" dirty="0" err="1">
                <a:solidFill>
                  <a:schemeClr val="accent4"/>
                </a:solidFill>
                <a:latin typeface="Times New Roman" panose="02020603050405020304" pitchFamily="18" charset="0"/>
                <a:cs typeface="Times New Roman" panose="02020603050405020304" pitchFamily="18" charset="0"/>
              </a:rPr>
              <a:t>về</a:t>
            </a:r>
            <a:r>
              <a:rPr lang="en-US" sz="2800" dirty="0">
                <a:solidFill>
                  <a:schemeClr val="accent4"/>
                </a:solidFill>
                <a:latin typeface="Times New Roman" panose="02020603050405020304" pitchFamily="18" charset="0"/>
                <a:cs typeface="Times New Roman" panose="02020603050405020304" pitchFamily="18" charset="0"/>
              </a:rPr>
              <a:t> </a:t>
            </a:r>
            <a:r>
              <a:rPr lang="en-US" sz="2800" dirty="0" err="1">
                <a:solidFill>
                  <a:schemeClr val="accent4"/>
                </a:solidFill>
                <a:latin typeface="Times New Roman" panose="02020603050405020304" pitchFamily="18" charset="0"/>
                <a:cs typeface="Times New Roman" panose="02020603050405020304" pitchFamily="18" charset="0"/>
              </a:rPr>
              <a:t>một</a:t>
            </a:r>
            <a:r>
              <a:rPr lang="en-US" sz="2800" dirty="0">
                <a:solidFill>
                  <a:schemeClr val="accent4"/>
                </a:solidFill>
                <a:latin typeface="Times New Roman" panose="02020603050405020304" pitchFamily="18" charset="0"/>
                <a:cs typeface="Times New Roman" panose="02020603050405020304" pitchFamily="18" charset="0"/>
              </a:rPr>
              <a:t> </a:t>
            </a:r>
            <a:r>
              <a:rPr lang="en-US" sz="2800" dirty="0" err="1">
                <a:solidFill>
                  <a:schemeClr val="accent4"/>
                </a:solidFill>
                <a:latin typeface="Times New Roman" panose="02020603050405020304" pitchFamily="18" charset="0"/>
                <a:cs typeface="Times New Roman" panose="02020603050405020304" pitchFamily="18" charset="0"/>
              </a:rPr>
              <a:t>giao</a:t>
            </a:r>
            <a:r>
              <a:rPr lang="en-US" sz="2800" dirty="0">
                <a:solidFill>
                  <a:schemeClr val="accent4"/>
                </a:solidFill>
                <a:latin typeface="Times New Roman" panose="02020603050405020304" pitchFamily="18" charset="0"/>
                <a:cs typeface="Times New Roman" panose="02020603050405020304" pitchFamily="18" charset="0"/>
              </a:rPr>
              <a:t> </a:t>
            </a:r>
            <a:r>
              <a:rPr lang="en-US" sz="2800" dirty="0" err="1">
                <a:solidFill>
                  <a:schemeClr val="accent4"/>
                </a:solidFill>
                <a:latin typeface="Times New Roman" panose="02020603050405020304" pitchFamily="18" charset="0"/>
                <a:cs typeface="Times New Roman" panose="02020603050405020304" pitchFamily="18" charset="0"/>
              </a:rPr>
              <a:t>tử</a:t>
            </a:r>
            <a:r>
              <a:rPr lang="en-US" sz="2800" dirty="0">
                <a:solidFill>
                  <a:schemeClr val="accent4"/>
                </a:solidFill>
                <a:latin typeface="Times New Roman" panose="02020603050405020304" pitchFamily="18" charset="0"/>
                <a:cs typeface="Times New Roman" panose="02020603050405020304" pitchFamily="18" charset="0"/>
              </a:rPr>
              <a:t>. </a:t>
            </a:r>
            <a:r>
              <a:rPr lang="en-US" sz="2800" dirty="0" err="1">
                <a:solidFill>
                  <a:schemeClr val="accent4"/>
                </a:solidFill>
                <a:latin typeface="Times New Roman" panose="02020603050405020304" pitchFamily="18" charset="0"/>
                <a:cs typeface="Times New Roman" panose="02020603050405020304" pitchFamily="18" charset="0"/>
              </a:rPr>
              <a:t>Mỗi</a:t>
            </a:r>
            <a:r>
              <a:rPr lang="en-US" sz="2800" dirty="0">
                <a:solidFill>
                  <a:schemeClr val="accent4"/>
                </a:solidFill>
                <a:latin typeface="Times New Roman" panose="02020603050405020304" pitchFamily="18" charset="0"/>
                <a:cs typeface="Times New Roman" panose="02020603050405020304" pitchFamily="18" charset="0"/>
              </a:rPr>
              <a:t> </a:t>
            </a:r>
            <a:r>
              <a:rPr lang="en-US" sz="2800" dirty="0" err="1">
                <a:solidFill>
                  <a:schemeClr val="accent4"/>
                </a:solidFill>
                <a:latin typeface="Times New Roman" panose="02020603050405020304" pitchFamily="18" charset="0"/>
                <a:cs typeface="Times New Roman" panose="02020603050405020304" pitchFamily="18" charset="0"/>
              </a:rPr>
              <a:t>giao</a:t>
            </a:r>
            <a:r>
              <a:rPr lang="en-US" sz="2800" dirty="0">
                <a:solidFill>
                  <a:schemeClr val="accent4"/>
                </a:solidFill>
                <a:latin typeface="Times New Roman" panose="02020603050405020304" pitchFamily="18" charset="0"/>
                <a:cs typeface="Times New Roman" panose="02020603050405020304" pitchFamily="18" charset="0"/>
              </a:rPr>
              <a:t> </a:t>
            </a:r>
            <a:r>
              <a:rPr lang="en-US" sz="2800" dirty="0" err="1">
                <a:solidFill>
                  <a:schemeClr val="accent4"/>
                </a:solidFill>
                <a:latin typeface="Times New Roman" panose="02020603050405020304" pitchFamily="18" charset="0"/>
                <a:cs typeface="Times New Roman" panose="02020603050405020304" pitchFamily="18" charset="0"/>
              </a:rPr>
              <a:t>tử</a:t>
            </a:r>
            <a:r>
              <a:rPr lang="en-US" sz="2800" dirty="0">
                <a:solidFill>
                  <a:schemeClr val="accent4"/>
                </a:solidFill>
                <a:latin typeface="Times New Roman" panose="02020603050405020304" pitchFamily="18" charset="0"/>
                <a:cs typeface="Times New Roman" panose="02020603050405020304" pitchFamily="18" charset="0"/>
              </a:rPr>
              <a:t> </a:t>
            </a:r>
            <a:r>
              <a:rPr lang="en-US" sz="2800" dirty="0" err="1">
                <a:solidFill>
                  <a:schemeClr val="accent4"/>
                </a:solidFill>
                <a:latin typeface="Times New Roman" panose="02020603050405020304" pitchFamily="18" charset="0"/>
                <a:cs typeface="Times New Roman" panose="02020603050405020304" pitchFamily="18" charset="0"/>
              </a:rPr>
              <a:t>chỉ</a:t>
            </a:r>
            <a:r>
              <a:rPr lang="en-US" sz="2800" dirty="0">
                <a:solidFill>
                  <a:schemeClr val="accent4"/>
                </a:solidFill>
                <a:latin typeface="Times New Roman" panose="02020603050405020304" pitchFamily="18" charset="0"/>
                <a:cs typeface="Times New Roman" panose="02020603050405020304" pitchFamily="18" charset="0"/>
              </a:rPr>
              <a:t> </a:t>
            </a:r>
            <a:r>
              <a:rPr lang="en-US" sz="2800" dirty="0" err="1">
                <a:solidFill>
                  <a:schemeClr val="accent4"/>
                </a:solidFill>
                <a:latin typeface="Times New Roman" panose="02020603050405020304" pitchFamily="18" charset="0"/>
                <a:cs typeface="Times New Roman" panose="02020603050405020304" pitchFamily="18" charset="0"/>
              </a:rPr>
              <a:t>chứa</a:t>
            </a:r>
            <a:r>
              <a:rPr lang="en-US" sz="2800" dirty="0">
                <a:solidFill>
                  <a:schemeClr val="accent4"/>
                </a:solidFill>
                <a:latin typeface="Times New Roman" panose="02020603050405020304" pitchFamily="18" charset="0"/>
                <a:cs typeface="Times New Roman" panose="02020603050405020304" pitchFamily="18" charset="0"/>
              </a:rPr>
              <a:t> </a:t>
            </a:r>
            <a:r>
              <a:rPr lang="en-US" sz="2800" dirty="0" err="1">
                <a:solidFill>
                  <a:schemeClr val="accent4"/>
                </a:solidFill>
                <a:latin typeface="Times New Roman" panose="02020603050405020304" pitchFamily="18" charset="0"/>
                <a:cs typeface="Times New Roman" panose="02020603050405020304" pitchFamily="18" charset="0"/>
              </a:rPr>
              <a:t>một</a:t>
            </a:r>
            <a:r>
              <a:rPr lang="en-US" sz="2800" dirty="0">
                <a:solidFill>
                  <a:schemeClr val="accent4"/>
                </a:solidFill>
                <a:latin typeface="Times New Roman" panose="02020603050405020304" pitchFamily="18" charset="0"/>
                <a:cs typeface="Times New Roman" panose="02020603050405020304" pitchFamily="18" charset="0"/>
              </a:rPr>
              <a:t> </a:t>
            </a:r>
            <a:r>
              <a:rPr lang="en-US" sz="2800" dirty="0" err="1">
                <a:solidFill>
                  <a:schemeClr val="accent4"/>
                </a:solidFill>
                <a:latin typeface="Times New Roman" panose="02020603050405020304" pitchFamily="18" charset="0"/>
                <a:cs typeface="Times New Roman" panose="02020603050405020304" pitchFamily="18" charset="0"/>
              </a:rPr>
              <a:t>trong</a:t>
            </a:r>
            <a:r>
              <a:rPr lang="en-US" sz="2800" dirty="0">
                <a:solidFill>
                  <a:schemeClr val="accent4"/>
                </a:solidFill>
                <a:latin typeface="Times New Roman" panose="02020603050405020304" pitchFamily="18" charset="0"/>
                <a:cs typeface="Times New Roman" panose="02020603050405020304" pitchFamily="18" charset="0"/>
              </a:rPr>
              <a:t> </a:t>
            </a:r>
            <a:r>
              <a:rPr lang="en-US" sz="2800" dirty="0" err="1">
                <a:solidFill>
                  <a:schemeClr val="accent4"/>
                </a:solidFill>
                <a:latin typeface="Times New Roman" panose="02020603050405020304" pitchFamily="18" charset="0"/>
                <a:cs typeface="Times New Roman" panose="02020603050405020304" pitchFamily="18" charset="0"/>
              </a:rPr>
              <a:t>hai</a:t>
            </a:r>
            <a:r>
              <a:rPr lang="en-US" sz="2800" dirty="0">
                <a:solidFill>
                  <a:schemeClr val="accent4"/>
                </a:solidFill>
                <a:latin typeface="Times New Roman" panose="02020603050405020304" pitchFamily="18" charset="0"/>
                <a:cs typeface="Times New Roman" panose="02020603050405020304" pitchFamily="18" charset="0"/>
              </a:rPr>
              <a:t> </a:t>
            </a:r>
            <a:r>
              <a:rPr lang="en-US" sz="2800" dirty="0" err="1">
                <a:solidFill>
                  <a:schemeClr val="accent4"/>
                </a:solidFill>
                <a:latin typeface="Times New Roman" panose="02020603050405020304" pitchFamily="18" charset="0"/>
                <a:cs typeface="Times New Roman" panose="02020603050405020304" pitchFamily="18" charset="0"/>
              </a:rPr>
              <a:t>nhân</a:t>
            </a:r>
            <a:r>
              <a:rPr lang="en-US" sz="2800" dirty="0">
                <a:solidFill>
                  <a:schemeClr val="accent4"/>
                </a:solidFill>
                <a:latin typeface="Times New Roman" panose="02020603050405020304" pitchFamily="18" charset="0"/>
                <a:cs typeface="Times New Roman" panose="02020603050405020304" pitchFamily="18" charset="0"/>
              </a:rPr>
              <a:t> </a:t>
            </a:r>
            <a:r>
              <a:rPr lang="en-US" sz="2800" dirty="0" err="1">
                <a:solidFill>
                  <a:schemeClr val="accent4"/>
                </a:solidFill>
                <a:latin typeface="Times New Roman" panose="02020603050405020304" pitchFamily="18" charset="0"/>
                <a:cs typeface="Times New Roman" panose="02020603050405020304" pitchFamily="18" charset="0"/>
              </a:rPr>
              <a:t>tố</a:t>
            </a:r>
            <a:r>
              <a:rPr lang="en-US" sz="2800" dirty="0">
                <a:solidFill>
                  <a:schemeClr val="accent4"/>
                </a:solidFill>
                <a:latin typeface="Times New Roman" panose="02020603050405020304" pitchFamily="18" charset="0"/>
                <a:cs typeface="Times New Roman" panose="02020603050405020304" pitchFamily="18" charset="0"/>
              </a:rPr>
              <a:t> di </a:t>
            </a:r>
            <a:r>
              <a:rPr lang="en-US" sz="2800" dirty="0" err="1">
                <a:solidFill>
                  <a:schemeClr val="accent4"/>
                </a:solidFill>
                <a:latin typeface="Times New Roman" panose="02020603050405020304" pitchFamily="18" charset="0"/>
                <a:cs typeface="Times New Roman" panose="02020603050405020304" pitchFamily="18" charset="0"/>
              </a:rPr>
              <a:t>truyền</a:t>
            </a:r>
            <a:r>
              <a:rPr lang="en-US" sz="2800" dirty="0">
                <a:solidFill>
                  <a:schemeClr val="accent4"/>
                </a:solidFill>
                <a:latin typeface="Times New Roman" panose="02020603050405020304" pitchFamily="18" charset="0"/>
                <a:cs typeface="Times New Roman" panose="02020603050405020304" pitchFamily="18" charset="0"/>
              </a:rPr>
              <a:t> </a:t>
            </a:r>
            <a:r>
              <a:rPr lang="en-US" sz="2800" dirty="0" err="1">
                <a:solidFill>
                  <a:schemeClr val="accent4"/>
                </a:solidFill>
                <a:latin typeface="Times New Roman" panose="02020603050405020304" pitchFamily="18" charset="0"/>
                <a:cs typeface="Times New Roman" panose="02020603050405020304" pitchFamily="18" charset="0"/>
              </a:rPr>
              <a:t>của</a:t>
            </a:r>
            <a:r>
              <a:rPr lang="en-US" sz="2800" dirty="0">
                <a:solidFill>
                  <a:schemeClr val="accent4"/>
                </a:solidFill>
                <a:latin typeface="Times New Roman" panose="02020603050405020304" pitchFamily="18" charset="0"/>
                <a:cs typeface="Times New Roman" panose="02020603050405020304" pitchFamily="18" charset="0"/>
              </a:rPr>
              <a:t> </a:t>
            </a:r>
            <a:r>
              <a:rPr lang="en-US" sz="2800" dirty="0" err="1">
                <a:solidFill>
                  <a:schemeClr val="accent4"/>
                </a:solidFill>
                <a:latin typeface="Times New Roman" panose="02020603050405020304" pitchFamily="18" charset="0"/>
                <a:cs typeface="Times New Roman" panose="02020603050405020304" pitchFamily="18" charset="0"/>
              </a:rPr>
              <a:t>cặp</a:t>
            </a:r>
            <a:r>
              <a:rPr lang="en-US" sz="2800" dirty="0">
                <a:solidFill>
                  <a:schemeClr val="accent4"/>
                </a:solidFill>
                <a:latin typeface="Times New Roman" panose="02020603050405020304" pitchFamily="18" charset="0"/>
                <a:cs typeface="Times New Roman" panose="02020603050405020304" pitchFamily="18" charset="0"/>
              </a:rPr>
              <a:t> </a:t>
            </a:r>
            <a:r>
              <a:rPr lang="en-US" sz="2800" dirty="0" err="1">
                <a:solidFill>
                  <a:schemeClr val="accent4"/>
                </a:solidFill>
                <a:latin typeface="Times New Roman" panose="02020603050405020304" pitchFamily="18" charset="0"/>
                <a:cs typeface="Times New Roman" panose="02020603050405020304" pitchFamily="18" charset="0"/>
              </a:rPr>
              <a:t>nhân</a:t>
            </a:r>
            <a:r>
              <a:rPr lang="en-US" sz="2800" dirty="0">
                <a:solidFill>
                  <a:schemeClr val="accent4"/>
                </a:solidFill>
                <a:latin typeface="Times New Roman" panose="02020603050405020304" pitchFamily="18" charset="0"/>
                <a:cs typeface="Times New Roman" panose="02020603050405020304" pitchFamily="18" charset="0"/>
              </a:rPr>
              <a:t> </a:t>
            </a:r>
            <a:r>
              <a:rPr lang="en-US" sz="2800" dirty="0" err="1">
                <a:solidFill>
                  <a:schemeClr val="accent4"/>
                </a:solidFill>
                <a:latin typeface="Times New Roman" panose="02020603050405020304" pitchFamily="18" charset="0"/>
                <a:cs typeface="Times New Roman" panose="02020603050405020304" pitchFamily="18" charset="0"/>
              </a:rPr>
              <a:t>tố</a:t>
            </a:r>
            <a:r>
              <a:rPr lang="en-US" sz="2800" dirty="0">
                <a:solidFill>
                  <a:schemeClr val="accent4"/>
                </a:solidFill>
                <a:latin typeface="Times New Roman" panose="02020603050405020304" pitchFamily="18" charset="0"/>
                <a:cs typeface="Times New Roman" panose="02020603050405020304" pitchFamily="18" charset="0"/>
              </a:rPr>
              <a:t> di </a:t>
            </a:r>
            <a:r>
              <a:rPr lang="en-US" sz="2800" dirty="0" err="1">
                <a:solidFill>
                  <a:schemeClr val="accent4"/>
                </a:solidFill>
                <a:latin typeface="Times New Roman" panose="02020603050405020304" pitchFamily="18" charset="0"/>
                <a:cs typeface="Times New Roman" panose="02020603050405020304" pitchFamily="18" charset="0"/>
              </a:rPr>
              <a:t>truyền</a:t>
            </a:r>
            <a:r>
              <a:rPr lang="en-US" sz="2800" dirty="0">
                <a:solidFill>
                  <a:schemeClr val="accent4"/>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066965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4624" y="599247"/>
            <a:ext cx="8766720" cy="830997"/>
          </a:xfrm>
          <a:prstGeom prst="rect">
            <a:avLst/>
          </a:prstGeom>
        </p:spPr>
        <p:txBody>
          <a:bodyPr wrap="square">
            <a:spAutoFit/>
          </a:bodyPr>
          <a:lstStyle/>
          <a:p>
            <a:pPr algn="ctr"/>
            <a:r>
              <a:rPr lang="vi-VN" sz="2400" b="1" dirty="0">
                <a:solidFill>
                  <a:srgbClr val="FF0000"/>
                </a:solidFill>
                <a:latin typeface="Times New Roman" panose="02020603050405020304" pitchFamily="18" charset="0"/>
                <a:cs typeface="Times New Roman" panose="02020603050405020304" pitchFamily="18" charset="0"/>
              </a:rPr>
              <a:t>Lựa chọn một cặp tính trạng tương phản ở cây đậu hà lan trong Bảng 36.1 và viết sơ đồ phép lai từ P thuần chủng đến F2.</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5" name="Rounded Rectangle 4"/>
          <p:cNvSpPr/>
          <p:nvPr/>
        </p:nvSpPr>
        <p:spPr>
          <a:xfrm>
            <a:off x="1435600" y="0"/>
            <a:ext cx="6804248" cy="599247"/>
          </a:xfrm>
          <a:prstGeom prst="roundRect">
            <a:avLst/>
          </a:prstGeom>
          <a:solidFill>
            <a:srgbClr val="5B9BD5"/>
          </a:solidFill>
          <a:ln w="12700" cap="flat" cmpd="sng" algn="ctr">
            <a:solidFill>
              <a:srgbClr val="5B9BD5">
                <a:shade val="50000"/>
              </a:srgbClr>
            </a:solidFill>
            <a:prstDash val="solid"/>
            <a:miter lim="800000"/>
          </a:ln>
          <a:effectLst/>
        </p:spPr>
        <p:txBody>
          <a:bodyPr rtlCol="0" anchor="ctr"/>
          <a:lstStyle/>
          <a:p>
            <a:pPr algn="ctr" fontAlgn="auto">
              <a:spcBef>
                <a:spcPts val="0"/>
              </a:spcBef>
              <a:spcAft>
                <a:spcPts val="0"/>
              </a:spcAft>
            </a:pPr>
            <a:r>
              <a:rPr lang="vi-VN" sz="2400" b="1" kern="0" dirty="0">
                <a:solidFill>
                  <a:srgbClr val="FFFFFF"/>
                </a:solidFill>
                <a:latin typeface="Times New Roman" panose="02020603050405020304" pitchFamily="18" charset="0"/>
                <a:cs typeface="Times New Roman" panose="02020603050405020304" pitchFamily="18" charset="0"/>
              </a:rPr>
              <a:t>HOẠT ĐỘNG NHÓM: PHIẾU HỌC TẬP SỐ 3</a:t>
            </a:r>
            <a:endParaRPr lang="en-US" sz="2400" b="1" kern="0" dirty="0">
              <a:solidFill>
                <a:srgbClr val="FFFFFF"/>
              </a:solidFill>
              <a:latin typeface="Times New Roman" panose="02020603050405020304" pitchFamily="18" charset="0"/>
              <a:cs typeface="Times New Roman" panose="02020603050405020304" pitchFamily="18" charset="0"/>
            </a:endParaRPr>
          </a:p>
        </p:txBody>
      </p:sp>
      <p:graphicFrame>
        <p:nvGraphicFramePr>
          <p:cNvPr id="6" name="Table 5"/>
          <p:cNvGraphicFramePr>
            <a:graphicFrameLocks noGrp="1"/>
          </p:cNvGraphicFramePr>
          <p:nvPr>
            <p:extLst>
              <p:ext uri="{D42A27DB-BD31-4B8C-83A1-F6EECF244321}">
                <p14:modId xmlns:p14="http://schemas.microsoft.com/office/powerpoint/2010/main" val="2912870616"/>
              </p:ext>
            </p:extLst>
          </p:nvPr>
        </p:nvGraphicFramePr>
        <p:xfrm>
          <a:off x="611558" y="2640490"/>
          <a:ext cx="8532442" cy="3840480"/>
        </p:xfrm>
        <a:graphic>
          <a:graphicData uri="http://schemas.openxmlformats.org/drawingml/2006/table">
            <a:tbl>
              <a:tblPr/>
              <a:tblGrid>
                <a:gridCol w="1382203">
                  <a:extLst>
                    <a:ext uri="{9D8B030D-6E8A-4147-A177-3AD203B41FA5}">
                      <a16:colId xmlns:a16="http://schemas.microsoft.com/office/drawing/2014/main" val="20000"/>
                    </a:ext>
                  </a:extLst>
                </a:gridCol>
                <a:gridCol w="3269440">
                  <a:extLst>
                    <a:ext uri="{9D8B030D-6E8A-4147-A177-3AD203B41FA5}">
                      <a16:colId xmlns:a16="http://schemas.microsoft.com/office/drawing/2014/main" val="20001"/>
                    </a:ext>
                  </a:extLst>
                </a:gridCol>
                <a:gridCol w="624650">
                  <a:extLst>
                    <a:ext uri="{9D8B030D-6E8A-4147-A177-3AD203B41FA5}">
                      <a16:colId xmlns:a16="http://schemas.microsoft.com/office/drawing/2014/main" val="20002"/>
                    </a:ext>
                  </a:extLst>
                </a:gridCol>
                <a:gridCol w="3256149">
                  <a:extLst>
                    <a:ext uri="{9D8B030D-6E8A-4147-A177-3AD203B41FA5}">
                      <a16:colId xmlns:a16="http://schemas.microsoft.com/office/drawing/2014/main" val="20003"/>
                    </a:ext>
                  </a:extLst>
                </a:gridCol>
              </a:tblGrid>
              <a:tr h="0">
                <a:tc>
                  <a:txBody>
                    <a:bodyPr/>
                    <a:lstStyle/>
                    <a:p>
                      <a:pPr algn="just"/>
                      <a:r>
                        <a:rPr lang="en-US" sz="2800" dirty="0">
                          <a:solidFill>
                            <a:schemeClr val="tx1"/>
                          </a:solidFill>
                          <a:effectLst/>
                          <a:latin typeface="Times New Roman" panose="02020603050405020304" pitchFamily="18" charset="0"/>
                          <a:cs typeface="Times New Roman" panose="02020603050405020304" pitchFamily="18" charset="0"/>
                        </a:rPr>
                        <a:t>P</a:t>
                      </a:r>
                      <a:r>
                        <a:rPr lang="en-US" sz="2800" baseline="-25000" dirty="0">
                          <a:solidFill>
                            <a:schemeClr val="tx1"/>
                          </a:solidFill>
                          <a:effectLst/>
                          <a:latin typeface="Times New Roman" panose="02020603050405020304" pitchFamily="18" charset="0"/>
                          <a:cs typeface="Times New Roman" panose="02020603050405020304" pitchFamily="18" charset="0"/>
                        </a:rPr>
                        <a:t>t/c</a:t>
                      </a:r>
                      <a:r>
                        <a:rPr lang="en-US" sz="2800" dirty="0">
                          <a:solidFill>
                            <a:schemeClr val="tx1"/>
                          </a:solidFill>
                          <a:effectLst/>
                          <a:latin typeface="Times New Roman" panose="02020603050405020304" pitchFamily="18" charset="0"/>
                          <a:cs typeface="Times New Roman" panose="02020603050405020304" pitchFamily="18" charset="0"/>
                        </a:rPr>
                        <a:t>:</a:t>
                      </a:r>
                    </a:p>
                  </a:txBody>
                  <a:tcPr marL="0" marR="0" marT="0" marB="0" anchor="ctr">
                    <a:lnL>
                      <a:noFill/>
                    </a:lnL>
                    <a:lnR>
                      <a:noFill/>
                    </a:lnR>
                    <a:lnT>
                      <a:noFill/>
                    </a:lnT>
                    <a:lnB>
                      <a:noFill/>
                    </a:lnB>
                  </a:tcPr>
                </a:tc>
                <a:tc>
                  <a:txBody>
                    <a:bodyPr/>
                    <a:lstStyle/>
                    <a:p>
                      <a:pPr algn="just"/>
                      <a:r>
                        <a:rPr lang="en-US" sz="2800" dirty="0" err="1">
                          <a:solidFill>
                            <a:schemeClr val="tx1"/>
                          </a:solidFill>
                          <a:effectLst/>
                          <a:latin typeface="Times New Roman" panose="02020603050405020304" pitchFamily="18" charset="0"/>
                          <a:cs typeface="Times New Roman" panose="02020603050405020304" pitchFamily="18" charset="0"/>
                        </a:rPr>
                        <a:t>Thân</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cao</a:t>
                      </a:r>
                      <a:endParaRPr lang="en-US" sz="2800" dirty="0">
                        <a:solidFill>
                          <a:schemeClr val="tx1"/>
                        </a:solidFill>
                        <a:effectLst/>
                        <a:latin typeface="Times New Roman" panose="02020603050405020304" pitchFamily="18" charset="0"/>
                        <a:cs typeface="Times New Roman" panose="02020603050405020304" pitchFamily="18" charset="0"/>
                      </a:endParaRPr>
                    </a:p>
                  </a:txBody>
                  <a:tcPr marL="0" marR="0" marT="0" marB="0" anchor="ctr">
                    <a:lnL>
                      <a:noFill/>
                    </a:lnL>
                    <a:lnR>
                      <a:noFill/>
                    </a:lnR>
                    <a:lnT>
                      <a:noFill/>
                    </a:lnT>
                    <a:lnB>
                      <a:noFill/>
                    </a:lnB>
                  </a:tcPr>
                </a:tc>
                <a:tc>
                  <a:txBody>
                    <a:bodyPr/>
                    <a:lstStyle/>
                    <a:p>
                      <a:pPr algn="just"/>
                      <a:r>
                        <a:rPr lang="en-US" sz="2800" dirty="0">
                          <a:solidFill>
                            <a:schemeClr val="tx1"/>
                          </a:solidFill>
                          <a:effectLst/>
                          <a:latin typeface="Times New Roman" panose="02020603050405020304" pitchFamily="18" charset="0"/>
                          <a:cs typeface="Times New Roman" panose="02020603050405020304" pitchFamily="18" charset="0"/>
                        </a:rPr>
                        <a:t>×</a:t>
                      </a:r>
                    </a:p>
                  </a:txBody>
                  <a:tcPr marL="0" marR="0" marT="0" marB="0" anchor="ctr">
                    <a:lnL>
                      <a:noFill/>
                    </a:lnL>
                    <a:lnR>
                      <a:noFill/>
                    </a:lnR>
                    <a:lnT>
                      <a:noFill/>
                    </a:lnT>
                    <a:lnB>
                      <a:noFill/>
                    </a:lnB>
                  </a:tcPr>
                </a:tc>
                <a:tc>
                  <a:txBody>
                    <a:bodyPr/>
                    <a:lstStyle/>
                    <a:p>
                      <a:pPr algn="just"/>
                      <a:r>
                        <a:rPr lang="en-US" sz="2800">
                          <a:solidFill>
                            <a:schemeClr val="tx1"/>
                          </a:solidFill>
                          <a:effectLst/>
                          <a:latin typeface="Times New Roman" panose="02020603050405020304" pitchFamily="18" charset="0"/>
                          <a:cs typeface="Times New Roman" panose="02020603050405020304" pitchFamily="18" charset="0"/>
                        </a:rPr>
                        <a:t>Thân thấp</a:t>
                      </a:r>
                    </a:p>
                  </a:txBody>
                  <a:tcPr marL="0" marR="0" marT="0" marB="0" anchor="ctr">
                    <a:lnL>
                      <a:noFill/>
                    </a:lnL>
                    <a:lnR>
                      <a:noFill/>
                    </a:lnR>
                    <a:lnT>
                      <a:noFill/>
                    </a:lnT>
                    <a:lnB>
                      <a:noFill/>
                    </a:lnB>
                  </a:tcPr>
                </a:tc>
                <a:extLst>
                  <a:ext uri="{0D108BD9-81ED-4DB2-BD59-A6C34878D82A}">
                    <a16:rowId xmlns:a16="http://schemas.microsoft.com/office/drawing/2014/main" val="10000"/>
                  </a:ext>
                </a:extLst>
              </a:tr>
              <a:tr h="0">
                <a:tc>
                  <a:txBody>
                    <a:bodyPr/>
                    <a:lstStyle/>
                    <a:p>
                      <a:pPr algn="just"/>
                      <a:r>
                        <a:rPr lang="en-US" sz="2800">
                          <a:solidFill>
                            <a:schemeClr val="tx1"/>
                          </a:solidFill>
                          <a:effectLst/>
                          <a:latin typeface="Times New Roman" panose="02020603050405020304" pitchFamily="18" charset="0"/>
                          <a:cs typeface="Times New Roman" panose="02020603050405020304" pitchFamily="18" charset="0"/>
                        </a:rPr>
                        <a:t> </a:t>
                      </a:r>
                    </a:p>
                  </a:txBody>
                  <a:tcPr marL="0" marR="0" marT="0" marB="0" anchor="ctr">
                    <a:lnL>
                      <a:noFill/>
                    </a:lnL>
                    <a:lnR>
                      <a:noFill/>
                    </a:lnR>
                    <a:lnT>
                      <a:noFill/>
                    </a:lnT>
                    <a:lnB>
                      <a:noFill/>
                    </a:lnB>
                  </a:tcPr>
                </a:tc>
                <a:tc>
                  <a:txBody>
                    <a:bodyPr/>
                    <a:lstStyle/>
                    <a:p>
                      <a:pPr algn="just"/>
                      <a:r>
                        <a:rPr lang="en-US" sz="2800" dirty="0">
                          <a:solidFill>
                            <a:schemeClr val="tx1"/>
                          </a:solidFill>
                          <a:effectLst/>
                          <a:latin typeface="Times New Roman" panose="02020603050405020304" pitchFamily="18" charset="0"/>
                          <a:cs typeface="Times New Roman" panose="02020603050405020304" pitchFamily="18" charset="0"/>
                        </a:rPr>
                        <a:t>AA</a:t>
                      </a:r>
                    </a:p>
                  </a:txBody>
                  <a:tcPr marL="0" marR="0" marT="0" marB="0" anchor="ctr">
                    <a:lnL>
                      <a:noFill/>
                    </a:lnL>
                    <a:lnR>
                      <a:noFill/>
                    </a:lnR>
                    <a:lnT>
                      <a:noFill/>
                    </a:lnT>
                    <a:lnB>
                      <a:noFill/>
                    </a:lnB>
                  </a:tcPr>
                </a:tc>
                <a:tc>
                  <a:txBody>
                    <a:bodyPr/>
                    <a:lstStyle/>
                    <a:p>
                      <a:pPr algn="just"/>
                      <a:r>
                        <a:rPr lang="en-US" sz="2800">
                          <a:solidFill>
                            <a:schemeClr val="tx1"/>
                          </a:solidFill>
                          <a:effectLst/>
                          <a:latin typeface="Times New Roman" panose="02020603050405020304" pitchFamily="18" charset="0"/>
                          <a:cs typeface="Times New Roman" panose="02020603050405020304" pitchFamily="18" charset="0"/>
                        </a:rPr>
                        <a:t> </a:t>
                      </a:r>
                    </a:p>
                  </a:txBody>
                  <a:tcPr marL="0" marR="0" marT="0" marB="0" anchor="ctr">
                    <a:lnL>
                      <a:noFill/>
                    </a:lnL>
                    <a:lnR>
                      <a:noFill/>
                    </a:lnR>
                    <a:lnT>
                      <a:noFill/>
                    </a:lnT>
                    <a:lnB>
                      <a:noFill/>
                    </a:lnB>
                  </a:tcPr>
                </a:tc>
                <a:tc>
                  <a:txBody>
                    <a:bodyPr/>
                    <a:lstStyle/>
                    <a:p>
                      <a:pPr algn="just"/>
                      <a:r>
                        <a:rPr lang="en-US" sz="2800" dirty="0" err="1">
                          <a:solidFill>
                            <a:schemeClr val="tx1"/>
                          </a:solidFill>
                          <a:effectLst/>
                          <a:latin typeface="Times New Roman" panose="02020603050405020304" pitchFamily="18" charset="0"/>
                          <a:cs typeface="Times New Roman" panose="02020603050405020304" pitchFamily="18" charset="0"/>
                        </a:rPr>
                        <a:t>aa</a:t>
                      </a:r>
                      <a:endParaRPr lang="en-US" sz="2800" dirty="0">
                        <a:solidFill>
                          <a:schemeClr val="tx1"/>
                        </a:solidFill>
                        <a:effectLst/>
                        <a:latin typeface="Times New Roman" panose="02020603050405020304" pitchFamily="18" charset="0"/>
                        <a:cs typeface="Times New Roman" panose="02020603050405020304" pitchFamily="18" charset="0"/>
                      </a:endParaRPr>
                    </a:p>
                  </a:txBody>
                  <a:tcPr marL="0" marR="0" marT="0" marB="0" anchor="ctr">
                    <a:lnL>
                      <a:noFill/>
                    </a:lnL>
                    <a:lnR>
                      <a:noFill/>
                    </a:lnR>
                    <a:lnT>
                      <a:noFill/>
                    </a:lnT>
                    <a:lnB>
                      <a:noFill/>
                    </a:lnB>
                  </a:tcPr>
                </a:tc>
                <a:extLst>
                  <a:ext uri="{0D108BD9-81ED-4DB2-BD59-A6C34878D82A}">
                    <a16:rowId xmlns:a16="http://schemas.microsoft.com/office/drawing/2014/main" val="10001"/>
                  </a:ext>
                </a:extLst>
              </a:tr>
              <a:tr h="0">
                <a:tc>
                  <a:txBody>
                    <a:bodyPr/>
                    <a:lstStyle/>
                    <a:p>
                      <a:pPr algn="just"/>
                      <a:r>
                        <a:rPr lang="en-US" sz="2800">
                          <a:solidFill>
                            <a:schemeClr val="tx1"/>
                          </a:solidFill>
                          <a:effectLst/>
                          <a:latin typeface="Times New Roman" panose="02020603050405020304" pitchFamily="18" charset="0"/>
                          <a:cs typeface="Times New Roman" panose="02020603050405020304" pitchFamily="18" charset="0"/>
                        </a:rPr>
                        <a:t>G</a:t>
                      </a:r>
                      <a:r>
                        <a:rPr lang="en-US" sz="2800" baseline="-25000">
                          <a:solidFill>
                            <a:schemeClr val="tx1"/>
                          </a:solidFill>
                          <a:effectLst/>
                          <a:latin typeface="Times New Roman" panose="02020603050405020304" pitchFamily="18" charset="0"/>
                          <a:cs typeface="Times New Roman" panose="02020603050405020304" pitchFamily="18" charset="0"/>
                        </a:rPr>
                        <a:t>P</a:t>
                      </a:r>
                      <a:r>
                        <a:rPr lang="en-US" sz="2800">
                          <a:solidFill>
                            <a:schemeClr val="tx1"/>
                          </a:solidFill>
                          <a:effectLst/>
                          <a:latin typeface="Times New Roman" panose="02020603050405020304" pitchFamily="18" charset="0"/>
                          <a:cs typeface="Times New Roman" panose="02020603050405020304" pitchFamily="18" charset="0"/>
                        </a:rPr>
                        <a:t>:</a:t>
                      </a:r>
                    </a:p>
                  </a:txBody>
                  <a:tcPr marL="0" marR="0" marT="0" marB="0" anchor="ctr">
                    <a:lnL>
                      <a:noFill/>
                    </a:lnL>
                    <a:lnR>
                      <a:noFill/>
                    </a:lnR>
                    <a:lnT>
                      <a:noFill/>
                    </a:lnT>
                    <a:lnB>
                      <a:noFill/>
                    </a:lnB>
                  </a:tcPr>
                </a:tc>
                <a:tc>
                  <a:txBody>
                    <a:bodyPr/>
                    <a:lstStyle/>
                    <a:p>
                      <a:pPr algn="just"/>
                      <a:r>
                        <a:rPr lang="en-US" sz="2800" dirty="0">
                          <a:solidFill>
                            <a:schemeClr val="tx1"/>
                          </a:solidFill>
                          <a:effectLst/>
                          <a:latin typeface="Times New Roman" panose="02020603050405020304" pitchFamily="18" charset="0"/>
                          <a:cs typeface="Times New Roman" panose="02020603050405020304" pitchFamily="18" charset="0"/>
                        </a:rPr>
                        <a:t>A</a:t>
                      </a:r>
                    </a:p>
                  </a:txBody>
                  <a:tcPr marL="0" marR="0" marT="0" marB="0" anchor="ctr">
                    <a:lnL>
                      <a:noFill/>
                    </a:lnL>
                    <a:lnR>
                      <a:noFill/>
                    </a:lnR>
                    <a:lnT>
                      <a:noFill/>
                    </a:lnT>
                    <a:lnB>
                      <a:noFill/>
                    </a:lnB>
                  </a:tcPr>
                </a:tc>
                <a:tc>
                  <a:txBody>
                    <a:bodyPr/>
                    <a:lstStyle/>
                    <a:p>
                      <a:pPr algn="just"/>
                      <a:r>
                        <a:rPr lang="en-US" sz="2800">
                          <a:solidFill>
                            <a:schemeClr val="tx1"/>
                          </a:solidFill>
                          <a:effectLst/>
                          <a:latin typeface="Times New Roman" panose="02020603050405020304" pitchFamily="18" charset="0"/>
                          <a:cs typeface="Times New Roman" panose="02020603050405020304" pitchFamily="18" charset="0"/>
                        </a:rPr>
                        <a:t> </a:t>
                      </a:r>
                    </a:p>
                  </a:txBody>
                  <a:tcPr marL="0" marR="0" marT="0" marB="0" anchor="ctr">
                    <a:lnL>
                      <a:noFill/>
                    </a:lnL>
                    <a:lnR>
                      <a:noFill/>
                    </a:lnR>
                    <a:lnT>
                      <a:noFill/>
                    </a:lnT>
                    <a:lnB>
                      <a:noFill/>
                    </a:lnB>
                  </a:tcPr>
                </a:tc>
                <a:tc>
                  <a:txBody>
                    <a:bodyPr/>
                    <a:lstStyle/>
                    <a:p>
                      <a:pPr algn="just"/>
                      <a:r>
                        <a:rPr lang="en-US" sz="2800" dirty="0">
                          <a:solidFill>
                            <a:schemeClr val="tx1"/>
                          </a:solidFill>
                          <a:effectLst/>
                          <a:latin typeface="Times New Roman" panose="02020603050405020304" pitchFamily="18" charset="0"/>
                          <a:cs typeface="Times New Roman" panose="02020603050405020304" pitchFamily="18" charset="0"/>
                        </a:rPr>
                        <a:t>a</a:t>
                      </a:r>
                    </a:p>
                  </a:txBody>
                  <a:tcPr marL="0" marR="0" marT="0" marB="0" anchor="ctr">
                    <a:lnL>
                      <a:noFill/>
                    </a:lnL>
                    <a:lnR>
                      <a:noFill/>
                    </a:lnR>
                    <a:lnT>
                      <a:noFill/>
                    </a:lnT>
                    <a:lnB>
                      <a:noFill/>
                    </a:lnB>
                  </a:tcPr>
                </a:tc>
                <a:extLst>
                  <a:ext uri="{0D108BD9-81ED-4DB2-BD59-A6C34878D82A}">
                    <a16:rowId xmlns:a16="http://schemas.microsoft.com/office/drawing/2014/main" val="10002"/>
                  </a:ext>
                </a:extLst>
              </a:tr>
              <a:tr h="0">
                <a:tc>
                  <a:txBody>
                    <a:bodyPr/>
                    <a:lstStyle/>
                    <a:p>
                      <a:pPr algn="just"/>
                      <a:r>
                        <a:rPr lang="en-US" sz="2800">
                          <a:solidFill>
                            <a:schemeClr val="tx1"/>
                          </a:solidFill>
                          <a:effectLst/>
                          <a:latin typeface="Times New Roman" panose="02020603050405020304" pitchFamily="18" charset="0"/>
                          <a:cs typeface="Times New Roman" panose="02020603050405020304" pitchFamily="18" charset="0"/>
                        </a:rPr>
                        <a:t>F</a:t>
                      </a:r>
                      <a:r>
                        <a:rPr lang="en-US" sz="2800" baseline="-25000">
                          <a:solidFill>
                            <a:schemeClr val="tx1"/>
                          </a:solidFill>
                          <a:effectLst/>
                          <a:latin typeface="Times New Roman" panose="02020603050405020304" pitchFamily="18" charset="0"/>
                          <a:cs typeface="Times New Roman" panose="02020603050405020304" pitchFamily="18" charset="0"/>
                        </a:rPr>
                        <a:t>1</a:t>
                      </a:r>
                      <a:r>
                        <a:rPr lang="en-US" sz="2800">
                          <a:solidFill>
                            <a:schemeClr val="tx1"/>
                          </a:solidFill>
                          <a:effectLst/>
                          <a:latin typeface="Times New Roman" panose="02020603050405020304" pitchFamily="18" charset="0"/>
                          <a:cs typeface="Times New Roman" panose="02020603050405020304" pitchFamily="18" charset="0"/>
                        </a:rPr>
                        <a:t>:</a:t>
                      </a:r>
                    </a:p>
                  </a:txBody>
                  <a:tcPr marL="0" marR="0" marT="0" marB="0" anchor="ctr">
                    <a:lnL>
                      <a:noFill/>
                    </a:lnL>
                    <a:lnR>
                      <a:noFill/>
                    </a:lnR>
                    <a:lnT>
                      <a:noFill/>
                    </a:lnT>
                    <a:lnB>
                      <a:noFill/>
                    </a:lnB>
                  </a:tcPr>
                </a:tc>
                <a:tc gridSpan="3">
                  <a:txBody>
                    <a:bodyPr/>
                    <a:lstStyle/>
                    <a:p>
                      <a:pPr algn="just"/>
                      <a:r>
                        <a:rPr lang="en-US" sz="2800" dirty="0" err="1">
                          <a:solidFill>
                            <a:schemeClr val="tx1"/>
                          </a:solidFill>
                          <a:effectLst/>
                          <a:latin typeface="Times New Roman" panose="02020603050405020304" pitchFamily="18" charset="0"/>
                          <a:cs typeface="Times New Roman" panose="02020603050405020304" pitchFamily="18" charset="0"/>
                        </a:rPr>
                        <a:t>Aa</a:t>
                      </a:r>
                      <a:r>
                        <a:rPr lang="en-US" sz="2800" dirty="0">
                          <a:solidFill>
                            <a:schemeClr val="tx1"/>
                          </a:solidFill>
                          <a:effectLst/>
                          <a:latin typeface="Times New Roman" panose="02020603050405020304" pitchFamily="18" charset="0"/>
                          <a:cs typeface="Times New Roman" panose="02020603050405020304" pitchFamily="18" charset="0"/>
                        </a:rPr>
                        <a:t> (100% </a:t>
                      </a:r>
                      <a:r>
                        <a:rPr lang="en-US" sz="2800" dirty="0" err="1">
                          <a:solidFill>
                            <a:schemeClr val="tx1"/>
                          </a:solidFill>
                          <a:effectLst/>
                          <a:latin typeface="Times New Roman" panose="02020603050405020304" pitchFamily="18" charset="0"/>
                          <a:cs typeface="Times New Roman" panose="02020603050405020304" pitchFamily="18" charset="0"/>
                        </a:rPr>
                        <a:t>Thân</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cao</a:t>
                      </a:r>
                      <a:r>
                        <a:rPr lang="en-US" sz="2800" dirty="0">
                          <a:solidFill>
                            <a:schemeClr val="tx1"/>
                          </a:solidFill>
                          <a:effectLst/>
                          <a:latin typeface="Times New Roman" panose="02020603050405020304" pitchFamily="18" charset="0"/>
                          <a:cs typeface="Times New Roman" panose="02020603050405020304" pitchFamily="18" charset="0"/>
                        </a:rPr>
                        <a:t>)</a:t>
                      </a:r>
                    </a:p>
                  </a:txBody>
                  <a:tcPr marL="0" marR="0" marT="0" marB="0" anchor="ctr">
                    <a:lnL>
                      <a:noFill/>
                    </a:lnL>
                    <a:lnR>
                      <a:noFill/>
                    </a:lnR>
                    <a:lnT>
                      <a:noFill/>
                    </a:lnT>
                    <a:lnB>
                      <a:noFill/>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0">
                <a:tc>
                  <a:txBody>
                    <a:bodyPr/>
                    <a:lstStyle/>
                    <a:p>
                      <a:pPr algn="just"/>
                      <a:r>
                        <a:rPr lang="en-US" sz="2800">
                          <a:solidFill>
                            <a:schemeClr val="tx1"/>
                          </a:solidFill>
                          <a:effectLst/>
                          <a:latin typeface="Times New Roman" panose="02020603050405020304" pitchFamily="18" charset="0"/>
                          <a:cs typeface="Times New Roman" panose="02020603050405020304" pitchFamily="18" charset="0"/>
                        </a:rPr>
                        <a:t>F</a:t>
                      </a:r>
                      <a:r>
                        <a:rPr lang="en-US" sz="2800" baseline="-25000">
                          <a:solidFill>
                            <a:schemeClr val="tx1"/>
                          </a:solidFill>
                          <a:effectLst/>
                          <a:latin typeface="Times New Roman" panose="02020603050405020304" pitchFamily="18" charset="0"/>
                          <a:cs typeface="Times New Roman" panose="02020603050405020304" pitchFamily="18" charset="0"/>
                        </a:rPr>
                        <a:t>1</a:t>
                      </a:r>
                      <a:r>
                        <a:rPr lang="en-US" sz="2800">
                          <a:solidFill>
                            <a:schemeClr val="tx1"/>
                          </a:solidFill>
                          <a:effectLst/>
                          <a:latin typeface="Times New Roman" panose="02020603050405020304" pitchFamily="18" charset="0"/>
                          <a:cs typeface="Times New Roman" panose="02020603050405020304" pitchFamily="18" charset="0"/>
                        </a:rPr>
                        <a:t> × F</a:t>
                      </a:r>
                      <a:r>
                        <a:rPr lang="en-US" sz="2800" baseline="-25000">
                          <a:solidFill>
                            <a:schemeClr val="tx1"/>
                          </a:solidFill>
                          <a:effectLst/>
                          <a:latin typeface="Times New Roman" panose="02020603050405020304" pitchFamily="18" charset="0"/>
                          <a:cs typeface="Times New Roman" panose="02020603050405020304" pitchFamily="18" charset="0"/>
                        </a:rPr>
                        <a:t>1</a:t>
                      </a:r>
                      <a:r>
                        <a:rPr lang="en-US" sz="2800">
                          <a:solidFill>
                            <a:schemeClr val="tx1"/>
                          </a:solidFill>
                          <a:effectLst/>
                          <a:latin typeface="Times New Roman" panose="02020603050405020304" pitchFamily="18" charset="0"/>
                          <a:cs typeface="Times New Roman" panose="02020603050405020304" pitchFamily="18" charset="0"/>
                        </a:rPr>
                        <a:t>:</a:t>
                      </a:r>
                    </a:p>
                  </a:txBody>
                  <a:tcPr marL="0" marR="0" marT="0" marB="0" anchor="ctr">
                    <a:lnL>
                      <a:noFill/>
                    </a:lnL>
                    <a:lnR>
                      <a:noFill/>
                    </a:lnR>
                    <a:lnT>
                      <a:noFill/>
                    </a:lnT>
                    <a:lnB>
                      <a:noFill/>
                    </a:lnB>
                  </a:tcPr>
                </a:tc>
                <a:tc>
                  <a:txBody>
                    <a:bodyPr/>
                    <a:lstStyle/>
                    <a:p>
                      <a:pPr algn="just"/>
                      <a:r>
                        <a:rPr lang="en-US" sz="2800" dirty="0" err="1">
                          <a:solidFill>
                            <a:schemeClr val="tx1"/>
                          </a:solidFill>
                          <a:effectLst/>
                          <a:latin typeface="Times New Roman" panose="02020603050405020304" pitchFamily="18" charset="0"/>
                          <a:cs typeface="Times New Roman" panose="02020603050405020304" pitchFamily="18" charset="0"/>
                        </a:rPr>
                        <a:t>Thân</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cao</a:t>
                      </a:r>
                      <a:endParaRPr lang="en-US" sz="2800" dirty="0">
                        <a:solidFill>
                          <a:schemeClr val="tx1"/>
                        </a:solidFill>
                        <a:effectLst/>
                        <a:latin typeface="Times New Roman" panose="02020603050405020304" pitchFamily="18" charset="0"/>
                        <a:cs typeface="Times New Roman" panose="02020603050405020304" pitchFamily="18" charset="0"/>
                      </a:endParaRPr>
                    </a:p>
                  </a:txBody>
                  <a:tcPr marL="0" marR="0" marT="0" marB="0" anchor="ctr">
                    <a:lnL>
                      <a:noFill/>
                    </a:lnL>
                    <a:lnR>
                      <a:noFill/>
                    </a:lnR>
                    <a:lnT>
                      <a:noFill/>
                    </a:lnT>
                    <a:lnB>
                      <a:noFill/>
                    </a:lnB>
                  </a:tcPr>
                </a:tc>
                <a:tc>
                  <a:txBody>
                    <a:bodyPr/>
                    <a:lstStyle/>
                    <a:p>
                      <a:pPr algn="just"/>
                      <a:r>
                        <a:rPr lang="en-US" sz="2800">
                          <a:solidFill>
                            <a:schemeClr val="tx1"/>
                          </a:solidFill>
                          <a:effectLst/>
                          <a:latin typeface="Times New Roman" panose="02020603050405020304" pitchFamily="18" charset="0"/>
                          <a:cs typeface="Times New Roman" panose="02020603050405020304" pitchFamily="18" charset="0"/>
                        </a:rPr>
                        <a:t>×</a:t>
                      </a:r>
                    </a:p>
                  </a:txBody>
                  <a:tcPr marL="0" marR="0" marT="0" marB="0" anchor="ctr">
                    <a:lnL>
                      <a:noFill/>
                    </a:lnL>
                    <a:lnR>
                      <a:noFill/>
                    </a:lnR>
                    <a:lnT>
                      <a:noFill/>
                    </a:lnT>
                    <a:lnB>
                      <a:noFill/>
                    </a:lnB>
                  </a:tcPr>
                </a:tc>
                <a:tc>
                  <a:txBody>
                    <a:bodyPr/>
                    <a:lstStyle/>
                    <a:p>
                      <a:pPr algn="just"/>
                      <a:r>
                        <a:rPr lang="en-US" sz="2800" dirty="0" err="1">
                          <a:solidFill>
                            <a:schemeClr val="tx1"/>
                          </a:solidFill>
                          <a:effectLst/>
                          <a:latin typeface="Times New Roman" panose="02020603050405020304" pitchFamily="18" charset="0"/>
                          <a:cs typeface="Times New Roman" panose="02020603050405020304" pitchFamily="18" charset="0"/>
                        </a:rPr>
                        <a:t>Thân</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cao</a:t>
                      </a:r>
                      <a:endParaRPr lang="en-US" sz="2800" dirty="0">
                        <a:solidFill>
                          <a:schemeClr val="tx1"/>
                        </a:solidFill>
                        <a:effectLst/>
                        <a:latin typeface="Times New Roman" panose="02020603050405020304" pitchFamily="18" charset="0"/>
                        <a:cs typeface="Times New Roman" panose="02020603050405020304" pitchFamily="18" charset="0"/>
                      </a:endParaRPr>
                    </a:p>
                  </a:txBody>
                  <a:tcPr marL="0" marR="0" marT="0" marB="0" anchor="ctr">
                    <a:lnL>
                      <a:noFill/>
                    </a:lnL>
                    <a:lnR>
                      <a:noFill/>
                    </a:lnR>
                    <a:lnT>
                      <a:noFill/>
                    </a:lnT>
                    <a:lnB>
                      <a:noFill/>
                    </a:lnB>
                  </a:tcPr>
                </a:tc>
                <a:extLst>
                  <a:ext uri="{0D108BD9-81ED-4DB2-BD59-A6C34878D82A}">
                    <a16:rowId xmlns:a16="http://schemas.microsoft.com/office/drawing/2014/main" val="10004"/>
                  </a:ext>
                </a:extLst>
              </a:tr>
              <a:tr h="0">
                <a:tc>
                  <a:txBody>
                    <a:bodyPr/>
                    <a:lstStyle/>
                    <a:p>
                      <a:pPr algn="just"/>
                      <a:r>
                        <a:rPr lang="en-US" sz="2800">
                          <a:solidFill>
                            <a:schemeClr val="tx1"/>
                          </a:solidFill>
                          <a:effectLst/>
                          <a:latin typeface="Times New Roman" panose="02020603050405020304" pitchFamily="18" charset="0"/>
                          <a:cs typeface="Times New Roman" panose="02020603050405020304" pitchFamily="18" charset="0"/>
                        </a:rPr>
                        <a:t> </a:t>
                      </a:r>
                    </a:p>
                  </a:txBody>
                  <a:tcPr marL="0" marR="0" marT="0" marB="0" anchor="ctr">
                    <a:lnL>
                      <a:noFill/>
                    </a:lnL>
                    <a:lnR>
                      <a:noFill/>
                    </a:lnR>
                    <a:lnT>
                      <a:noFill/>
                    </a:lnT>
                    <a:lnB>
                      <a:noFill/>
                    </a:lnB>
                  </a:tcPr>
                </a:tc>
                <a:tc>
                  <a:txBody>
                    <a:bodyPr/>
                    <a:lstStyle/>
                    <a:p>
                      <a:pPr algn="just"/>
                      <a:r>
                        <a:rPr lang="en-US" sz="2800" dirty="0" err="1">
                          <a:solidFill>
                            <a:schemeClr val="tx1"/>
                          </a:solidFill>
                          <a:effectLst/>
                          <a:latin typeface="Times New Roman" panose="02020603050405020304" pitchFamily="18" charset="0"/>
                          <a:cs typeface="Times New Roman" panose="02020603050405020304" pitchFamily="18" charset="0"/>
                        </a:rPr>
                        <a:t>Aa</a:t>
                      </a:r>
                      <a:endParaRPr lang="en-US" sz="2800" dirty="0">
                        <a:solidFill>
                          <a:schemeClr val="tx1"/>
                        </a:solidFill>
                        <a:effectLst/>
                        <a:latin typeface="Times New Roman" panose="02020603050405020304" pitchFamily="18" charset="0"/>
                        <a:cs typeface="Times New Roman" panose="02020603050405020304" pitchFamily="18" charset="0"/>
                      </a:endParaRPr>
                    </a:p>
                  </a:txBody>
                  <a:tcPr marL="0" marR="0" marT="0" marB="0" anchor="ctr">
                    <a:lnL>
                      <a:noFill/>
                    </a:lnL>
                    <a:lnR>
                      <a:noFill/>
                    </a:lnR>
                    <a:lnT>
                      <a:noFill/>
                    </a:lnT>
                    <a:lnB>
                      <a:noFill/>
                    </a:lnB>
                  </a:tcPr>
                </a:tc>
                <a:tc>
                  <a:txBody>
                    <a:bodyPr/>
                    <a:lstStyle/>
                    <a:p>
                      <a:pPr algn="just"/>
                      <a:r>
                        <a:rPr lang="en-US" sz="2800">
                          <a:solidFill>
                            <a:schemeClr val="tx1"/>
                          </a:solidFill>
                          <a:effectLst/>
                          <a:latin typeface="Times New Roman" panose="02020603050405020304" pitchFamily="18" charset="0"/>
                          <a:cs typeface="Times New Roman" panose="02020603050405020304" pitchFamily="18" charset="0"/>
                        </a:rPr>
                        <a:t> </a:t>
                      </a:r>
                    </a:p>
                  </a:txBody>
                  <a:tcPr marL="0" marR="0" marT="0" marB="0" anchor="ctr">
                    <a:lnL>
                      <a:noFill/>
                    </a:lnL>
                    <a:lnR>
                      <a:noFill/>
                    </a:lnR>
                    <a:lnT>
                      <a:noFill/>
                    </a:lnT>
                    <a:lnB>
                      <a:noFill/>
                    </a:lnB>
                  </a:tcPr>
                </a:tc>
                <a:tc>
                  <a:txBody>
                    <a:bodyPr/>
                    <a:lstStyle/>
                    <a:p>
                      <a:pPr algn="just"/>
                      <a:r>
                        <a:rPr lang="en-US" sz="2800" dirty="0" err="1">
                          <a:solidFill>
                            <a:schemeClr val="tx1"/>
                          </a:solidFill>
                          <a:effectLst/>
                          <a:latin typeface="Times New Roman" panose="02020603050405020304" pitchFamily="18" charset="0"/>
                          <a:cs typeface="Times New Roman" panose="02020603050405020304" pitchFamily="18" charset="0"/>
                        </a:rPr>
                        <a:t>Aa</a:t>
                      </a:r>
                      <a:endParaRPr lang="en-US" sz="2800" dirty="0">
                        <a:solidFill>
                          <a:schemeClr val="tx1"/>
                        </a:solidFill>
                        <a:effectLst/>
                        <a:latin typeface="Times New Roman" panose="02020603050405020304" pitchFamily="18" charset="0"/>
                        <a:cs typeface="Times New Roman" panose="02020603050405020304" pitchFamily="18" charset="0"/>
                      </a:endParaRPr>
                    </a:p>
                  </a:txBody>
                  <a:tcPr marL="0" marR="0" marT="0" marB="0" anchor="ctr">
                    <a:lnL>
                      <a:noFill/>
                    </a:lnL>
                    <a:lnR>
                      <a:noFill/>
                    </a:lnR>
                    <a:lnT>
                      <a:noFill/>
                    </a:lnT>
                    <a:lnB>
                      <a:noFill/>
                    </a:lnB>
                  </a:tcPr>
                </a:tc>
                <a:extLst>
                  <a:ext uri="{0D108BD9-81ED-4DB2-BD59-A6C34878D82A}">
                    <a16:rowId xmlns:a16="http://schemas.microsoft.com/office/drawing/2014/main" val="10005"/>
                  </a:ext>
                </a:extLst>
              </a:tr>
              <a:tr h="0">
                <a:tc>
                  <a:txBody>
                    <a:bodyPr/>
                    <a:lstStyle/>
                    <a:p>
                      <a:pPr algn="just"/>
                      <a:r>
                        <a:rPr lang="en-US" sz="2800">
                          <a:solidFill>
                            <a:schemeClr val="tx1"/>
                          </a:solidFill>
                          <a:effectLst/>
                          <a:latin typeface="Times New Roman" panose="02020603050405020304" pitchFamily="18" charset="0"/>
                          <a:cs typeface="Times New Roman" panose="02020603050405020304" pitchFamily="18" charset="0"/>
                        </a:rPr>
                        <a:t>G</a:t>
                      </a:r>
                      <a:r>
                        <a:rPr lang="en-US" sz="2800" baseline="-25000">
                          <a:solidFill>
                            <a:schemeClr val="tx1"/>
                          </a:solidFill>
                          <a:effectLst/>
                          <a:latin typeface="Times New Roman" panose="02020603050405020304" pitchFamily="18" charset="0"/>
                          <a:cs typeface="Times New Roman" panose="02020603050405020304" pitchFamily="18" charset="0"/>
                        </a:rPr>
                        <a:t>F1</a:t>
                      </a:r>
                      <a:r>
                        <a:rPr lang="en-US" sz="2800">
                          <a:solidFill>
                            <a:schemeClr val="tx1"/>
                          </a:solidFill>
                          <a:effectLst/>
                          <a:latin typeface="Times New Roman" panose="02020603050405020304" pitchFamily="18" charset="0"/>
                          <a:cs typeface="Times New Roman" panose="02020603050405020304" pitchFamily="18" charset="0"/>
                        </a:rPr>
                        <a:t>:</a:t>
                      </a:r>
                    </a:p>
                  </a:txBody>
                  <a:tcPr marL="0" marR="0" marT="0" marB="0" anchor="ctr">
                    <a:lnL>
                      <a:noFill/>
                    </a:lnL>
                    <a:lnR>
                      <a:noFill/>
                    </a:lnR>
                    <a:lnT>
                      <a:noFill/>
                    </a:lnT>
                    <a:lnB>
                      <a:noFill/>
                    </a:lnB>
                  </a:tcPr>
                </a:tc>
                <a:tc>
                  <a:txBody>
                    <a:bodyPr/>
                    <a:lstStyle/>
                    <a:p>
                      <a:pPr algn="just"/>
                      <a:r>
                        <a:rPr lang="en-US" sz="2800" dirty="0">
                          <a:solidFill>
                            <a:schemeClr val="tx1"/>
                          </a:solidFill>
                          <a:effectLst/>
                          <a:latin typeface="Times New Roman" panose="02020603050405020304" pitchFamily="18" charset="0"/>
                          <a:cs typeface="Times New Roman" panose="02020603050405020304" pitchFamily="18" charset="0"/>
                        </a:rPr>
                        <a:t>½ A : ½ a</a:t>
                      </a:r>
                    </a:p>
                  </a:txBody>
                  <a:tcPr marL="0" marR="0" marT="0" marB="0" anchor="ctr">
                    <a:lnL>
                      <a:noFill/>
                    </a:lnL>
                    <a:lnR>
                      <a:noFill/>
                    </a:lnR>
                    <a:lnT>
                      <a:noFill/>
                    </a:lnT>
                    <a:lnB>
                      <a:noFill/>
                    </a:lnB>
                  </a:tcPr>
                </a:tc>
                <a:tc>
                  <a:txBody>
                    <a:bodyPr/>
                    <a:lstStyle/>
                    <a:p>
                      <a:pPr algn="just"/>
                      <a:r>
                        <a:rPr lang="en-US" sz="2800" dirty="0">
                          <a:solidFill>
                            <a:schemeClr val="tx1"/>
                          </a:solidFill>
                          <a:effectLst/>
                          <a:latin typeface="Times New Roman" panose="02020603050405020304" pitchFamily="18" charset="0"/>
                          <a:cs typeface="Times New Roman" panose="02020603050405020304" pitchFamily="18" charset="0"/>
                        </a:rPr>
                        <a:t> </a:t>
                      </a:r>
                    </a:p>
                  </a:txBody>
                  <a:tcPr marL="0" marR="0" marT="0" marB="0" anchor="ctr">
                    <a:lnL>
                      <a:noFill/>
                    </a:lnL>
                    <a:lnR>
                      <a:noFill/>
                    </a:lnR>
                    <a:lnT>
                      <a:noFill/>
                    </a:lnT>
                    <a:lnB>
                      <a:noFill/>
                    </a:lnB>
                  </a:tcPr>
                </a:tc>
                <a:tc>
                  <a:txBody>
                    <a:bodyPr/>
                    <a:lstStyle/>
                    <a:p>
                      <a:pPr algn="just"/>
                      <a:r>
                        <a:rPr lang="en-US" sz="2800" dirty="0">
                          <a:solidFill>
                            <a:schemeClr val="tx1"/>
                          </a:solidFill>
                          <a:effectLst/>
                          <a:latin typeface="Times New Roman" panose="02020603050405020304" pitchFamily="18" charset="0"/>
                          <a:cs typeface="Times New Roman" panose="02020603050405020304" pitchFamily="18" charset="0"/>
                        </a:rPr>
                        <a:t>½ A : ½ a</a:t>
                      </a:r>
                    </a:p>
                  </a:txBody>
                  <a:tcPr marL="0" marR="0" marT="0" marB="0" anchor="ctr">
                    <a:lnL>
                      <a:noFill/>
                    </a:lnL>
                    <a:lnR>
                      <a:noFill/>
                    </a:lnR>
                    <a:lnT>
                      <a:noFill/>
                    </a:lnT>
                    <a:lnB>
                      <a:noFill/>
                    </a:lnB>
                  </a:tcPr>
                </a:tc>
                <a:extLst>
                  <a:ext uri="{0D108BD9-81ED-4DB2-BD59-A6C34878D82A}">
                    <a16:rowId xmlns:a16="http://schemas.microsoft.com/office/drawing/2014/main" val="10006"/>
                  </a:ext>
                </a:extLst>
              </a:tr>
              <a:tr h="0">
                <a:tc>
                  <a:txBody>
                    <a:bodyPr/>
                    <a:lstStyle/>
                    <a:p>
                      <a:pPr algn="just"/>
                      <a:r>
                        <a:rPr lang="en-US" sz="2800">
                          <a:solidFill>
                            <a:schemeClr val="tx1"/>
                          </a:solidFill>
                          <a:effectLst/>
                          <a:latin typeface="Times New Roman" panose="02020603050405020304" pitchFamily="18" charset="0"/>
                          <a:cs typeface="Times New Roman" panose="02020603050405020304" pitchFamily="18" charset="0"/>
                        </a:rPr>
                        <a:t>F</a:t>
                      </a:r>
                      <a:r>
                        <a:rPr lang="en-US" sz="2800" baseline="-25000">
                          <a:solidFill>
                            <a:schemeClr val="tx1"/>
                          </a:solidFill>
                          <a:effectLst/>
                          <a:latin typeface="Times New Roman" panose="02020603050405020304" pitchFamily="18" charset="0"/>
                          <a:cs typeface="Times New Roman" panose="02020603050405020304" pitchFamily="18" charset="0"/>
                        </a:rPr>
                        <a:t>2</a:t>
                      </a:r>
                      <a:r>
                        <a:rPr lang="en-US" sz="2800">
                          <a:solidFill>
                            <a:schemeClr val="tx1"/>
                          </a:solidFill>
                          <a:effectLst/>
                          <a:latin typeface="Times New Roman" panose="02020603050405020304" pitchFamily="18" charset="0"/>
                          <a:cs typeface="Times New Roman" panose="02020603050405020304" pitchFamily="18" charset="0"/>
                        </a:rPr>
                        <a:t>:</a:t>
                      </a:r>
                    </a:p>
                  </a:txBody>
                  <a:tcPr marL="0" marR="0" marT="0" marB="0" anchor="ctr">
                    <a:lnL>
                      <a:noFill/>
                    </a:lnL>
                    <a:lnR>
                      <a:noFill/>
                    </a:lnR>
                    <a:lnT>
                      <a:noFill/>
                    </a:lnT>
                    <a:lnB>
                      <a:noFill/>
                    </a:lnB>
                  </a:tcPr>
                </a:tc>
                <a:tc gridSpan="3">
                  <a:txBody>
                    <a:bodyPr/>
                    <a:lstStyle/>
                    <a:p>
                      <a:pPr algn="just"/>
                      <a:r>
                        <a:rPr lang="en-US" sz="2800" dirty="0">
                          <a:solidFill>
                            <a:schemeClr val="tx1"/>
                          </a:solidFill>
                          <a:effectLst/>
                          <a:latin typeface="Times New Roman" panose="02020603050405020304" pitchFamily="18" charset="0"/>
                          <a:cs typeface="Times New Roman" panose="02020603050405020304" pitchFamily="18" charset="0"/>
                        </a:rPr>
                        <a:t>¼ AA : ½ </a:t>
                      </a:r>
                      <a:r>
                        <a:rPr lang="en-US" sz="2800" dirty="0" err="1">
                          <a:solidFill>
                            <a:schemeClr val="tx1"/>
                          </a:solidFill>
                          <a:effectLst/>
                          <a:latin typeface="Times New Roman" panose="02020603050405020304" pitchFamily="18" charset="0"/>
                          <a:cs typeface="Times New Roman" panose="02020603050405020304" pitchFamily="18" charset="0"/>
                        </a:rPr>
                        <a:t>Aa</a:t>
                      </a:r>
                      <a:r>
                        <a:rPr lang="en-US" sz="2800" dirty="0">
                          <a:solidFill>
                            <a:schemeClr val="tx1"/>
                          </a:solidFill>
                          <a:effectLst/>
                          <a:latin typeface="Times New Roman" panose="02020603050405020304" pitchFamily="18" charset="0"/>
                          <a:cs typeface="Times New Roman" panose="02020603050405020304" pitchFamily="18" charset="0"/>
                        </a:rPr>
                        <a:t> : ¼ </a:t>
                      </a:r>
                      <a:r>
                        <a:rPr lang="en-US" sz="2800" dirty="0" err="1">
                          <a:solidFill>
                            <a:schemeClr val="tx1"/>
                          </a:solidFill>
                          <a:effectLst/>
                          <a:latin typeface="Times New Roman" panose="02020603050405020304" pitchFamily="18" charset="0"/>
                          <a:cs typeface="Times New Roman" panose="02020603050405020304" pitchFamily="18" charset="0"/>
                        </a:rPr>
                        <a:t>aa</a:t>
                      </a:r>
                      <a:endParaRPr lang="en-US" sz="2800" dirty="0">
                        <a:solidFill>
                          <a:schemeClr val="tx1"/>
                        </a:solidFill>
                        <a:effectLst/>
                        <a:latin typeface="Times New Roman" panose="02020603050405020304" pitchFamily="18" charset="0"/>
                        <a:cs typeface="Times New Roman" panose="02020603050405020304" pitchFamily="18" charset="0"/>
                      </a:endParaRPr>
                    </a:p>
                  </a:txBody>
                  <a:tcPr marL="0" marR="0" marT="0" marB="0" anchor="ctr">
                    <a:lnL>
                      <a:noFill/>
                    </a:lnL>
                    <a:lnR>
                      <a:noFill/>
                    </a:lnR>
                    <a:lnT>
                      <a:noFill/>
                    </a:lnT>
                    <a:lnB>
                      <a:noFill/>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0">
                <a:tc>
                  <a:txBody>
                    <a:bodyPr/>
                    <a:lstStyle/>
                    <a:p>
                      <a:pPr algn="just"/>
                      <a:r>
                        <a:rPr lang="en-US" sz="2800">
                          <a:solidFill>
                            <a:schemeClr val="tx1"/>
                          </a:solidFill>
                          <a:effectLst/>
                          <a:latin typeface="Times New Roman" panose="02020603050405020304" pitchFamily="18" charset="0"/>
                          <a:cs typeface="Times New Roman" panose="02020603050405020304" pitchFamily="18" charset="0"/>
                        </a:rPr>
                        <a:t> </a:t>
                      </a:r>
                    </a:p>
                  </a:txBody>
                  <a:tcPr marL="0" marR="0" marT="0" marB="0" anchor="ctr">
                    <a:lnL>
                      <a:noFill/>
                    </a:lnL>
                    <a:lnR>
                      <a:noFill/>
                    </a:lnR>
                    <a:lnT>
                      <a:noFill/>
                    </a:lnT>
                    <a:lnB>
                      <a:noFill/>
                    </a:lnB>
                  </a:tcPr>
                </a:tc>
                <a:tc gridSpan="3">
                  <a:txBody>
                    <a:bodyPr/>
                    <a:lstStyle/>
                    <a:p>
                      <a:pPr algn="just"/>
                      <a:r>
                        <a:rPr lang="en-US" sz="2800" dirty="0">
                          <a:solidFill>
                            <a:schemeClr val="tx1"/>
                          </a:solidFill>
                          <a:effectLst/>
                          <a:latin typeface="Times New Roman" panose="02020603050405020304" pitchFamily="18" charset="0"/>
                          <a:cs typeface="Times New Roman" panose="02020603050405020304" pitchFamily="18" charset="0"/>
                        </a:rPr>
                        <a:t>¾ </a:t>
                      </a:r>
                      <a:r>
                        <a:rPr lang="en-US" sz="2800" dirty="0" err="1">
                          <a:solidFill>
                            <a:schemeClr val="tx1"/>
                          </a:solidFill>
                          <a:effectLst/>
                          <a:latin typeface="Times New Roman" panose="02020603050405020304" pitchFamily="18" charset="0"/>
                          <a:cs typeface="Times New Roman" panose="02020603050405020304" pitchFamily="18" charset="0"/>
                        </a:rPr>
                        <a:t>Hoa</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tím</a:t>
                      </a:r>
                      <a:r>
                        <a:rPr lang="en-US" sz="2800" dirty="0">
                          <a:solidFill>
                            <a:schemeClr val="tx1"/>
                          </a:solidFill>
                          <a:effectLst/>
                          <a:latin typeface="Times New Roman" panose="02020603050405020304" pitchFamily="18" charset="0"/>
                          <a:cs typeface="Times New Roman" panose="02020603050405020304" pitchFamily="18" charset="0"/>
                        </a:rPr>
                        <a:t> : ¼ </a:t>
                      </a:r>
                      <a:r>
                        <a:rPr lang="en-US" sz="2800" dirty="0" err="1">
                          <a:solidFill>
                            <a:schemeClr val="tx1"/>
                          </a:solidFill>
                          <a:effectLst/>
                          <a:latin typeface="Times New Roman" panose="02020603050405020304" pitchFamily="18" charset="0"/>
                          <a:cs typeface="Times New Roman" panose="02020603050405020304" pitchFamily="18" charset="0"/>
                        </a:rPr>
                        <a:t>Hoa</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trắng</a:t>
                      </a:r>
                      <a:endParaRPr lang="en-US" sz="2800" dirty="0">
                        <a:solidFill>
                          <a:schemeClr val="tx1"/>
                        </a:solidFill>
                        <a:effectLst/>
                        <a:latin typeface="Times New Roman" panose="02020603050405020304" pitchFamily="18" charset="0"/>
                        <a:cs typeface="Times New Roman" panose="02020603050405020304" pitchFamily="18" charset="0"/>
                      </a:endParaRPr>
                    </a:p>
                  </a:txBody>
                  <a:tcPr marL="0" marR="0" marT="0" marB="0" anchor="ctr">
                    <a:lnL>
                      <a:noFill/>
                    </a:lnL>
                    <a:lnR>
                      <a:noFill/>
                    </a:lnR>
                    <a:lnT>
                      <a:noFill/>
                    </a:lnT>
                    <a:lnB>
                      <a:noFill/>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bl>
          </a:graphicData>
        </a:graphic>
      </p:graphicFrame>
      <p:sp>
        <p:nvSpPr>
          <p:cNvPr id="7" name="Rectangle 1"/>
          <p:cNvSpPr>
            <a:spLocks noChangeArrowheads="1"/>
          </p:cNvSpPr>
          <p:nvPr/>
        </p:nvSpPr>
        <p:spPr bwMode="auto">
          <a:xfrm>
            <a:off x="646545" y="1624827"/>
            <a:ext cx="7562877"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vi-VN" altLang="en-US" sz="24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Gợi</a:t>
            </a:r>
            <a:r>
              <a:rPr kumimoji="0" lang="vi-VN" altLang="en-US" sz="2400" b="0" i="0" u="none" strike="noStrike" cap="none" normalizeH="0" dirty="0">
                <a:ln>
                  <a:noFill/>
                </a:ln>
                <a:solidFill>
                  <a:srgbClr val="000000"/>
                </a:solidFill>
                <a:effectLst/>
                <a:latin typeface="Times New Roman" panose="02020603050405020304" pitchFamily="18" charset="0"/>
                <a:cs typeface="Times New Roman" panose="02020603050405020304" pitchFamily="18" charset="0"/>
              </a:rPr>
              <a:t> ý: </a:t>
            </a:r>
            <a:r>
              <a:rPr kumimoji="0" lang="en-US" altLang="en-US" sz="24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Cặp</a:t>
            </a:r>
            <a:r>
              <a:rPr kumimoji="0" lang="en-US" altLang="en-US" sz="24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tính</a:t>
            </a:r>
            <a:r>
              <a:rPr kumimoji="0" lang="en-US" altLang="en-US" sz="24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trạng</a:t>
            </a:r>
            <a:r>
              <a:rPr kumimoji="0" lang="en-US" altLang="en-US" sz="24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tương</a:t>
            </a:r>
            <a:r>
              <a:rPr kumimoji="0" lang="en-US" altLang="en-US" sz="24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phản</a:t>
            </a:r>
            <a:r>
              <a:rPr kumimoji="0" lang="en-US" altLang="en-US" sz="24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ở </a:t>
            </a:r>
            <a:r>
              <a:rPr kumimoji="0" lang="en-US" altLang="en-US" sz="24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cây</a:t>
            </a:r>
            <a:r>
              <a:rPr kumimoji="0" lang="en-US" altLang="en-US" sz="24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đậu</a:t>
            </a:r>
            <a:r>
              <a:rPr kumimoji="0" lang="en-US" altLang="en-US" sz="24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hà</a:t>
            </a:r>
            <a:r>
              <a:rPr kumimoji="0" lang="en-US" altLang="en-US" sz="24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lan</a:t>
            </a:r>
            <a:r>
              <a:rPr kumimoji="0" lang="en-US" altLang="en-US" sz="24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được</a:t>
            </a:r>
            <a:r>
              <a:rPr kumimoji="0" lang="en-US" altLang="en-US" sz="24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chọn</a:t>
            </a:r>
            <a:r>
              <a:rPr kumimoji="0" lang="en-US" altLang="en-US" sz="24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thân</a:t>
            </a:r>
            <a:r>
              <a:rPr kumimoji="0" lang="en-US" altLang="en-US" sz="24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cao</a:t>
            </a:r>
            <a:r>
              <a:rPr kumimoji="0" lang="en-US" altLang="en-US" sz="24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và</a:t>
            </a:r>
            <a:r>
              <a:rPr kumimoji="0" lang="en-US" altLang="en-US" sz="24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thân</a:t>
            </a:r>
            <a:r>
              <a:rPr kumimoji="0" lang="en-US" altLang="en-US" sz="24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thấp</a:t>
            </a:r>
            <a:r>
              <a:rPr kumimoji="0" lang="en-US" altLang="en-US" sz="24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a:t>
            </a:r>
            <a:r>
              <a:rPr lang="vi-VN" altLang="en-US" sz="2400" dirty="0">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Sơ</a:t>
            </a:r>
            <a:r>
              <a:rPr kumimoji="0" lang="en-US" altLang="en-US" sz="24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đồ</a:t>
            </a:r>
            <a:r>
              <a:rPr kumimoji="0" lang="en-US" altLang="en-US" sz="24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lai</a:t>
            </a:r>
            <a:r>
              <a:rPr kumimoji="0" lang="en-US" altLang="en-US" sz="24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a:t>
            </a:r>
            <a:endParaRPr kumimoji="0" lang="en-US"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22958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144218" y="181891"/>
            <a:ext cx="8964488"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eaLnBrk="1" hangingPunct="1">
              <a:buFontTx/>
              <a:buNone/>
            </a:pPr>
            <a:r>
              <a:rPr lang="en-US" sz="2800" b="1" kern="0" dirty="0" err="1">
                <a:solidFill>
                  <a:srgbClr val="FF0000"/>
                </a:solidFill>
                <a:latin typeface="Times New Roman" panose="02020603050405020304" pitchFamily="18" charset="0"/>
                <a:cs typeface="Times New Roman" pitchFamily="18" charset="0"/>
              </a:rPr>
              <a:t>BÀI</a:t>
            </a:r>
            <a:r>
              <a:rPr lang="en-US" sz="2800" b="1" kern="0" dirty="0">
                <a:solidFill>
                  <a:srgbClr val="FF0000"/>
                </a:solidFill>
                <a:latin typeface="Times New Roman" panose="02020603050405020304" pitchFamily="18" charset="0"/>
                <a:cs typeface="Times New Roman" pitchFamily="18" charset="0"/>
              </a:rPr>
              <a:t> 36. </a:t>
            </a:r>
            <a:r>
              <a:rPr lang="en-US" sz="2800" b="1" kern="0" dirty="0" err="1">
                <a:solidFill>
                  <a:srgbClr val="FF0000"/>
                </a:solidFill>
                <a:latin typeface="Times New Roman" panose="02020603050405020304" pitchFamily="18" charset="0"/>
                <a:cs typeface="Times New Roman" pitchFamily="18" charset="0"/>
              </a:rPr>
              <a:t>CÁC</a:t>
            </a:r>
            <a:r>
              <a:rPr lang="en-US" sz="2800" b="1" kern="0" dirty="0">
                <a:solidFill>
                  <a:srgbClr val="FF0000"/>
                </a:solidFill>
                <a:latin typeface="Times New Roman" panose="02020603050405020304" pitchFamily="18" charset="0"/>
                <a:cs typeface="Times New Roman" pitchFamily="18" charset="0"/>
              </a:rPr>
              <a:t> </a:t>
            </a:r>
            <a:r>
              <a:rPr lang="en-US" sz="2800" b="1" kern="0" dirty="0" err="1">
                <a:solidFill>
                  <a:srgbClr val="FF0000"/>
                </a:solidFill>
                <a:latin typeface="Times New Roman" panose="02020603050405020304" pitchFamily="18" charset="0"/>
                <a:cs typeface="Times New Roman" pitchFamily="18" charset="0"/>
              </a:rPr>
              <a:t>QUY</a:t>
            </a:r>
            <a:r>
              <a:rPr lang="en-US" sz="2800" b="1" kern="0" dirty="0">
                <a:solidFill>
                  <a:srgbClr val="FF0000"/>
                </a:solidFill>
                <a:latin typeface="Times New Roman" panose="02020603050405020304" pitchFamily="18" charset="0"/>
                <a:cs typeface="Times New Roman" pitchFamily="18" charset="0"/>
              </a:rPr>
              <a:t> </a:t>
            </a:r>
            <a:r>
              <a:rPr lang="en-US" sz="2800" b="1" kern="0" dirty="0" err="1">
                <a:solidFill>
                  <a:srgbClr val="FF0000"/>
                </a:solidFill>
                <a:latin typeface="Times New Roman" panose="02020603050405020304" pitchFamily="18" charset="0"/>
                <a:cs typeface="Times New Roman" pitchFamily="18" charset="0"/>
              </a:rPr>
              <a:t>LUẬT</a:t>
            </a:r>
            <a:r>
              <a:rPr lang="en-US" sz="2800" b="1" kern="0" dirty="0">
                <a:solidFill>
                  <a:srgbClr val="FF0000"/>
                </a:solidFill>
                <a:latin typeface="Times New Roman" panose="02020603050405020304" pitchFamily="18" charset="0"/>
                <a:cs typeface="Times New Roman" pitchFamily="18" charset="0"/>
              </a:rPr>
              <a:t> DI </a:t>
            </a:r>
            <a:r>
              <a:rPr lang="en-US" sz="2800" b="1" kern="0" dirty="0" err="1">
                <a:solidFill>
                  <a:srgbClr val="FF0000"/>
                </a:solidFill>
                <a:latin typeface="Times New Roman" panose="02020603050405020304" pitchFamily="18" charset="0"/>
                <a:cs typeface="Times New Roman" pitchFamily="18" charset="0"/>
              </a:rPr>
              <a:t>TRUYỀN</a:t>
            </a:r>
            <a:r>
              <a:rPr lang="en-US" sz="2800" b="1" kern="0" dirty="0">
                <a:solidFill>
                  <a:srgbClr val="FF0000"/>
                </a:solidFill>
                <a:latin typeface="Times New Roman" panose="02020603050405020304" pitchFamily="18" charset="0"/>
                <a:cs typeface="Times New Roman" pitchFamily="18" charset="0"/>
              </a:rPr>
              <a:t> </a:t>
            </a:r>
            <a:r>
              <a:rPr lang="en-US" sz="2800" b="1" kern="0" dirty="0" err="1">
                <a:solidFill>
                  <a:srgbClr val="FF0000"/>
                </a:solidFill>
                <a:latin typeface="Times New Roman" panose="02020603050405020304" pitchFamily="18" charset="0"/>
                <a:cs typeface="Times New Roman" pitchFamily="18" charset="0"/>
              </a:rPr>
              <a:t>CỦA</a:t>
            </a:r>
            <a:r>
              <a:rPr lang="en-US" sz="2800" b="1" kern="0" dirty="0">
                <a:solidFill>
                  <a:srgbClr val="FF0000"/>
                </a:solidFill>
                <a:latin typeface="Times New Roman" panose="02020603050405020304" pitchFamily="18" charset="0"/>
                <a:cs typeface="Times New Roman" pitchFamily="18" charset="0"/>
              </a:rPr>
              <a:t> </a:t>
            </a:r>
            <a:r>
              <a:rPr lang="en-US" sz="2800" b="1" kern="0" dirty="0" err="1">
                <a:solidFill>
                  <a:srgbClr val="FF0000"/>
                </a:solidFill>
                <a:latin typeface="Times New Roman" panose="02020603050405020304" pitchFamily="18" charset="0"/>
                <a:cs typeface="Times New Roman" pitchFamily="18" charset="0"/>
              </a:rPr>
              <a:t>MENĐEL</a:t>
            </a:r>
            <a:endParaRPr lang="en-US" sz="2800" b="1" kern="0" dirty="0">
              <a:solidFill>
                <a:srgbClr val="FF0000"/>
              </a:solidFill>
              <a:latin typeface="Times New Roman" pitchFamily="18" charset="0"/>
              <a:cs typeface="Times New Roman" pitchFamily="18" charset="0"/>
            </a:endParaRPr>
          </a:p>
        </p:txBody>
      </p:sp>
      <p:sp>
        <p:nvSpPr>
          <p:cNvPr id="7" name="Rectangle 3"/>
          <p:cNvSpPr txBox="1">
            <a:spLocks noChangeArrowheads="1"/>
          </p:cNvSpPr>
          <p:nvPr/>
        </p:nvSpPr>
        <p:spPr bwMode="auto">
          <a:xfrm>
            <a:off x="156388" y="851816"/>
            <a:ext cx="864096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eaLnBrk="1" hangingPunct="1">
              <a:buFontTx/>
              <a:buNone/>
            </a:pPr>
            <a:r>
              <a:rPr lang="en-US" sz="2400" b="1" kern="0" dirty="0">
                <a:solidFill>
                  <a:srgbClr val="000099"/>
                </a:solidFill>
                <a:latin typeface="Times New Roman" pitchFamily="18" charset="0"/>
                <a:cs typeface="Times New Roman" pitchFamily="18" charset="0"/>
              </a:rPr>
              <a:t>I - </a:t>
            </a:r>
            <a:r>
              <a:rPr lang="en-US" sz="2400" b="1" kern="0" dirty="0" err="1">
                <a:solidFill>
                  <a:srgbClr val="000099"/>
                </a:solidFill>
                <a:latin typeface="Times New Roman" pitchFamily="18" charset="0"/>
                <a:cs typeface="Times New Roman" pitchFamily="18" charset="0"/>
              </a:rPr>
              <a:t>MENĐEL</a:t>
            </a:r>
            <a:r>
              <a:rPr lang="en-US" sz="2400" b="1" kern="0" dirty="0">
                <a:solidFill>
                  <a:srgbClr val="000099"/>
                </a:solidFill>
                <a:latin typeface="Times New Roman" pitchFamily="18" charset="0"/>
                <a:cs typeface="Times New Roman" pitchFamily="18" charset="0"/>
              </a:rPr>
              <a:t> </a:t>
            </a:r>
            <a:r>
              <a:rPr lang="en-US" sz="2400" b="1" kern="0" dirty="0" err="1">
                <a:solidFill>
                  <a:srgbClr val="000099"/>
                </a:solidFill>
                <a:latin typeface="Times New Roman" pitchFamily="18" charset="0"/>
                <a:cs typeface="Times New Roman" pitchFamily="18" charset="0"/>
              </a:rPr>
              <a:t>VÀ</a:t>
            </a:r>
            <a:r>
              <a:rPr lang="en-US" sz="2400" b="1" kern="0" dirty="0">
                <a:solidFill>
                  <a:srgbClr val="000099"/>
                </a:solidFill>
                <a:latin typeface="Times New Roman" pitchFamily="18" charset="0"/>
                <a:cs typeface="Times New Roman" pitchFamily="18" charset="0"/>
              </a:rPr>
              <a:t> </a:t>
            </a:r>
            <a:r>
              <a:rPr lang="en-US" sz="2400" b="1" kern="0" dirty="0" err="1">
                <a:solidFill>
                  <a:srgbClr val="000099"/>
                </a:solidFill>
                <a:latin typeface="Times New Roman" pitchFamily="18" charset="0"/>
                <a:cs typeface="Times New Roman" pitchFamily="18" charset="0"/>
              </a:rPr>
              <a:t>THÍ</a:t>
            </a:r>
            <a:r>
              <a:rPr lang="en-US" sz="2400" b="1" kern="0" dirty="0">
                <a:solidFill>
                  <a:srgbClr val="000099"/>
                </a:solidFill>
                <a:latin typeface="Times New Roman" pitchFamily="18" charset="0"/>
                <a:cs typeface="Times New Roman" pitchFamily="18" charset="0"/>
              </a:rPr>
              <a:t> </a:t>
            </a:r>
            <a:r>
              <a:rPr lang="en-US" sz="2400" b="1" kern="0" dirty="0" err="1">
                <a:solidFill>
                  <a:srgbClr val="000099"/>
                </a:solidFill>
                <a:latin typeface="Times New Roman" pitchFamily="18" charset="0"/>
                <a:cs typeface="Times New Roman" pitchFamily="18" charset="0"/>
              </a:rPr>
              <a:t>NGHIỆM</a:t>
            </a:r>
            <a:r>
              <a:rPr lang="en-US" sz="2400" b="1" kern="0" dirty="0">
                <a:solidFill>
                  <a:srgbClr val="000099"/>
                </a:solidFill>
                <a:latin typeface="Times New Roman" pitchFamily="18" charset="0"/>
                <a:cs typeface="Times New Roman" pitchFamily="18" charset="0"/>
              </a:rPr>
              <a:t> LAI </a:t>
            </a:r>
            <a:r>
              <a:rPr lang="en-US" sz="2400" b="1" kern="0" dirty="0" err="1">
                <a:solidFill>
                  <a:srgbClr val="000099"/>
                </a:solidFill>
                <a:latin typeface="Times New Roman" pitchFamily="18" charset="0"/>
                <a:cs typeface="Times New Roman" pitchFamily="18" charset="0"/>
              </a:rPr>
              <a:t>MỘT</a:t>
            </a:r>
            <a:r>
              <a:rPr lang="en-US" sz="2400" b="1" kern="0" dirty="0">
                <a:solidFill>
                  <a:srgbClr val="000099"/>
                </a:solidFill>
                <a:latin typeface="Times New Roman" pitchFamily="18" charset="0"/>
                <a:cs typeface="Times New Roman" pitchFamily="18" charset="0"/>
              </a:rPr>
              <a:t> </a:t>
            </a:r>
            <a:r>
              <a:rPr lang="en-US" sz="2400" b="1" kern="0" dirty="0" err="1">
                <a:solidFill>
                  <a:srgbClr val="000099"/>
                </a:solidFill>
                <a:latin typeface="Times New Roman" pitchFamily="18" charset="0"/>
                <a:cs typeface="Times New Roman" pitchFamily="18" charset="0"/>
              </a:rPr>
              <a:t>CẶP</a:t>
            </a:r>
            <a:r>
              <a:rPr lang="en-US" sz="2400" b="1" kern="0" dirty="0">
                <a:solidFill>
                  <a:srgbClr val="000099"/>
                </a:solidFill>
                <a:latin typeface="Times New Roman" pitchFamily="18" charset="0"/>
                <a:cs typeface="Times New Roman" pitchFamily="18" charset="0"/>
              </a:rPr>
              <a:t> </a:t>
            </a:r>
            <a:r>
              <a:rPr lang="en-US" sz="2400" b="1" kern="0" dirty="0" err="1">
                <a:solidFill>
                  <a:srgbClr val="000099"/>
                </a:solidFill>
                <a:latin typeface="Times New Roman" pitchFamily="18" charset="0"/>
                <a:cs typeface="Times New Roman" pitchFamily="18" charset="0"/>
              </a:rPr>
              <a:t>TÍNH</a:t>
            </a:r>
            <a:r>
              <a:rPr lang="en-US" sz="2400" b="1" kern="0" dirty="0">
                <a:solidFill>
                  <a:srgbClr val="000099"/>
                </a:solidFill>
                <a:latin typeface="Times New Roman" pitchFamily="18" charset="0"/>
                <a:cs typeface="Times New Roman" pitchFamily="18" charset="0"/>
              </a:rPr>
              <a:t> </a:t>
            </a:r>
            <a:r>
              <a:rPr lang="en-US" sz="2400" b="1" kern="0" dirty="0" err="1">
                <a:solidFill>
                  <a:srgbClr val="000099"/>
                </a:solidFill>
                <a:latin typeface="Times New Roman" pitchFamily="18" charset="0"/>
                <a:cs typeface="Times New Roman" pitchFamily="18" charset="0"/>
              </a:rPr>
              <a:t>TRẠNG</a:t>
            </a:r>
            <a:endParaRPr lang="en-US" sz="2400" b="1" kern="0" dirty="0">
              <a:solidFill>
                <a:srgbClr val="000099"/>
              </a:solidFill>
              <a:latin typeface="Times New Roman" pitchFamily="18" charset="0"/>
              <a:cs typeface="Times New Roman" pitchFamily="18" charset="0"/>
            </a:endParaRPr>
          </a:p>
        </p:txBody>
      </p:sp>
      <p:sp>
        <p:nvSpPr>
          <p:cNvPr id="8" name="Rectangle 3"/>
          <p:cNvSpPr txBox="1">
            <a:spLocks noChangeArrowheads="1"/>
          </p:cNvSpPr>
          <p:nvPr/>
        </p:nvSpPr>
        <p:spPr bwMode="auto">
          <a:xfrm>
            <a:off x="3203848" y="2218846"/>
            <a:ext cx="252028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eaLnBrk="1" hangingPunct="1">
              <a:buFontTx/>
              <a:buNone/>
            </a:pPr>
            <a:r>
              <a:rPr lang="en-US" sz="2800" b="1" kern="0" dirty="0" err="1">
                <a:solidFill>
                  <a:srgbClr val="A50021"/>
                </a:solidFill>
                <a:latin typeface="Times New Roman" pitchFamily="18" charset="0"/>
                <a:cs typeface="Times New Roman" pitchFamily="18" charset="0"/>
              </a:rPr>
              <a:t>Nội</a:t>
            </a:r>
            <a:r>
              <a:rPr lang="en-US" sz="2800" b="1" kern="0" dirty="0">
                <a:solidFill>
                  <a:srgbClr val="A50021"/>
                </a:solidFill>
                <a:latin typeface="Times New Roman" pitchFamily="18" charset="0"/>
                <a:cs typeface="Times New Roman" pitchFamily="18" charset="0"/>
              </a:rPr>
              <a:t> dung </a:t>
            </a:r>
            <a:r>
              <a:rPr lang="vi-VN" sz="2800" b="1" kern="0" dirty="0">
                <a:solidFill>
                  <a:srgbClr val="A50021"/>
                </a:solidFill>
                <a:latin typeface="Times New Roman" pitchFamily="18" charset="0"/>
                <a:cs typeface="Times New Roman" pitchFamily="18" charset="0"/>
              </a:rPr>
              <a:t>3</a:t>
            </a:r>
            <a:r>
              <a:rPr lang="en-US" sz="2800" b="1" kern="0" dirty="0">
                <a:solidFill>
                  <a:srgbClr val="A50021"/>
                </a:solidFill>
                <a:latin typeface="Times New Roman" pitchFamily="18" charset="0"/>
                <a:cs typeface="Times New Roman" pitchFamily="18" charset="0"/>
              </a:rPr>
              <a:t>:</a:t>
            </a:r>
          </a:p>
        </p:txBody>
      </p:sp>
      <p:sp>
        <p:nvSpPr>
          <p:cNvPr id="9" name="Rectangle 8"/>
          <p:cNvSpPr/>
          <p:nvPr/>
        </p:nvSpPr>
        <p:spPr>
          <a:xfrm>
            <a:off x="1475656" y="3108822"/>
            <a:ext cx="5976664" cy="954107"/>
          </a:xfrm>
          <a:prstGeom prst="rect">
            <a:avLst/>
          </a:prstGeom>
        </p:spPr>
        <p:txBody>
          <a:bodyPr wrap="square">
            <a:spAutoFit/>
          </a:bodyPr>
          <a:lstStyle/>
          <a:p>
            <a:pPr algn="ctr"/>
            <a:r>
              <a:rPr lang="vi-VN" sz="2800" b="1" dirty="0">
                <a:solidFill>
                  <a:prstClr val="black"/>
                </a:solidFill>
                <a:latin typeface="Times New Roman" panose="02020603050405020304" pitchFamily="18" charset="0"/>
                <a:cs typeface="Times New Roman" panose="02020603050405020304" pitchFamily="18" charset="0"/>
              </a:rPr>
              <a:t>Phân biệt một số thuật ngữ và kí hiệu thường dùng trong di truyền học</a:t>
            </a:r>
            <a:endParaRPr lang="en-US" sz="2800" b="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99280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9" name="4">
            <a:extLst>
              <a:ext uri="{FF2B5EF4-FFF2-40B4-BE49-F238E27FC236}">
                <a16:creationId xmlns:a16="http://schemas.microsoft.com/office/drawing/2014/main" id="{99D2260B-F90F-44DC-A77E-F735122B7A33}"/>
              </a:ext>
            </a:extLst>
          </p:cNvPr>
          <p:cNvPicPr>
            <a:picLocks noChangeAspect="1"/>
          </p:cNvPicPr>
          <p:nvPr/>
        </p:nvPicPr>
        <p:blipFill>
          <a:blip r:embed="rId5"/>
          <a:stretch>
            <a:fillRect/>
          </a:stretch>
        </p:blipFill>
        <p:spPr>
          <a:xfrm rot="5400000">
            <a:off x="6429020" y="3787359"/>
            <a:ext cx="735953" cy="286025"/>
          </a:xfrm>
          <a:prstGeom prst="rect">
            <a:avLst/>
          </a:prstGeom>
        </p:spPr>
      </p:pic>
      <p:pic>
        <p:nvPicPr>
          <p:cNvPr id="10" name="3">
            <a:extLst>
              <a:ext uri="{FF2B5EF4-FFF2-40B4-BE49-F238E27FC236}">
                <a16:creationId xmlns:a16="http://schemas.microsoft.com/office/drawing/2014/main" id="{46439FB1-7642-41C3-B701-F4EC7D1D0A18}"/>
              </a:ext>
            </a:extLst>
          </p:cNvPr>
          <p:cNvPicPr>
            <a:picLocks noChangeAspect="1"/>
          </p:cNvPicPr>
          <p:nvPr/>
        </p:nvPicPr>
        <p:blipFill>
          <a:blip r:embed="rId6"/>
          <a:stretch>
            <a:fillRect/>
          </a:stretch>
        </p:blipFill>
        <p:spPr>
          <a:xfrm>
            <a:off x="6553668" y="3351349"/>
            <a:ext cx="605564" cy="235350"/>
          </a:xfrm>
          <a:prstGeom prst="rect">
            <a:avLst/>
          </a:prstGeom>
        </p:spPr>
      </p:pic>
      <p:pic>
        <p:nvPicPr>
          <p:cNvPr id="11" name="2">
            <a:extLst>
              <a:ext uri="{FF2B5EF4-FFF2-40B4-BE49-F238E27FC236}">
                <a16:creationId xmlns:a16="http://schemas.microsoft.com/office/drawing/2014/main" id="{689876F3-23D2-4F2E-BFF0-34B990B73AEA}"/>
              </a:ext>
            </a:extLst>
          </p:cNvPr>
          <p:cNvPicPr>
            <a:picLocks noChangeAspect="1"/>
          </p:cNvPicPr>
          <p:nvPr/>
        </p:nvPicPr>
        <p:blipFill>
          <a:blip r:embed="rId7"/>
          <a:stretch>
            <a:fillRect/>
          </a:stretch>
        </p:blipFill>
        <p:spPr>
          <a:xfrm rot="16200000">
            <a:off x="6133633" y="3370890"/>
            <a:ext cx="682178" cy="265126"/>
          </a:xfrm>
          <a:prstGeom prst="rect">
            <a:avLst/>
          </a:prstGeom>
        </p:spPr>
      </p:pic>
      <p:pic>
        <p:nvPicPr>
          <p:cNvPr id="12" name="1">
            <a:extLst>
              <a:ext uri="{FF2B5EF4-FFF2-40B4-BE49-F238E27FC236}">
                <a16:creationId xmlns:a16="http://schemas.microsoft.com/office/drawing/2014/main" id="{6707A293-903E-4B64-8304-9CF89CB5C037}"/>
              </a:ext>
            </a:extLst>
          </p:cNvPr>
          <p:cNvPicPr>
            <a:picLocks noChangeAspect="1"/>
          </p:cNvPicPr>
          <p:nvPr/>
        </p:nvPicPr>
        <p:blipFill>
          <a:blip r:embed="rId8"/>
          <a:stretch>
            <a:fillRect/>
          </a:stretch>
        </p:blipFill>
        <p:spPr>
          <a:xfrm rot="19650527">
            <a:off x="6842269" y="3545271"/>
            <a:ext cx="633926" cy="246373"/>
          </a:xfrm>
          <a:prstGeom prst="rect">
            <a:avLst/>
          </a:prstGeom>
        </p:spPr>
      </p:pic>
      <p:sp>
        <p:nvSpPr>
          <p:cNvPr id="42" name="TextBox 41">
            <a:extLst>
              <a:ext uri="{FF2B5EF4-FFF2-40B4-BE49-F238E27FC236}">
                <a16:creationId xmlns:a16="http://schemas.microsoft.com/office/drawing/2014/main" id="{C8624134-3E86-45B2-8853-06D14D26D64B}"/>
              </a:ext>
            </a:extLst>
          </p:cNvPr>
          <p:cNvSpPr txBox="1"/>
          <p:nvPr/>
        </p:nvSpPr>
        <p:spPr>
          <a:xfrm>
            <a:off x="4358933" y="2382528"/>
            <a:ext cx="4457700" cy="715581"/>
          </a:xfrm>
          <a:prstGeom prst="rect">
            <a:avLst/>
          </a:prstGeom>
          <a:noFill/>
        </p:spPr>
        <p:txBody>
          <a:bodyPr wrap="square" rtlCol="0">
            <a:spAutoFit/>
          </a:bodyPr>
          <a:lstStyle/>
          <a:p>
            <a:pPr algn="ctr" fontAlgn="auto">
              <a:spcBef>
                <a:spcPts val="0"/>
              </a:spcBef>
              <a:spcAft>
                <a:spcPts val="0"/>
              </a:spcAft>
              <a:defRPr/>
            </a:pPr>
            <a:r>
              <a:rPr lang="en-US" sz="4050" b="1" dirty="0" err="1">
                <a:ln w="38100">
                  <a:solidFill>
                    <a:srgbClr val="475D6B"/>
                  </a:solidFill>
                  <a:prstDash val="solid"/>
                </a:ln>
                <a:noFill/>
                <a:latin typeface="Tahoma" panose="020B0604030504040204" pitchFamily="34" charset="0"/>
                <a:ea typeface="Tahoma" panose="020B0604030504040204" pitchFamily="34" charset="0"/>
                <a:cs typeface="Tahoma" panose="020B0604030504040204" pitchFamily="34" charset="0"/>
              </a:rPr>
              <a:t>TÌM</a:t>
            </a:r>
            <a:r>
              <a:rPr lang="en-US" sz="4050" b="1" dirty="0">
                <a:ln w="38100">
                  <a:solidFill>
                    <a:srgbClr val="475D6B"/>
                  </a:solidFill>
                  <a:prstDash val="solid"/>
                </a:ln>
                <a:noFill/>
                <a:latin typeface="Tahoma" panose="020B0604030504040204" pitchFamily="34" charset="0"/>
                <a:ea typeface="Tahoma" panose="020B0604030504040204" pitchFamily="34" charset="0"/>
                <a:cs typeface="Tahoma" panose="020B0604030504040204" pitchFamily="34" charset="0"/>
              </a:rPr>
              <a:t> </a:t>
            </a:r>
            <a:r>
              <a:rPr lang="en-US" sz="4050" b="1" dirty="0" err="1">
                <a:ln w="38100">
                  <a:solidFill>
                    <a:srgbClr val="475D6B"/>
                  </a:solidFill>
                  <a:prstDash val="solid"/>
                </a:ln>
                <a:noFill/>
                <a:latin typeface="Tahoma" panose="020B0604030504040204" pitchFamily="34" charset="0"/>
                <a:ea typeface="Tahoma" panose="020B0604030504040204" pitchFamily="34" charset="0"/>
                <a:cs typeface="Tahoma" panose="020B0604030504040204" pitchFamily="34" charset="0"/>
              </a:rPr>
              <a:t>MẬT</a:t>
            </a:r>
            <a:r>
              <a:rPr lang="en-US" sz="4050" b="1" dirty="0">
                <a:ln w="38100">
                  <a:solidFill>
                    <a:srgbClr val="475D6B"/>
                  </a:solidFill>
                  <a:prstDash val="solid"/>
                </a:ln>
                <a:noFill/>
                <a:latin typeface="Tahoma" panose="020B0604030504040204" pitchFamily="34" charset="0"/>
                <a:ea typeface="Tahoma" panose="020B0604030504040204" pitchFamily="34" charset="0"/>
                <a:cs typeface="Tahoma" panose="020B0604030504040204" pitchFamily="34" charset="0"/>
              </a:rPr>
              <a:t> </a:t>
            </a:r>
            <a:r>
              <a:rPr lang="en-US" sz="4050" b="1" dirty="0" err="1">
                <a:ln w="38100">
                  <a:solidFill>
                    <a:srgbClr val="475D6B"/>
                  </a:solidFill>
                  <a:prstDash val="solid"/>
                </a:ln>
                <a:noFill/>
                <a:latin typeface="Tahoma" panose="020B0604030504040204" pitchFamily="34" charset="0"/>
                <a:ea typeface="Tahoma" panose="020B0604030504040204" pitchFamily="34" charset="0"/>
                <a:cs typeface="Tahoma" panose="020B0604030504040204" pitchFamily="34" charset="0"/>
              </a:rPr>
              <a:t>MÃ</a:t>
            </a:r>
            <a:endParaRPr lang="en-US" sz="4050" b="1" dirty="0">
              <a:ln w="38100">
                <a:solidFill>
                  <a:srgbClr val="475D6B"/>
                </a:solidFill>
                <a:prstDash val="solid"/>
              </a:ln>
              <a:noFill/>
              <a:latin typeface="Tahoma" panose="020B0604030504040204" pitchFamily="34" charset="0"/>
              <a:ea typeface="Tahoma" panose="020B0604030504040204" pitchFamily="34" charset="0"/>
              <a:cs typeface="Tahoma" panose="020B0604030504040204" pitchFamily="34" charset="0"/>
            </a:endParaRPr>
          </a:p>
        </p:txBody>
      </p:sp>
      <p:pic>
        <p:nvPicPr>
          <p:cNvPr id="3" name="Picture 2">
            <a:extLst>
              <a:ext uri="{FF2B5EF4-FFF2-40B4-BE49-F238E27FC236}">
                <a16:creationId xmlns:a16="http://schemas.microsoft.com/office/drawing/2014/main" id="{96670446-3115-44F6-9B45-557A634D5A5B}"/>
              </a:ext>
            </a:extLst>
          </p:cNvPr>
          <p:cNvPicPr>
            <a:picLocks noChangeAspect="1"/>
          </p:cNvPicPr>
          <p:nvPr/>
        </p:nvPicPr>
        <p:blipFill>
          <a:blip r:embed="rId9"/>
          <a:stretch>
            <a:fillRect/>
          </a:stretch>
        </p:blipFill>
        <p:spPr>
          <a:xfrm>
            <a:off x="1257366" y="3365486"/>
            <a:ext cx="1471581" cy="1426424"/>
          </a:xfrm>
          <a:prstGeom prst="rect">
            <a:avLst/>
          </a:prstGeom>
        </p:spPr>
      </p:pic>
      <p:sp>
        <p:nvSpPr>
          <p:cNvPr id="23" name="TextBox 22">
            <a:extLst>
              <a:ext uri="{FF2B5EF4-FFF2-40B4-BE49-F238E27FC236}">
                <a16:creationId xmlns:a16="http://schemas.microsoft.com/office/drawing/2014/main" id="{B8AEFFDF-FA5D-49E5-94E8-1A555B06B25D}"/>
              </a:ext>
            </a:extLst>
          </p:cNvPr>
          <p:cNvSpPr txBox="1"/>
          <p:nvPr/>
        </p:nvSpPr>
        <p:spPr>
          <a:xfrm>
            <a:off x="5187814" y="949812"/>
            <a:ext cx="3504389" cy="415498"/>
          </a:xfrm>
          <a:prstGeom prst="rect">
            <a:avLst/>
          </a:prstGeom>
          <a:noFill/>
        </p:spPr>
        <p:txBody>
          <a:bodyPr wrap="square" rtlCol="0">
            <a:spAutoFit/>
          </a:bodyPr>
          <a:lstStyle/>
          <a:p>
            <a:pPr fontAlgn="auto">
              <a:spcBef>
                <a:spcPts val="0"/>
              </a:spcBef>
              <a:spcAft>
                <a:spcPts val="0"/>
              </a:spcAft>
              <a:defRPr/>
            </a:pPr>
            <a:r>
              <a:rPr lang="en-US" sz="2100" b="1" dirty="0" err="1">
                <a:ln w="28575">
                  <a:solidFill>
                    <a:srgbClr val="C79668"/>
                  </a:solidFill>
                  <a:prstDash val="solid"/>
                </a:ln>
                <a:noFill/>
                <a:latin typeface="Tahoma" panose="020B0604030504040204" pitchFamily="34" charset="0"/>
                <a:ea typeface="Tahoma" panose="020B0604030504040204" pitchFamily="34" charset="0"/>
                <a:cs typeface="Tahoma" panose="020B0604030504040204" pitchFamily="34" charset="0"/>
              </a:rPr>
              <a:t>TRÒ</a:t>
            </a:r>
            <a:r>
              <a:rPr lang="en-US" sz="2100" b="1" dirty="0">
                <a:ln w="28575">
                  <a:solidFill>
                    <a:srgbClr val="C79668"/>
                  </a:solidFill>
                  <a:prstDash val="solid"/>
                </a:ln>
                <a:noFill/>
                <a:latin typeface="Tahoma" panose="020B0604030504040204" pitchFamily="34" charset="0"/>
                <a:ea typeface="Tahoma" panose="020B0604030504040204" pitchFamily="34" charset="0"/>
                <a:cs typeface="Tahoma" panose="020B0604030504040204" pitchFamily="34" charset="0"/>
              </a:rPr>
              <a:t> CH</a:t>
            </a:r>
            <a:r>
              <a:rPr lang="vi-VN" sz="2100" b="1" dirty="0">
                <a:ln w="28575">
                  <a:solidFill>
                    <a:srgbClr val="C79668"/>
                  </a:solidFill>
                  <a:prstDash val="solid"/>
                </a:ln>
                <a:noFill/>
                <a:latin typeface="Tahoma" panose="020B0604030504040204" pitchFamily="34" charset="0"/>
                <a:ea typeface="Tahoma" panose="020B0604030504040204" pitchFamily="34" charset="0"/>
                <a:cs typeface="Tahoma" panose="020B0604030504040204" pitchFamily="34" charset="0"/>
              </a:rPr>
              <a:t>Ơ</a:t>
            </a:r>
            <a:r>
              <a:rPr lang="en-US" sz="2100" b="1" dirty="0">
                <a:ln w="28575">
                  <a:solidFill>
                    <a:srgbClr val="C79668"/>
                  </a:solidFill>
                  <a:prstDash val="solid"/>
                </a:ln>
                <a:noFill/>
                <a:latin typeface="Tahoma" panose="020B0604030504040204" pitchFamily="34" charset="0"/>
                <a:ea typeface="Tahoma" panose="020B0604030504040204" pitchFamily="34" charset="0"/>
                <a:cs typeface="Tahoma" panose="020B0604030504040204" pitchFamily="34" charset="0"/>
              </a:rPr>
              <a:t>I</a:t>
            </a:r>
          </a:p>
        </p:txBody>
      </p:sp>
      <p:pic>
        <p:nvPicPr>
          <p:cNvPr id="2" name="Jigsaw Puzzle">
            <a:hlinkClick r:id="" action="ppaction://media"/>
            <a:extLst>
              <a:ext uri="{FF2B5EF4-FFF2-40B4-BE49-F238E27FC236}">
                <a16:creationId xmlns:a16="http://schemas.microsoft.com/office/drawing/2014/main" id="{5B1A47EF-09C9-4AF1-84E6-7C6CB7FB5B94}"/>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404099" y="5479526"/>
            <a:ext cx="365522" cy="365522"/>
          </a:xfrm>
          <a:prstGeom prst="rect">
            <a:avLst/>
          </a:prstGeom>
        </p:spPr>
      </p:pic>
      <p:pic>
        <p:nvPicPr>
          <p:cNvPr id="17" name="Picture 16">
            <a:extLst>
              <a:ext uri="{FF2B5EF4-FFF2-40B4-BE49-F238E27FC236}">
                <a16:creationId xmlns:a16="http://schemas.microsoft.com/office/drawing/2014/main" id="{70A34BE6-ED42-41DF-897F-F731B27F184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528093" y="3471046"/>
            <a:ext cx="720881" cy="1426424"/>
          </a:xfrm>
          <a:prstGeom prst="rect">
            <a:avLst/>
          </a:prstGeom>
        </p:spPr>
      </p:pic>
      <p:pic>
        <p:nvPicPr>
          <p:cNvPr id="21" name="Picture 20">
            <a:extLst>
              <a:ext uri="{FF2B5EF4-FFF2-40B4-BE49-F238E27FC236}">
                <a16:creationId xmlns:a16="http://schemas.microsoft.com/office/drawing/2014/main" id="{813E1AE1-7643-4785-BA16-F7C6737746D2}"/>
              </a:ext>
            </a:extLst>
          </p:cNvPr>
          <p:cNvPicPr>
            <a:picLocks noChangeAspect="1"/>
          </p:cNvPicPr>
          <p:nvPr/>
        </p:nvPicPr>
        <p:blipFill>
          <a:blip r:embed="rId12"/>
          <a:stretch>
            <a:fillRect/>
          </a:stretch>
        </p:blipFill>
        <p:spPr>
          <a:xfrm>
            <a:off x="4579117" y="2118959"/>
            <a:ext cx="1467740" cy="1467740"/>
          </a:xfrm>
          <a:prstGeom prst="rect">
            <a:avLst/>
          </a:prstGeom>
        </p:spPr>
      </p:pic>
      <p:pic>
        <p:nvPicPr>
          <p:cNvPr id="24" name="Picture 23" descr="A close up of a logo&#10;&#10;Description automatically generated">
            <a:extLst>
              <a:ext uri="{FF2B5EF4-FFF2-40B4-BE49-F238E27FC236}">
                <a16:creationId xmlns:a16="http://schemas.microsoft.com/office/drawing/2014/main" id="{B1BC13BA-A5F8-483D-8360-44343CD2F580}"/>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713048">
            <a:off x="2277369" y="2689630"/>
            <a:ext cx="402411" cy="326400"/>
          </a:xfrm>
          <a:prstGeom prst="rect">
            <a:avLst/>
          </a:prstGeom>
        </p:spPr>
      </p:pic>
      <p:pic>
        <p:nvPicPr>
          <p:cNvPr id="43" name="Picture 42" descr="A picture containing yellow&#10;&#10;Description automatically generated">
            <a:extLst>
              <a:ext uri="{FF2B5EF4-FFF2-40B4-BE49-F238E27FC236}">
                <a16:creationId xmlns:a16="http://schemas.microsoft.com/office/drawing/2014/main" id="{315D7AC1-BBF4-4FDA-B68C-206CDCBECAB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150209" y="2360452"/>
            <a:ext cx="2286000" cy="2286000"/>
          </a:xfrm>
          <a:prstGeom prst="rect">
            <a:avLst/>
          </a:prstGeom>
        </p:spPr>
      </p:pic>
      <p:pic>
        <p:nvPicPr>
          <p:cNvPr id="53" name="Picture 52">
            <a:extLst>
              <a:ext uri="{FF2B5EF4-FFF2-40B4-BE49-F238E27FC236}">
                <a16:creationId xmlns:a16="http://schemas.microsoft.com/office/drawing/2014/main" id="{23659039-4F72-4787-86D5-CFF51CFD64FA}"/>
              </a:ext>
            </a:extLst>
          </p:cNvPr>
          <p:cNvPicPr>
            <a:picLocks noChangeAspect="1"/>
          </p:cNvPicPr>
          <p:nvPr/>
        </p:nvPicPr>
        <p:blipFill>
          <a:blip r:embed="rId15">
            <a:duotone>
              <a:prstClr val="black"/>
              <a:schemeClr val="tx2">
                <a:tint val="45000"/>
                <a:satMod val="400000"/>
              </a:schemeClr>
            </a:duotone>
          </a:blip>
          <a:stretch>
            <a:fillRect/>
          </a:stretch>
        </p:blipFill>
        <p:spPr>
          <a:xfrm>
            <a:off x="7707360" y="3429000"/>
            <a:ext cx="876538" cy="876538"/>
          </a:xfrm>
          <a:prstGeom prst="rect">
            <a:avLst/>
          </a:prstGeom>
        </p:spPr>
      </p:pic>
      <p:pic>
        <p:nvPicPr>
          <p:cNvPr id="61" name="Picture 60" descr="A close up of a logo&#10;&#10;Description automatically generated">
            <a:extLst>
              <a:ext uri="{FF2B5EF4-FFF2-40B4-BE49-F238E27FC236}">
                <a16:creationId xmlns:a16="http://schemas.microsoft.com/office/drawing/2014/main" id="{74319678-FE85-4B26-8107-D247CF332ECE}"/>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270319" y="1200150"/>
            <a:ext cx="234440" cy="190188"/>
          </a:xfrm>
          <a:prstGeom prst="rect">
            <a:avLst/>
          </a:prstGeom>
        </p:spPr>
      </p:pic>
      <p:pic>
        <p:nvPicPr>
          <p:cNvPr id="64" name="Picture 63">
            <a:extLst>
              <a:ext uri="{FF2B5EF4-FFF2-40B4-BE49-F238E27FC236}">
                <a16:creationId xmlns:a16="http://schemas.microsoft.com/office/drawing/2014/main" id="{43CEEA26-AC31-4299-A07C-D7A664B69A29}"/>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flipH="1">
            <a:off x="7260350" y="1816033"/>
            <a:ext cx="451409" cy="334795"/>
          </a:xfrm>
          <a:prstGeom prst="rect">
            <a:avLst/>
          </a:prstGeom>
        </p:spPr>
      </p:pic>
      <p:sp>
        <p:nvSpPr>
          <p:cNvPr id="4" name="TextBox 3">
            <a:extLst>
              <a:ext uri="{FF2B5EF4-FFF2-40B4-BE49-F238E27FC236}">
                <a16:creationId xmlns:a16="http://schemas.microsoft.com/office/drawing/2014/main" id="{F0FBA157-C684-4B43-86AF-7AA55958D3B7}"/>
              </a:ext>
            </a:extLst>
          </p:cNvPr>
          <p:cNvSpPr txBox="1"/>
          <p:nvPr/>
        </p:nvSpPr>
        <p:spPr>
          <a:xfrm>
            <a:off x="4579118" y="961753"/>
            <a:ext cx="184731" cy="369332"/>
          </a:xfrm>
          <a:prstGeom prst="rect">
            <a:avLst/>
          </a:prstGeom>
          <a:noFill/>
        </p:spPr>
        <p:txBody>
          <a:bodyPr wrap="none" rtlCol="0">
            <a:spAutoFit/>
          </a:bodyPr>
          <a:lstStyle/>
          <a:p>
            <a:pPr fontAlgn="auto">
              <a:spcBef>
                <a:spcPts val="0"/>
              </a:spcBef>
              <a:spcAft>
                <a:spcPts val="0"/>
              </a:spcAft>
            </a:pPr>
            <a:endParaRPr lang="en-US">
              <a:solidFill>
                <a:prstClr val="black"/>
              </a:solidFill>
              <a:latin typeface="Calibri"/>
              <a:cs typeface="+mn-cs"/>
            </a:endParaRPr>
          </a:p>
        </p:txBody>
      </p:sp>
      <p:sp>
        <p:nvSpPr>
          <p:cNvPr id="19" name="Rectangle 18"/>
          <p:cNvSpPr/>
          <p:nvPr/>
        </p:nvSpPr>
        <p:spPr>
          <a:xfrm>
            <a:off x="-88131" y="5367994"/>
            <a:ext cx="5976664" cy="954107"/>
          </a:xfrm>
          <a:prstGeom prst="rect">
            <a:avLst/>
          </a:prstGeom>
        </p:spPr>
        <p:txBody>
          <a:bodyPr wrap="square">
            <a:spAutoFit/>
          </a:bodyPr>
          <a:lstStyle/>
          <a:p>
            <a:pPr algn="ctr"/>
            <a:r>
              <a:rPr lang="vi-VN" sz="2800" b="1" dirty="0">
                <a:latin typeface="Times New Roman" panose="02020603050405020304" pitchFamily="18" charset="0"/>
                <a:cs typeface="Times New Roman" panose="02020603050405020304" pitchFamily="18" charset="0"/>
              </a:rPr>
              <a:t>Phân biệt một số thuật ngữ và kí hiệu thường dùng trong di truyền học</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0891370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7848" fill="hold"/>
                                        <p:tgtEl>
                                          <p:spTgt spid="2"/>
                                        </p:tgtEl>
                                      </p:cBhvr>
                                    </p:cmd>
                                  </p:childTnLst>
                                </p:cTn>
                              </p:par>
                              <p:par>
                                <p:cTn id="7" presetID="63" presetClass="path" presetSubtype="0" repeatCount="indefinite" accel="50000" decel="50000" autoRev="1" fill="hold" nodeType="withEffect">
                                  <p:stCondLst>
                                    <p:cond delay="0"/>
                                  </p:stCondLst>
                                  <p:childTnLst>
                                    <p:animMotion origin="layout" path="M 4.16667E-7 -2.96296E-6 L 0.31589 -0.00301 " pathEditMode="relative" rAng="0" ptsTypes="AA">
                                      <p:cBhvr>
                                        <p:cTn id="8" dur="4000" fill="hold"/>
                                        <p:tgtEl>
                                          <p:spTgt spid="21"/>
                                        </p:tgtEl>
                                        <p:attrNameLst>
                                          <p:attrName>ppt_x</p:attrName>
                                          <p:attrName>ppt_y</p:attrName>
                                        </p:attrNameLst>
                                      </p:cBhvr>
                                      <p:rCtr x="15794" y="-162"/>
                                    </p:animMotion>
                                  </p:childTnLst>
                                </p:cTn>
                              </p:par>
                              <p:par>
                                <p:cTn id="9" presetID="26" presetClass="emph" presetSubtype="0" repeatCount="indefinite" fill="hold" nodeType="withEffect">
                                  <p:stCondLst>
                                    <p:cond delay="0"/>
                                  </p:stCondLst>
                                  <p:endCondLst>
                                    <p:cond evt="onNext" delay="0">
                                      <p:tgtEl>
                                        <p:sldTgt/>
                                      </p:tgtEl>
                                    </p:cond>
                                  </p:endCondLst>
                                  <p:childTnLst>
                                    <p:animEffect transition="out" filter="fade">
                                      <p:cBhvr>
                                        <p:cTn id="10" dur="500" tmFilter="0, 0; .2, .5; .8, .5; 1, 0"/>
                                        <p:tgtEl>
                                          <p:spTgt spid="53"/>
                                        </p:tgtEl>
                                      </p:cBhvr>
                                    </p:animEffect>
                                    <p:animScale>
                                      <p:cBhvr>
                                        <p:cTn id="11" dur="250" autoRev="1" fill="hold"/>
                                        <p:tgtEl>
                                          <p:spTgt spid="5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6D1E1D"/>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7A9FFBC-4E15-4773-AE98-3C81C6C0F24F}"/>
              </a:ext>
            </a:extLst>
          </p:cNvPr>
          <p:cNvSpPr txBox="1"/>
          <p:nvPr/>
        </p:nvSpPr>
        <p:spPr>
          <a:xfrm>
            <a:off x="261452" y="2276872"/>
            <a:ext cx="8437790" cy="1384995"/>
          </a:xfrm>
          <a:prstGeom prst="rect">
            <a:avLst/>
          </a:prstGeom>
          <a:noFill/>
        </p:spPr>
        <p:txBody>
          <a:bodyPr wrap="square" rtlCol="0">
            <a:spAutoFit/>
          </a:bodyPr>
          <a:lstStyle/>
          <a:p>
            <a:pPr algn="just" fontAlgn="auto">
              <a:spcBef>
                <a:spcPts val="0"/>
              </a:spcBef>
              <a:spcAft>
                <a:spcPts val="0"/>
              </a:spcAft>
            </a:pPr>
            <a:r>
              <a:rPr lang="en-US" sz="2800" dirty="0">
                <a:solidFill>
                  <a:srgbClr val="ED7D31">
                    <a:lumMod val="60000"/>
                    <a:lumOff val="40000"/>
                  </a:srgbClr>
                </a:solidFill>
                <a:latin typeface="Times New Roman" panose="02020603050405020304" pitchFamily="18" charset="0"/>
                <a:ea typeface="Tahoma" panose="020B0604030504040204" pitchFamily="34" charset="0"/>
                <a:cs typeface="Times New Roman" panose="02020603050405020304" pitchFamily="18" charset="0"/>
              </a:rPr>
              <a:t>Cho </a:t>
            </a:r>
            <a:r>
              <a:rPr lang="en-US" sz="2800" dirty="0" err="1">
                <a:solidFill>
                  <a:srgbClr val="ED7D31">
                    <a:lumMod val="60000"/>
                    <a:lumOff val="40000"/>
                  </a:srgbClr>
                </a:solidFill>
                <a:latin typeface="Times New Roman" panose="02020603050405020304" pitchFamily="18" charset="0"/>
                <a:ea typeface="Tahoma" panose="020B0604030504040204" pitchFamily="34" charset="0"/>
                <a:cs typeface="Times New Roman" panose="02020603050405020304" pitchFamily="18" charset="0"/>
              </a:rPr>
              <a:t>học</a:t>
            </a:r>
            <a:r>
              <a:rPr lang="en-US" sz="2800" dirty="0">
                <a:solidFill>
                  <a:srgbClr val="ED7D31">
                    <a:lumMod val="60000"/>
                    <a:lumOff val="40000"/>
                  </a:srgbClr>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ED7D31">
                    <a:lumMod val="60000"/>
                    <a:lumOff val="40000"/>
                  </a:srgbClr>
                </a:solidFill>
                <a:latin typeface="Times New Roman" panose="02020603050405020304" pitchFamily="18" charset="0"/>
                <a:ea typeface="Tahoma" panose="020B0604030504040204" pitchFamily="34" charset="0"/>
                <a:cs typeface="Times New Roman" panose="02020603050405020304" pitchFamily="18" charset="0"/>
              </a:rPr>
              <a:t>sinh</a:t>
            </a:r>
            <a:r>
              <a:rPr lang="en-US" sz="2800" dirty="0">
                <a:solidFill>
                  <a:srgbClr val="ED7D31">
                    <a:lumMod val="60000"/>
                    <a:lumOff val="40000"/>
                  </a:srgbClr>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ED7D31">
                    <a:lumMod val="60000"/>
                    <a:lumOff val="40000"/>
                  </a:srgbClr>
                </a:solidFill>
                <a:latin typeface="Times New Roman" panose="02020603050405020304" pitchFamily="18" charset="0"/>
                <a:ea typeface="Tahoma" panose="020B0604030504040204" pitchFamily="34" charset="0"/>
                <a:cs typeface="Times New Roman" panose="02020603050405020304" pitchFamily="18" charset="0"/>
              </a:rPr>
              <a:t>thảo</a:t>
            </a:r>
            <a:r>
              <a:rPr lang="en-US" sz="2800" dirty="0">
                <a:solidFill>
                  <a:srgbClr val="ED7D31">
                    <a:lumMod val="60000"/>
                    <a:lumOff val="40000"/>
                  </a:srgbClr>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ED7D31">
                    <a:lumMod val="60000"/>
                    <a:lumOff val="40000"/>
                  </a:srgbClr>
                </a:solidFill>
                <a:latin typeface="Times New Roman" panose="02020603050405020304" pitchFamily="18" charset="0"/>
                <a:ea typeface="Tahoma" panose="020B0604030504040204" pitchFamily="34" charset="0"/>
                <a:cs typeface="Times New Roman" panose="02020603050405020304" pitchFamily="18" charset="0"/>
              </a:rPr>
              <a:t>luận</a:t>
            </a:r>
            <a:r>
              <a:rPr lang="en-US" sz="2800" dirty="0">
                <a:solidFill>
                  <a:srgbClr val="ED7D31">
                    <a:lumMod val="60000"/>
                    <a:lumOff val="40000"/>
                  </a:srgbClr>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ED7D31">
                    <a:lumMod val="60000"/>
                    <a:lumOff val="40000"/>
                  </a:srgbClr>
                </a:solidFill>
                <a:latin typeface="Times New Roman" panose="02020603050405020304" pitchFamily="18" charset="0"/>
                <a:ea typeface="Tahoma" panose="020B0604030504040204" pitchFamily="34" charset="0"/>
                <a:cs typeface="Times New Roman" panose="02020603050405020304" pitchFamily="18" charset="0"/>
              </a:rPr>
              <a:t>theo</a:t>
            </a:r>
            <a:r>
              <a:rPr lang="en-US" sz="2800" dirty="0">
                <a:solidFill>
                  <a:srgbClr val="ED7D31">
                    <a:lumMod val="60000"/>
                    <a:lumOff val="40000"/>
                  </a:srgbClr>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ED7D31">
                    <a:lumMod val="60000"/>
                    <a:lumOff val="40000"/>
                  </a:srgbClr>
                </a:solidFill>
                <a:latin typeface="Times New Roman" panose="02020603050405020304" pitchFamily="18" charset="0"/>
                <a:ea typeface="Tahoma" panose="020B0604030504040204" pitchFamily="34" charset="0"/>
                <a:cs typeface="Times New Roman" panose="02020603050405020304" pitchFamily="18" charset="0"/>
              </a:rPr>
              <a:t>nhóm</a:t>
            </a:r>
            <a:r>
              <a:rPr lang="en-US" sz="2800" dirty="0">
                <a:solidFill>
                  <a:srgbClr val="ED7D31">
                    <a:lumMod val="60000"/>
                    <a:lumOff val="40000"/>
                  </a:srgbClr>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ED7D31">
                    <a:lumMod val="60000"/>
                    <a:lumOff val="40000"/>
                  </a:srgbClr>
                </a:solidFill>
                <a:latin typeface="Times New Roman" panose="02020603050405020304" pitchFamily="18" charset="0"/>
                <a:ea typeface="Tahoma" panose="020B0604030504040204" pitchFamily="34" charset="0"/>
                <a:cs typeface="Times New Roman" panose="02020603050405020304" pitchFamily="18" charset="0"/>
              </a:rPr>
              <a:t>đôi</a:t>
            </a:r>
            <a:r>
              <a:rPr lang="en-US" sz="2800" dirty="0">
                <a:solidFill>
                  <a:srgbClr val="ED7D31">
                    <a:lumMod val="60000"/>
                    <a:lumOff val="40000"/>
                  </a:srgbClr>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ED7D31">
                    <a:lumMod val="60000"/>
                    <a:lumOff val="40000"/>
                  </a:srgbClr>
                </a:solidFill>
                <a:latin typeface="Times New Roman" panose="02020603050405020304" pitchFamily="18" charset="0"/>
                <a:ea typeface="Tahoma" panose="020B0604030504040204" pitchFamily="34" charset="0"/>
                <a:cs typeface="Times New Roman" panose="02020603050405020304" pitchFamily="18" charset="0"/>
              </a:rPr>
              <a:t>mỗi</a:t>
            </a:r>
            <a:r>
              <a:rPr lang="en-US" sz="2800" dirty="0">
                <a:solidFill>
                  <a:srgbClr val="ED7D31">
                    <a:lumMod val="60000"/>
                    <a:lumOff val="40000"/>
                  </a:srgbClr>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ED7D31">
                    <a:lumMod val="60000"/>
                    <a:lumOff val="40000"/>
                  </a:srgbClr>
                </a:solidFill>
                <a:latin typeface="Times New Roman" panose="02020603050405020304" pitchFamily="18" charset="0"/>
                <a:ea typeface="Tahoma" panose="020B0604030504040204" pitchFamily="34" charset="0"/>
                <a:cs typeface="Times New Roman" panose="02020603050405020304" pitchFamily="18" charset="0"/>
              </a:rPr>
              <a:t>câu</a:t>
            </a:r>
            <a:r>
              <a:rPr lang="en-US" sz="2800" dirty="0">
                <a:solidFill>
                  <a:srgbClr val="ED7D31">
                    <a:lumMod val="60000"/>
                    <a:lumOff val="40000"/>
                  </a:srgbClr>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ED7D31">
                    <a:lumMod val="60000"/>
                    <a:lumOff val="40000"/>
                  </a:srgbClr>
                </a:solidFill>
                <a:latin typeface="Times New Roman" panose="02020603050405020304" pitchFamily="18" charset="0"/>
                <a:ea typeface="Tahoma" panose="020B0604030504040204" pitchFamily="34" charset="0"/>
                <a:cs typeface="Times New Roman" panose="02020603050405020304" pitchFamily="18" charset="0"/>
              </a:rPr>
              <a:t>hỏi</a:t>
            </a:r>
            <a:r>
              <a:rPr lang="en-US" sz="2800" dirty="0">
                <a:solidFill>
                  <a:srgbClr val="ED7D31">
                    <a:lumMod val="60000"/>
                    <a:lumOff val="40000"/>
                  </a:srgbClr>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ED7D31">
                    <a:lumMod val="60000"/>
                    <a:lumOff val="40000"/>
                  </a:srgbClr>
                </a:solidFill>
                <a:latin typeface="Times New Roman" panose="02020603050405020304" pitchFamily="18" charset="0"/>
                <a:ea typeface="Tahoma" panose="020B0604030504040204" pitchFamily="34" charset="0"/>
                <a:cs typeface="Times New Roman" panose="02020603050405020304" pitchFamily="18" charset="0"/>
              </a:rPr>
              <a:t>có</a:t>
            </a:r>
            <a:r>
              <a:rPr lang="en-US" sz="2800" dirty="0">
                <a:solidFill>
                  <a:srgbClr val="ED7D31">
                    <a:lumMod val="60000"/>
                    <a:lumOff val="40000"/>
                  </a:srgbClr>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ED7D31">
                    <a:lumMod val="60000"/>
                    <a:lumOff val="40000"/>
                  </a:srgbClr>
                </a:solidFill>
                <a:latin typeface="Times New Roman" panose="02020603050405020304" pitchFamily="18" charset="0"/>
                <a:ea typeface="Tahoma" panose="020B0604030504040204" pitchFamily="34" charset="0"/>
                <a:cs typeface="Times New Roman" panose="02020603050405020304" pitchFamily="18" charset="0"/>
              </a:rPr>
              <a:t>thời</a:t>
            </a:r>
            <a:r>
              <a:rPr lang="en-US" sz="2800" dirty="0">
                <a:solidFill>
                  <a:srgbClr val="ED7D31">
                    <a:lumMod val="60000"/>
                    <a:lumOff val="40000"/>
                  </a:srgbClr>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ED7D31">
                    <a:lumMod val="60000"/>
                    <a:lumOff val="40000"/>
                  </a:srgbClr>
                </a:solidFill>
                <a:latin typeface="Times New Roman" panose="02020603050405020304" pitchFamily="18" charset="0"/>
                <a:ea typeface="Tahoma" panose="020B0604030504040204" pitchFamily="34" charset="0"/>
                <a:cs typeface="Times New Roman" panose="02020603050405020304" pitchFamily="18" charset="0"/>
              </a:rPr>
              <a:t>gian</a:t>
            </a:r>
            <a:r>
              <a:rPr lang="en-US" sz="2800" dirty="0">
                <a:solidFill>
                  <a:srgbClr val="ED7D31">
                    <a:lumMod val="60000"/>
                    <a:lumOff val="40000"/>
                  </a:srgbClr>
                </a:solidFill>
                <a:latin typeface="Times New Roman" panose="02020603050405020304" pitchFamily="18" charset="0"/>
                <a:ea typeface="Tahoma" panose="020B0604030504040204" pitchFamily="34" charset="0"/>
                <a:cs typeface="Times New Roman" panose="02020603050405020304" pitchFamily="18" charset="0"/>
              </a:rPr>
              <a:t> 5 s </a:t>
            </a:r>
            <a:r>
              <a:rPr lang="en-US" sz="2800" dirty="0" err="1">
                <a:solidFill>
                  <a:srgbClr val="ED7D31">
                    <a:lumMod val="60000"/>
                    <a:lumOff val="40000"/>
                  </a:srgbClr>
                </a:solidFill>
                <a:latin typeface="Times New Roman" panose="02020603050405020304" pitchFamily="18" charset="0"/>
                <a:ea typeface="Tahoma" panose="020B0604030504040204" pitchFamily="34" charset="0"/>
                <a:cs typeface="Times New Roman" panose="02020603050405020304" pitchFamily="18" charset="0"/>
              </a:rPr>
              <a:t>để</a:t>
            </a:r>
            <a:r>
              <a:rPr lang="en-US" sz="2800" dirty="0">
                <a:solidFill>
                  <a:srgbClr val="ED7D31">
                    <a:lumMod val="60000"/>
                    <a:lumOff val="40000"/>
                  </a:srgbClr>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ED7D31">
                    <a:lumMod val="60000"/>
                    <a:lumOff val="40000"/>
                  </a:srgbClr>
                </a:solidFill>
                <a:latin typeface="Times New Roman" panose="02020603050405020304" pitchFamily="18" charset="0"/>
                <a:ea typeface="Tahoma" panose="020B0604030504040204" pitchFamily="34" charset="0"/>
                <a:cs typeface="Times New Roman" panose="02020603050405020304" pitchFamily="18" charset="0"/>
              </a:rPr>
              <a:t>hoàn</a:t>
            </a:r>
            <a:r>
              <a:rPr lang="en-US" sz="2800" dirty="0">
                <a:solidFill>
                  <a:srgbClr val="ED7D31">
                    <a:lumMod val="60000"/>
                    <a:lumOff val="40000"/>
                  </a:srgbClr>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ED7D31">
                    <a:lumMod val="60000"/>
                    <a:lumOff val="40000"/>
                  </a:srgbClr>
                </a:solidFill>
                <a:latin typeface="Times New Roman" panose="02020603050405020304" pitchFamily="18" charset="0"/>
                <a:ea typeface="Tahoma" panose="020B0604030504040204" pitchFamily="34" charset="0"/>
                <a:cs typeface="Times New Roman" panose="02020603050405020304" pitchFamily="18" charset="0"/>
              </a:rPr>
              <a:t>thành</a:t>
            </a:r>
            <a:r>
              <a:rPr lang="en-US" sz="2800" dirty="0">
                <a:solidFill>
                  <a:srgbClr val="ED7D31">
                    <a:lumMod val="60000"/>
                    <a:lumOff val="40000"/>
                  </a:srgbClr>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ED7D31">
                    <a:lumMod val="60000"/>
                    <a:lumOff val="40000"/>
                  </a:srgbClr>
                </a:solidFill>
                <a:latin typeface="Times New Roman" panose="02020603050405020304" pitchFamily="18" charset="0"/>
                <a:ea typeface="Tahoma" panose="020B0604030504040204" pitchFamily="34" charset="0"/>
                <a:cs typeface="Times New Roman" panose="02020603050405020304" pitchFamily="18" charset="0"/>
              </a:rPr>
              <a:t>Học</a:t>
            </a:r>
            <a:r>
              <a:rPr lang="en-US" sz="2800" dirty="0">
                <a:solidFill>
                  <a:srgbClr val="ED7D31">
                    <a:lumMod val="60000"/>
                    <a:lumOff val="40000"/>
                  </a:srgbClr>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ED7D31">
                    <a:lumMod val="60000"/>
                    <a:lumOff val="40000"/>
                  </a:srgbClr>
                </a:solidFill>
                <a:latin typeface="Times New Roman" panose="02020603050405020304" pitchFamily="18" charset="0"/>
                <a:ea typeface="Tahoma" panose="020B0604030504040204" pitchFamily="34" charset="0"/>
                <a:cs typeface="Times New Roman" panose="02020603050405020304" pitchFamily="18" charset="0"/>
              </a:rPr>
              <a:t>sinh</a:t>
            </a:r>
            <a:r>
              <a:rPr lang="en-US" sz="2800" dirty="0">
                <a:solidFill>
                  <a:srgbClr val="ED7D31">
                    <a:lumMod val="60000"/>
                    <a:lumOff val="40000"/>
                  </a:srgbClr>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ED7D31">
                    <a:lumMod val="60000"/>
                    <a:lumOff val="40000"/>
                  </a:srgbClr>
                </a:solidFill>
                <a:latin typeface="Times New Roman" panose="02020603050405020304" pitchFamily="18" charset="0"/>
                <a:ea typeface="Tahoma" panose="020B0604030504040204" pitchFamily="34" charset="0"/>
                <a:cs typeface="Times New Roman" panose="02020603050405020304" pitchFamily="18" charset="0"/>
              </a:rPr>
              <a:t>sẽ</a:t>
            </a:r>
            <a:r>
              <a:rPr lang="en-US" sz="2800" dirty="0">
                <a:solidFill>
                  <a:srgbClr val="ED7D31">
                    <a:lumMod val="60000"/>
                    <a:lumOff val="40000"/>
                  </a:srgbClr>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ED7D31">
                    <a:lumMod val="60000"/>
                    <a:lumOff val="40000"/>
                  </a:srgbClr>
                </a:solidFill>
                <a:latin typeface="Times New Roman" panose="02020603050405020304" pitchFamily="18" charset="0"/>
                <a:ea typeface="Tahoma" panose="020B0604030504040204" pitchFamily="34" charset="0"/>
                <a:cs typeface="Times New Roman" panose="02020603050405020304" pitchFamily="18" charset="0"/>
              </a:rPr>
              <a:t>viết</a:t>
            </a:r>
            <a:r>
              <a:rPr lang="en-US" sz="2800" dirty="0">
                <a:solidFill>
                  <a:srgbClr val="ED7D31">
                    <a:lumMod val="60000"/>
                    <a:lumOff val="40000"/>
                  </a:srgbClr>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ED7D31">
                    <a:lumMod val="60000"/>
                    <a:lumOff val="40000"/>
                  </a:srgbClr>
                </a:solidFill>
                <a:latin typeface="Times New Roman" panose="02020603050405020304" pitchFamily="18" charset="0"/>
                <a:ea typeface="Tahoma" panose="020B0604030504040204" pitchFamily="34" charset="0"/>
                <a:cs typeface="Times New Roman" panose="02020603050405020304" pitchFamily="18" charset="0"/>
              </a:rPr>
              <a:t>đáp</a:t>
            </a:r>
            <a:r>
              <a:rPr lang="en-US" sz="2800" dirty="0">
                <a:solidFill>
                  <a:srgbClr val="ED7D31">
                    <a:lumMod val="60000"/>
                    <a:lumOff val="40000"/>
                  </a:srgbClr>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ED7D31">
                    <a:lumMod val="60000"/>
                    <a:lumOff val="40000"/>
                  </a:srgbClr>
                </a:solidFill>
                <a:latin typeface="Times New Roman" panose="02020603050405020304" pitchFamily="18" charset="0"/>
                <a:ea typeface="Tahoma" panose="020B0604030504040204" pitchFamily="34" charset="0"/>
                <a:cs typeface="Times New Roman" panose="02020603050405020304" pitchFamily="18" charset="0"/>
              </a:rPr>
              <a:t>án</a:t>
            </a:r>
            <a:r>
              <a:rPr lang="en-US" sz="2800" dirty="0">
                <a:solidFill>
                  <a:srgbClr val="ED7D31">
                    <a:lumMod val="60000"/>
                    <a:lumOff val="40000"/>
                  </a:srgbClr>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ED7D31">
                    <a:lumMod val="60000"/>
                    <a:lumOff val="40000"/>
                  </a:srgbClr>
                </a:solidFill>
                <a:latin typeface="Times New Roman" panose="02020603050405020304" pitchFamily="18" charset="0"/>
                <a:ea typeface="Tahoma" panose="020B0604030504040204" pitchFamily="34" charset="0"/>
                <a:cs typeface="Times New Roman" panose="02020603050405020304" pitchFamily="18" charset="0"/>
              </a:rPr>
              <a:t>nhóm</a:t>
            </a:r>
            <a:r>
              <a:rPr lang="en-US" sz="2800" dirty="0">
                <a:solidFill>
                  <a:srgbClr val="ED7D31">
                    <a:lumMod val="60000"/>
                    <a:lumOff val="40000"/>
                  </a:srgbClr>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ED7D31">
                    <a:lumMod val="60000"/>
                    <a:lumOff val="40000"/>
                  </a:srgbClr>
                </a:solidFill>
                <a:latin typeface="Times New Roman" panose="02020603050405020304" pitchFamily="18" charset="0"/>
                <a:ea typeface="Tahoma" panose="020B0604030504040204" pitchFamily="34" charset="0"/>
                <a:cs typeface="Times New Roman" panose="02020603050405020304" pitchFamily="18" charset="0"/>
              </a:rPr>
              <a:t>mình</a:t>
            </a:r>
            <a:r>
              <a:rPr lang="en-US" sz="2800" dirty="0">
                <a:solidFill>
                  <a:srgbClr val="ED7D31">
                    <a:lumMod val="60000"/>
                    <a:lumOff val="40000"/>
                  </a:srgbClr>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ED7D31">
                    <a:lumMod val="60000"/>
                    <a:lumOff val="40000"/>
                  </a:srgbClr>
                </a:solidFill>
                <a:latin typeface="Times New Roman" panose="02020603050405020304" pitchFamily="18" charset="0"/>
                <a:ea typeface="Tahoma" panose="020B0604030504040204" pitchFamily="34" charset="0"/>
                <a:cs typeface="Times New Roman" panose="02020603050405020304" pitchFamily="18" charset="0"/>
              </a:rPr>
              <a:t>chọn</a:t>
            </a:r>
            <a:r>
              <a:rPr lang="en-US" sz="2800" dirty="0">
                <a:solidFill>
                  <a:srgbClr val="ED7D31">
                    <a:lumMod val="60000"/>
                    <a:lumOff val="40000"/>
                  </a:srgbClr>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ED7D31">
                    <a:lumMod val="60000"/>
                    <a:lumOff val="40000"/>
                  </a:srgbClr>
                </a:solidFill>
                <a:latin typeface="Times New Roman" panose="02020603050405020304" pitchFamily="18" charset="0"/>
                <a:ea typeface="Tahoma" panose="020B0604030504040204" pitchFamily="34" charset="0"/>
                <a:cs typeface="Times New Roman" panose="02020603050405020304" pitchFamily="18" charset="0"/>
              </a:rPr>
              <a:t>vào</a:t>
            </a:r>
            <a:r>
              <a:rPr lang="en-US" sz="2800" dirty="0">
                <a:solidFill>
                  <a:srgbClr val="ED7D31">
                    <a:lumMod val="60000"/>
                    <a:lumOff val="40000"/>
                  </a:srgbClr>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ED7D31">
                    <a:lumMod val="60000"/>
                    <a:lumOff val="40000"/>
                  </a:srgbClr>
                </a:solidFill>
                <a:latin typeface="Times New Roman" panose="02020603050405020304" pitchFamily="18" charset="0"/>
                <a:ea typeface="Tahoma" panose="020B0604030504040204" pitchFamily="34" charset="0"/>
                <a:cs typeface="Times New Roman" panose="02020603050405020304" pitchFamily="18" charset="0"/>
              </a:rPr>
              <a:t>giấy</a:t>
            </a:r>
            <a:r>
              <a:rPr lang="en-US" sz="2800" dirty="0">
                <a:solidFill>
                  <a:srgbClr val="ED7D31">
                    <a:lumMod val="60000"/>
                    <a:lumOff val="40000"/>
                  </a:srgbClr>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ED7D31">
                    <a:lumMod val="60000"/>
                    <a:lumOff val="40000"/>
                  </a:srgbClr>
                </a:solidFill>
                <a:latin typeface="Times New Roman" panose="02020603050405020304" pitchFamily="18" charset="0"/>
                <a:ea typeface="Tahoma" panose="020B0604030504040204" pitchFamily="34" charset="0"/>
                <a:cs typeface="Times New Roman" panose="02020603050405020304" pitchFamily="18" charset="0"/>
              </a:rPr>
              <a:t>nháp</a:t>
            </a:r>
            <a:r>
              <a:rPr lang="en-US" sz="2800">
                <a:solidFill>
                  <a:srgbClr val="ED7D31">
                    <a:lumMod val="60000"/>
                    <a:lumOff val="40000"/>
                  </a:srgbClr>
                </a:solidFill>
                <a:latin typeface="Times New Roman" panose="02020603050405020304" pitchFamily="18" charset="0"/>
                <a:ea typeface="Tahoma" panose="020B0604030504040204" pitchFamily="34" charset="0"/>
                <a:cs typeface="Times New Roman" panose="02020603050405020304" pitchFamily="18" charset="0"/>
              </a:rPr>
              <a:t>. </a:t>
            </a:r>
            <a:endParaRPr lang="en-US" sz="2800" dirty="0">
              <a:solidFill>
                <a:srgbClr val="ED7D31">
                  <a:lumMod val="60000"/>
                  <a:lumOff val="40000"/>
                </a:srgbClr>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5" name="Rectangle 4">
            <a:extLst>
              <a:ext uri="{FF2B5EF4-FFF2-40B4-BE49-F238E27FC236}">
                <a16:creationId xmlns:a16="http://schemas.microsoft.com/office/drawing/2014/main" id="{023B63DC-D00C-42B0-B418-0343FD294CE3}"/>
              </a:ext>
            </a:extLst>
          </p:cNvPr>
          <p:cNvSpPr/>
          <p:nvPr/>
        </p:nvSpPr>
        <p:spPr>
          <a:xfrm>
            <a:off x="261452" y="715740"/>
            <a:ext cx="2145139" cy="553998"/>
          </a:xfrm>
          <a:prstGeom prst="rect">
            <a:avLst/>
          </a:prstGeom>
        </p:spPr>
        <p:txBody>
          <a:bodyPr wrap="none">
            <a:spAutoFit/>
          </a:bodyPr>
          <a:lstStyle/>
          <a:p>
            <a:pPr algn="just" fontAlgn="auto">
              <a:spcBef>
                <a:spcPts val="0"/>
              </a:spcBef>
              <a:spcAft>
                <a:spcPts val="0"/>
              </a:spcAft>
            </a:pPr>
            <a:r>
              <a:rPr lang="en-US" sz="3000" dirty="0" err="1">
                <a:solidFill>
                  <a:srgbClr val="FFC000">
                    <a:lumMod val="60000"/>
                    <a:lumOff val="40000"/>
                  </a:srgbClr>
                </a:solidFill>
                <a:latin typeface="Roboto"/>
                <a:ea typeface="Tahoma" panose="020B0604030504040204" pitchFamily="34" charset="0"/>
                <a:cs typeface="Tahoma" panose="020B0604030504040204" pitchFamily="34" charset="0"/>
              </a:rPr>
              <a:t>Cách</a:t>
            </a:r>
            <a:r>
              <a:rPr lang="en-US" sz="3000" dirty="0">
                <a:solidFill>
                  <a:srgbClr val="FFC000">
                    <a:lumMod val="60000"/>
                    <a:lumOff val="40000"/>
                  </a:srgbClr>
                </a:solidFill>
                <a:latin typeface="Roboto"/>
                <a:ea typeface="Tahoma" panose="020B0604030504040204" pitchFamily="34" charset="0"/>
                <a:cs typeface="Tahoma" panose="020B0604030504040204" pitchFamily="34" charset="0"/>
              </a:rPr>
              <a:t> </a:t>
            </a:r>
            <a:r>
              <a:rPr lang="en-US" sz="3000" dirty="0" err="1">
                <a:solidFill>
                  <a:srgbClr val="FFC000">
                    <a:lumMod val="60000"/>
                    <a:lumOff val="40000"/>
                  </a:srgbClr>
                </a:solidFill>
                <a:latin typeface="Roboto"/>
                <a:ea typeface="Tahoma" panose="020B0604030504040204" pitchFamily="34" charset="0"/>
                <a:cs typeface="Tahoma" panose="020B0604030504040204" pitchFamily="34" charset="0"/>
              </a:rPr>
              <a:t>ch</a:t>
            </a:r>
            <a:r>
              <a:rPr lang="vi-VN" sz="3000" dirty="0">
                <a:solidFill>
                  <a:srgbClr val="FFC000">
                    <a:lumMod val="60000"/>
                    <a:lumOff val="40000"/>
                  </a:srgbClr>
                </a:solidFill>
                <a:latin typeface="Roboto"/>
                <a:ea typeface="Tahoma" panose="020B0604030504040204" pitchFamily="34" charset="0"/>
                <a:cs typeface="Tahoma" panose="020B0604030504040204" pitchFamily="34" charset="0"/>
              </a:rPr>
              <a:t>ơ</a:t>
            </a:r>
            <a:r>
              <a:rPr lang="en-US" sz="3000" dirty="0">
                <a:solidFill>
                  <a:srgbClr val="FFC000">
                    <a:lumMod val="60000"/>
                    <a:lumOff val="40000"/>
                  </a:srgbClr>
                </a:solidFill>
                <a:latin typeface="Roboto"/>
                <a:ea typeface="Tahoma" panose="020B0604030504040204" pitchFamily="34" charset="0"/>
                <a:cs typeface="Tahoma" panose="020B0604030504040204" pitchFamily="34" charset="0"/>
              </a:rPr>
              <a:t>i: </a:t>
            </a:r>
          </a:p>
        </p:txBody>
      </p:sp>
    </p:spTree>
    <p:extLst>
      <p:ext uri="{BB962C8B-B14F-4D97-AF65-F5344CB8AC3E}">
        <p14:creationId xmlns:p14="http://schemas.microsoft.com/office/powerpoint/2010/main" val="4151030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
                                        </p:tgtEl>
                                        <p:attrNameLst>
                                          <p:attrName>ppt_y</p:attrName>
                                        </p:attrNameLst>
                                      </p:cBhvr>
                                      <p:tavLst>
                                        <p:tav tm="0">
                                          <p:val>
                                            <p:strVal val="#ppt_y"/>
                                          </p:val>
                                        </p:tav>
                                        <p:tav tm="100000">
                                          <p:val>
                                            <p:strVal val="#ppt_y"/>
                                          </p:val>
                                        </p:tav>
                                      </p:tavLst>
                                    </p:anim>
                                    <p:anim calcmode="lin" valueType="num">
                                      <p:cBhvr>
                                        <p:cTn id="9"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
                                        </p:tgtEl>
                                      </p:cBhvr>
                                    </p:animEffect>
                                  </p:childTnLst>
                                </p:cTn>
                              </p:par>
                            </p:childTnLst>
                          </p:cTn>
                        </p:par>
                        <p:par>
                          <p:cTn id="12" fill="hold">
                            <p:stCondLst>
                              <p:cond delay="900"/>
                            </p:stCondLst>
                            <p:childTnLst>
                              <p:par>
                                <p:cTn id="13" presetID="41" presetClass="entr" presetSubtype="0" fill="hold" grpId="0" nodeType="afterEffect">
                                  <p:stCondLst>
                                    <p:cond delay="0"/>
                                  </p:stCondLst>
                                  <p:iterate type="lt">
                                    <p:tmPct val="10000"/>
                                  </p:iterate>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16" dur="500" fill="hold"/>
                                        <p:tgtEl>
                                          <p:spTgt spid="4"/>
                                        </p:tgtEl>
                                        <p:attrNameLst>
                                          <p:attrName>ppt_y</p:attrName>
                                        </p:attrNameLst>
                                      </p:cBhvr>
                                      <p:tavLst>
                                        <p:tav tm="0">
                                          <p:val>
                                            <p:strVal val="#ppt_y"/>
                                          </p:val>
                                        </p:tav>
                                        <p:tav tm="100000">
                                          <p:val>
                                            <p:strVal val="#ppt_y"/>
                                          </p:val>
                                        </p:tav>
                                      </p:tavLst>
                                    </p:anim>
                                    <p:anim calcmode="lin" valueType="num">
                                      <p:cBhvr>
                                        <p:cTn id="17"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8"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9" dur="500" tmFilter="0,0; .5, 1; 1, 1"/>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pic>
        <p:nvPicPr>
          <p:cNvPr id="61" name="Picture 60" descr="A close up of a logo&#10;&#10;Description automatically generated">
            <a:extLst>
              <a:ext uri="{FF2B5EF4-FFF2-40B4-BE49-F238E27FC236}">
                <a16:creationId xmlns:a16="http://schemas.microsoft.com/office/drawing/2014/main" id="{F00FF06E-DBE0-484E-BD9B-941BEFC0863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713048">
            <a:off x="2277369" y="2689630"/>
            <a:ext cx="402411" cy="326400"/>
          </a:xfrm>
          <a:prstGeom prst="rect">
            <a:avLst/>
          </a:prstGeom>
        </p:spPr>
      </p:pic>
      <p:sp>
        <p:nvSpPr>
          <p:cNvPr id="42" name="TextBox 41">
            <a:extLst>
              <a:ext uri="{FF2B5EF4-FFF2-40B4-BE49-F238E27FC236}">
                <a16:creationId xmlns:a16="http://schemas.microsoft.com/office/drawing/2014/main" id="{C8624134-3E86-45B2-8853-06D14D26D64B}"/>
              </a:ext>
            </a:extLst>
          </p:cNvPr>
          <p:cNvSpPr txBox="1"/>
          <p:nvPr/>
        </p:nvSpPr>
        <p:spPr>
          <a:xfrm>
            <a:off x="4504089" y="824964"/>
            <a:ext cx="4457700" cy="830997"/>
          </a:xfrm>
          <a:prstGeom prst="rect">
            <a:avLst/>
          </a:prstGeom>
          <a:noFill/>
        </p:spPr>
        <p:txBody>
          <a:bodyPr wrap="square" rtlCol="0">
            <a:spAutoFit/>
          </a:bodyPr>
          <a:lstStyle/>
          <a:p>
            <a:pPr fontAlgn="auto">
              <a:spcBef>
                <a:spcPts val="0"/>
              </a:spcBef>
              <a:spcAft>
                <a:spcPts val="0"/>
              </a:spcAft>
              <a:defRPr/>
            </a:pPr>
            <a:r>
              <a:rPr lang="vi-VN" sz="2400" dirty="0">
                <a:solidFill>
                  <a:srgbClr val="000000"/>
                </a:solidFill>
                <a:latin typeface="+mj-lt"/>
              </a:rPr>
              <a:t>1. Là tổ hợp các gene quy định kiểu hình của cơ thể. </a:t>
            </a:r>
            <a:endParaRPr lang="en-US" sz="2400" dirty="0">
              <a:solidFill>
                <a:srgbClr val="002060"/>
              </a:solidFill>
              <a:latin typeface="+mj-lt"/>
              <a:ea typeface="Tahoma" panose="020B0604030504040204" pitchFamily="34" charset="0"/>
              <a:cs typeface="Tahoma" panose="020B0604030504040204" pitchFamily="34" charset="0"/>
            </a:endParaRPr>
          </a:p>
        </p:txBody>
      </p:sp>
      <p:sp>
        <p:nvSpPr>
          <p:cNvPr id="48" name="TextBox 47">
            <a:extLst>
              <a:ext uri="{FF2B5EF4-FFF2-40B4-BE49-F238E27FC236}">
                <a16:creationId xmlns:a16="http://schemas.microsoft.com/office/drawing/2014/main" id="{5548E7CF-D360-4144-AF33-65AED6B91676}"/>
              </a:ext>
            </a:extLst>
          </p:cNvPr>
          <p:cNvSpPr txBox="1"/>
          <p:nvPr/>
        </p:nvSpPr>
        <p:spPr>
          <a:xfrm>
            <a:off x="5704162" y="3190070"/>
            <a:ext cx="1107676" cy="369332"/>
          </a:xfrm>
          <a:prstGeom prst="rect">
            <a:avLst/>
          </a:prstGeom>
          <a:noFill/>
        </p:spPr>
        <p:txBody>
          <a:bodyPr wrap="none" rtlCol="0">
            <a:spAutoFit/>
          </a:bodyPr>
          <a:lstStyle/>
          <a:p>
            <a:pPr fontAlgn="auto">
              <a:spcBef>
                <a:spcPts val="0"/>
              </a:spcBef>
              <a:spcAft>
                <a:spcPts val="0"/>
              </a:spcAft>
              <a:defRPr/>
            </a:pPr>
            <a:r>
              <a:rPr lang="vi-VN" dirty="0">
                <a:solidFill>
                  <a:srgbClr val="C00000"/>
                </a:solidFill>
                <a:latin typeface="Calibri" panose="020F0502020204030204"/>
                <a:cs typeface="+mn-cs"/>
              </a:rPr>
              <a:t>Kiểu gene</a:t>
            </a:r>
            <a:endParaRPr lang="en-US" dirty="0">
              <a:solidFill>
                <a:srgbClr val="C00000"/>
              </a:solidFill>
              <a:latin typeface="Calibri" panose="020F0502020204030204"/>
              <a:cs typeface="+mn-cs"/>
            </a:endParaRPr>
          </a:p>
        </p:txBody>
      </p:sp>
      <p:sp>
        <p:nvSpPr>
          <p:cNvPr id="49" name="TextBox 48">
            <a:extLst>
              <a:ext uri="{FF2B5EF4-FFF2-40B4-BE49-F238E27FC236}">
                <a16:creationId xmlns:a16="http://schemas.microsoft.com/office/drawing/2014/main" id="{D7A6994F-0630-4713-8748-399C79D2DD9F}"/>
              </a:ext>
            </a:extLst>
          </p:cNvPr>
          <p:cNvSpPr txBox="1"/>
          <p:nvPr/>
        </p:nvSpPr>
        <p:spPr>
          <a:xfrm>
            <a:off x="5704162" y="3794952"/>
            <a:ext cx="1140120" cy="369332"/>
          </a:xfrm>
          <a:prstGeom prst="rect">
            <a:avLst/>
          </a:prstGeom>
          <a:noFill/>
        </p:spPr>
        <p:txBody>
          <a:bodyPr wrap="none" rtlCol="0">
            <a:spAutoFit/>
          </a:bodyPr>
          <a:lstStyle/>
          <a:p>
            <a:pPr fontAlgn="auto">
              <a:spcBef>
                <a:spcPts val="0"/>
              </a:spcBef>
              <a:spcAft>
                <a:spcPts val="0"/>
              </a:spcAft>
              <a:defRPr/>
            </a:pPr>
            <a:r>
              <a:rPr lang="vi-VN" dirty="0">
                <a:solidFill>
                  <a:srgbClr val="C00000"/>
                </a:solidFill>
                <a:latin typeface="Calibri" panose="020F0502020204030204"/>
                <a:cs typeface="+mn-cs"/>
              </a:rPr>
              <a:t>Tính trạng</a:t>
            </a:r>
            <a:endParaRPr lang="en-US" dirty="0">
              <a:solidFill>
                <a:srgbClr val="C00000"/>
              </a:solidFill>
              <a:latin typeface="Calibri" panose="020F0502020204030204"/>
              <a:cs typeface="+mn-cs"/>
            </a:endParaRPr>
          </a:p>
        </p:txBody>
      </p:sp>
      <p:sp>
        <p:nvSpPr>
          <p:cNvPr id="50" name="TextBox 49">
            <a:extLst>
              <a:ext uri="{FF2B5EF4-FFF2-40B4-BE49-F238E27FC236}">
                <a16:creationId xmlns:a16="http://schemas.microsoft.com/office/drawing/2014/main" id="{301BFAFA-D38F-44D0-AA98-393BAFBBEA3F}"/>
              </a:ext>
            </a:extLst>
          </p:cNvPr>
          <p:cNvSpPr txBox="1"/>
          <p:nvPr/>
        </p:nvSpPr>
        <p:spPr>
          <a:xfrm>
            <a:off x="7650673" y="3169603"/>
            <a:ext cx="1066318" cy="369332"/>
          </a:xfrm>
          <a:prstGeom prst="rect">
            <a:avLst/>
          </a:prstGeom>
          <a:noFill/>
        </p:spPr>
        <p:txBody>
          <a:bodyPr wrap="none" rtlCol="0">
            <a:spAutoFit/>
          </a:bodyPr>
          <a:lstStyle/>
          <a:p>
            <a:pPr fontAlgn="auto">
              <a:spcBef>
                <a:spcPts val="0"/>
              </a:spcBef>
              <a:spcAft>
                <a:spcPts val="0"/>
              </a:spcAft>
              <a:defRPr/>
            </a:pPr>
            <a:r>
              <a:rPr lang="vi-VN" dirty="0">
                <a:solidFill>
                  <a:srgbClr val="C00000"/>
                </a:solidFill>
                <a:latin typeface="Calibri" panose="020F0502020204030204"/>
                <a:cs typeface="+mn-cs"/>
              </a:rPr>
              <a:t>Kiểu hình</a:t>
            </a:r>
            <a:endParaRPr lang="en-US" dirty="0">
              <a:solidFill>
                <a:srgbClr val="C00000"/>
              </a:solidFill>
              <a:latin typeface="Calibri" panose="020F0502020204030204"/>
              <a:cs typeface="+mn-cs"/>
            </a:endParaRPr>
          </a:p>
        </p:txBody>
      </p:sp>
      <p:sp>
        <p:nvSpPr>
          <p:cNvPr id="51" name="TextBox 50">
            <a:extLst>
              <a:ext uri="{FF2B5EF4-FFF2-40B4-BE49-F238E27FC236}">
                <a16:creationId xmlns:a16="http://schemas.microsoft.com/office/drawing/2014/main" id="{B6B0843E-F541-4888-BD4B-46E0AF2BF2D3}"/>
              </a:ext>
            </a:extLst>
          </p:cNvPr>
          <p:cNvSpPr txBox="1"/>
          <p:nvPr/>
        </p:nvSpPr>
        <p:spPr>
          <a:xfrm>
            <a:off x="7648557" y="3794952"/>
            <a:ext cx="684803" cy="369332"/>
          </a:xfrm>
          <a:prstGeom prst="rect">
            <a:avLst/>
          </a:prstGeom>
          <a:noFill/>
        </p:spPr>
        <p:txBody>
          <a:bodyPr wrap="none" rtlCol="0">
            <a:spAutoFit/>
          </a:bodyPr>
          <a:lstStyle/>
          <a:p>
            <a:pPr fontAlgn="auto">
              <a:spcBef>
                <a:spcPts val="0"/>
              </a:spcBef>
              <a:spcAft>
                <a:spcPts val="0"/>
              </a:spcAft>
              <a:defRPr/>
            </a:pPr>
            <a:r>
              <a:rPr lang="vi-VN" dirty="0">
                <a:solidFill>
                  <a:srgbClr val="C00000"/>
                </a:solidFill>
                <a:latin typeface="Calibri" panose="020F0502020204030204"/>
                <a:cs typeface="+mn-cs"/>
              </a:rPr>
              <a:t>allele</a:t>
            </a:r>
            <a:endParaRPr lang="en-US" dirty="0">
              <a:solidFill>
                <a:srgbClr val="C00000"/>
              </a:solidFill>
              <a:latin typeface="Calibri" panose="020F0502020204030204"/>
              <a:cs typeface="+mn-cs"/>
            </a:endParaRPr>
          </a:p>
        </p:txBody>
      </p:sp>
      <p:pic>
        <p:nvPicPr>
          <p:cNvPr id="4" name="Picture 3">
            <a:extLst>
              <a:ext uri="{FF2B5EF4-FFF2-40B4-BE49-F238E27FC236}">
                <a16:creationId xmlns:a16="http://schemas.microsoft.com/office/drawing/2014/main" id="{FFEBB429-0DF6-432D-9419-9B40A21B09C7}"/>
              </a:ext>
            </a:extLst>
          </p:cNvPr>
          <p:cNvPicPr>
            <a:picLocks noChangeAspect="1"/>
          </p:cNvPicPr>
          <p:nvPr/>
        </p:nvPicPr>
        <p:blipFill>
          <a:blip r:embed="rId12"/>
          <a:stretch>
            <a:fillRect/>
          </a:stretch>
        </p:blipFill>
        <p:spPr>
          <a:xfrm>
            <a:off x="1257367" y="2961731"/>
            <a:ext cx="1476893" cy="1830179"/>
          </a:xfrm>
          <a:prstGeom prst="rect">
            <a:avLst/>
          </a:prstGeom>
        </p:spPr>
      </p:pic>
      <p:pic>
        <p:nvPicPr>
          <p:cNvPr id="3" name="Picture 2">
            <a:extLst>
              <a:ext uri="{FF2B5EF4-FFF2-40B4-BE49-F238E27FC236}">
                <a16:creationId xmlns:a16="http://schemas.microsoft.com/office/drawing/2014/main" id="{96670446-3115-44F6-9B45-557A634D5A5B}"/>
              </a:ext>
            </a:extLst>
          </p:cNvPr>
          <p:cNvPicPr>
            <a:picLocks noChangeAspect="1"/>
          </p:cNvPicPr>
          <p:nvPr/>
        </p:nvPicPr>
        <p:blipFill>
          <a:blip r:embed="rId13"/>
          <a:stretch>
            <a:fillRect/>
          </a:stretch>
        </p:blipFill>
        <p:spPr>
          <a:xfrm>
            <a:off x="1257366" y="3365486"/>
            <a:ext cx="1471581" cy="1426424"/>
          </a:xfrm>
          <a:prstGeom prst="rect">
            <a:avLst/>
          </a:prstGeom>
        </p:spPr>
      </p:pic>
      <p:pic>
        <p:nvPicPr>
          <p:cNvPr id="9" name="4">
            <a:extLst>
              <a:ext uri="{FF2B5EF4-FFF2-40B4-BE49-F238E27FC236}">
                <a16:creationId xmlns:a16="http://schemas.microsoft.com/office/drawing/2014/main" id="{99D2260B-F90F-44DC-A77E-F735122B7A33}"/>
              </a:ext>
            </a:extLst>
          </p:cNvPr>
          <p:cNvPicPr>
            <a:picLocks noChangeAspect="1"/>
          </p:cNvPicPr>
          <p:nvPr/>
        </p:nvPicPr>
        <p:blipFill>
          <a:blip r:embed="rId14"/>
          <a:stretch>
            <a:fillRect/>
          </a:stretch>
        </p:blipFill>
        <p:spPr>
          <a:xfrm>
            <a:off x="3575506" y="5284058"/>
            <a:ext cx="1047079" cy="406943"/>
          </a:xfrm>
          <a:prstGeom prst="rect">
            <a:avLst/>
          </a:prstGeom>
        </p:spPr>
      </p:pic>
      <p:pic>
        <p:nvPicPr>
          <p:cNvPr id="10" name="3">
            <a:extLst>
              <a:ext uri="{FF2B5EF4-FFF2-40B4-BE49-F238E27FC236}">
                <a16:creationId xmlns:a16="http://schemas.microsoft.com/office/drawing/2014/main" id="{46439FB1-7642-41C3-B701-F4EC7D1D0A18}"/>
              </a:ext>
            </a:extLst>
          </p:cNvPr>
          <p:cNvPicPr>
            <a:picLocks noChangeAspect="1"/>
          </p:cNvPicPr>
          <p:nvPr/>
        </p:nvPicPr>
        <p:blipFill>
          <a:blip r:embed="rId15"/>
          <a:stretch>
            <a:fillRect/>
          </a:stretch>
        </p:blipFill>
        <p:spPr>
          <a:xfrm>
            <a:off x="2447124" y="5284058"/>
            <a:ext cx="1047079" cy="406943"/>
          </a:xfrm>
          <a:prstGeom prst="rect">
            <a:avLst/>
          </a:prstGeom>
        </p:spPr>
      </p:pic>
      <p:pic>
        <p:nvPicPr>
          <p:cNvPr id="11" name="2">
            <a:extLst>
              <a:ext uri="{FF2B5EF4-FFF2-40B4-BE49-F238E27FC236}">
                <a16:creationId xmlns:a16="http://schemas.microsoft.com/office/drawing/2014/main" id="{689876F3-23D2-4F2E-BFF0-34B990B73AEA}"/>
              </a:ext>
            </a:extLst>
          </p:cNvPr>
          <p:cNvPicPr>
            <a:picLocks noChangeAspect="1"/>
          </p:cNvPicPr>
          <p:nvPr/>
        </p:nvPicPr>
        <p:blipFill>
          <a:blip r:embed="rId16"/>
          <a:stretch>
            <a:fillRect/>
          </a:stretch>
        </p:blipFill>
        <p:spPr>
          <a:xfrm>
            <a:off x="1318741" y="5284058"/>
            <a:ext cx="1047079" cy="406943"/>
          </a:xfrm>
          <a:prstGeom prst="rect">
            <a:avLst/>
          </a:prstGeom>
        </p:spPr>
      </p:pic>
      <p:pic>
        <p:nvPicPr>
          <p:cNvPr id="14" name="Picture 13">
            <a:extLst>
              <a:ext uri="{FF2B5EF4-FFF2-40B4-BE49-F238E27FC236}">
                <a16:creationId xmlns:a16="http://schemas.microsoft.com/office/drawing/2014/main" id="{3638472D-1DB4-4C08-846B-A7E60A2DC2D2}"/>
              </a:ext>
            </a:extLst>
          </p:cNvPr>
          <p:cNvPicPr>
            <a:picLocks noChangeAspect="1"/>
          </p:cNvPicPr>
          <p:nvPr/>
        </p:nvPicPr>
        <p:blipFill>
          <a:blip r:embed="rId17"/>
          <a:stretch>
            <a:fillRect/>
          </a:stretch>
        </p:blipFill>
        <p:spPr>
          <a:xfrm>
            <a:off x="490203" y="4723593"/>
            <a:ext cx="685859" cy="685859"/>
          </a:xfrm>
          <a:prstGeom prst="rect">
            <a:avLst/>
          </a:prstGeom>
        </p:spPr>
      </p:pic>
      <p:pic>
        <p:nvPicPr>
          <p:cNvPr id="19" name="Magic sound effect">
            <a:hlinkClick r:id="" action="ppaction://media"/>
            <a:extLst>
              <a:ext uri="{FF2B5EF4-FFF2-40B4-BE49-F238E27FC236}">
                <a16:creationId xmlns:a16="http://schemas.microsoft.com/office/drawing/2014/main" id="{E56DA454-0B95-400A-A86B-160928009588}"/>
              </a:ext>
            </a:extLst>
          </p:cNvPr>
          <p:cNvPicPr>
            <a:picLocks noChangeAspect="1"/>
          </p:cNvPicPr>
          <p:nvPr>
            <a:audioFile r:link="rId1"/>
            <p:extLst>
              <p:ext uri="{DAA4B4D4-6D71-4841-9C94-3DE7FCFB9230}">
                <p14:media xmlns:p14="http://schemas.microsoft.com/office/powerpoint/2010/main" r:embed="rId2">
                  <p14:trim st="2016"/>
                </p14:media>
              </p:ext>
            </p:extLst>
          </p:nvPr>
        </p:nvPicPr>
        <p:blipFill>
          <a:blip r:embed="rId18"/>
          <a:stretch>
            <a:fillRect/>
          </a:stretch>
        </p:blipFill>
        <p:spPr>
          <a:xfrm>
            <a:off x="9384224" y="4179756"/>
            <a:ext cx="365522" cy="365522"/>
          </a:xfrm>
          <a:prstGeom prst="rect">
            <a:avLst/>
          </a:prstGeom>
        </p:spPr>
      </p:pic>
      <p:pic>
        <p:nvPicPr>
          <p:cNvPr id="25" name="Picture 24" descr="A close up of a logo&#10;&#10;Description automatically generated">
            <a:extLst>
              <a:ext uri="{FF2B5EF4-FFF2-40B4-BE49-F238E27FC236}">
                <a16:creationId xmlns:a16="http://schemas.microsoft.com/office/drawing/2014/main" id="{B1334589-9074-49BA-B231-2FD5E0824E65}"/>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2720296" y="-2406024"/>
            <a:ext cx="3703409" cy="2078444"/>
          </a:xfrm>
          <a:prstGeom prst="rect">
            <a:avLst/>
          </a:prstGeom>
        </p:spPr>
      </p:pic>
      <p:pic>
        <p:nvPicPr>
          <p:cNvPr id="31" name="Picture 30">
            <a:extLst>
              <a:ext uri="{FF2B5EF4-FFF2-40B4-BE49-F238E27FC236}">
                <a16:creationId xmlns:a16="http://schemas.microsoft.com/office/drawing/2014/main" id="{DC510AF4-FDAB-4D21-8224-9C0B089ED103}"/>
              </a:ext>
            </a:extLst>
          </p:cNvPr>
          <p:cNvPicPr>
            <a:picLocks noChangeAspect="1"/>
          </p:cNvPicPr>
          <p:nvPr/>
        </p:nvPicPr>
        <p:blipFill>
          <a:blip r:embed="rId20" cstate="print">
            <a:biLevel thresh="25000"/>
            <a:extLst>
              <a:ext uri="{28A0092B-C50C-407E-A947-70E740481C1C}">
                <a14:useLocalDpi xmlns:a14="http://schemas.microsoft.com/office/drawing/2010/main" val="0"/>
              </a:ext>
            </a:extLst>
          </a:blip>
          <a:stretch>
            <a:fillRect/>
          </a:stretch>
        </p:blipFill>
        <p:spPr>
          <a:xfrm>
            <a:off x="1098734" y="2627742"/>
            <a:ext cx="1769796" cy="1637722"/>
          </a:xfrm>
          <a:prstGeom prst="rect">
            <a:avLst/>
          </a:prstGeom>
        </p:spPr>
      </p:pic>
      <p:grpSp>
        <p:nvGrpSpPr>
          <p:cNvPr id="18" name="Group 17">
            <a:extLst>
              <a:ext uri="{FF2B5EF4-FFF2-40B4-BE49-F238E27FC236}">
                <a16:creationId xmlns:a16="http://schemas.microsoft.com/office/drawing/2014/main" id="{8B8EDFF5-DC0F-49F4-9C3D-795EAC2AF4B2}"/>
              </a:ext>
            </a:extLst>
          </p:cNvPr>
          <p:cNvGrpSpPr/>
          <p:nvPr/>
        </p:nvGrpSpPr>
        <p:grpSpPr>
          <a:xfrm>
            <a:off x="1403569" y="2817792"/>
            <a:ext cx="1189193" cy="1189191"/>
            <a:chOff x="1740753" y="2562737"/>
            <a:chExt cx="1833577" cy="1833577"/>
          </a:xfrm>
        </p:grpSpPr>
        <p:pic>
          <p:nvPicPr>
            <p:cNvPr id="8" name="Picture 7" descr="A picture containing invertebrate, animal&#10;&#10;Description automatically generated">
              <a:extLst>
                <a:ext uri="{FF2B5EF4-FFF2-40B4-BE49-F238E27FC236}">
                  <a16:creationId xmlns:a16="http://schemas.microsoft.com/office/drawing/2014/main" id="{BD256619-9050-494C-92FF-07090FE92261}"/>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740753" y="2562737"/>
              <a:ext cx="1833577" cy="1833577"/>
            </a:xfrm>
            <a:prstGeom prst="rect">
              <a:avLst/>
            </a:prstGeom>
          </p:spPr>
        </p:pic>
        <p:sp>
          <p:nvSpPr>
            <p:cNvPr id="17" name="Rectangle 16">
              <a:extLst>
                <a:ext uri="{FF2B5EF4-FFF2-40B4-BE49-F238E27FC236}">
                  <a16:creationId xmlns:a16="http://schemas.microsoft.com/office/drawing/2014/main" id="{07BE3BC8-6F94-4508-B5F3-94435B1CCB90}"/>
                </a:ext>
              </a:extLst>
            </p:cNvPr>
            <p:cNvSpPr/>
            <p:nvPr/>
          </p:nvSpPr>
          <p:spPr>
            <a:xfrm>
              <a:off x="1860958" y="2981248"/>
              <a:ext cx="1593168" cy="996558"/>
            </a:xfrm>
            <a:prstGeom prst="rect">
              <a:avLst/>
            </a:prstGeom>
          </p:spPr>
          <p:txBody>
            <a:bodyPr wrap="square" anchor="ctr">
              <a:spAutoFit/>
            </a:bodyPr>
            <a:lstStyle/>
            <a:p>
              <a:pPr algn="ctr" fontAlgn="auto">
                <a:spcBef>
                  <a:spcPts val="0"/>
                </a:spcBef>
                <a:spcAft>
                  <a:spcPts val="0"/>
                </a:spcAft>
                <a:defRPr/>
              </a:pPr>
              <a:r>
                <a:rPr lang="en-US" sz="1200" dirty="0" err="1">
                  <a:solidFill>
                    <a:prstClr val="white"/>
                  </a:solidFill>
                  <a:latin typeface="Tahoma" panose="020B0604030504040204" pitchFamily="34" charset="0"/>
                  <a:ea typeface="Tahoma" panose="020B0604030504040204" pitchFamily="34" charset="0"/>
                  <a:cs typeface="Tahoma" panose="020B0604030504040204" pitchFamily="34" charset="0"/>
                </a:rPr>
                <a:t>Trí</a:t>
              </a:r>
              <a:r>
                <a:rPr lang="en-US" sz="1200"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1200" dirty="0" err="1">
                  <a:solidFill>
                    <a:prstClr val="white"/>
                  </a:solidFill>
                  <a:latin typeface="Tahoma" panose="020B0604030504040204" pitchFamily="34" charset="0"/>
                  <a:ea typeface="Tahoma" panose="020B0604030504040204" pitchFamily="34" charset="0"/>
                  <a:cs typeface="Tahoma" panose="020B0604030504040204" pitchFamily="34" charset="0"/>
                </a:rPr>
                <a:t>thức</a:t>
              </a:r>
              <a:r>
                <a:rPr lang="en-US" sz="1200"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1200" dirty="0" err="1">
                  <a:solidFill>
                    <a:prstClr val="white"/>
                  </a:solidFill>
                  <a:latin typeface="Tahoma" panose="020B0604030504040204" pitchFamily="34" charset="0"/>
                  <a:ea typeface="Tahoma" panose="020B0604030504040204" pitchFamily="34" charset="0"/>
                  <a:cs typeface="Tahoma" panose="020B0604030504040204" pitchFamily="34" charset="0"/>
                </a:rPr>
                <a:t>là</a:t>
              </a:r>
              <a:r>
                <a:rPr lang="en-US" sz="1200"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1200" dirty="0" err="1">
                  <a:solidFill>
                    <a:prstClr val="white"/>
                  </a:solidFill>
                  <a:latin typeface="Tahoma" panose="020B0604030504040204" pitchFamily="34" charset="0"/>
                  <a:ea typeface="Tahoma" panose="020B0604030504040204" pitchFamily="34" charset="0"/>
                  <a:cs typeface="Tahoma" panose="020B0604030504040204" pitchFamily="34" charset="0"/>
                </a:rPr>
                <a:t>kho</a:t>
              </a:r>
              <a:r>
                <a:rPr lang="en-US" sz="1200"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1200" dirty="0" err="1">
                  <a:solidFill>
                    <a:prstClr val="white"/>
                  </a:solidFill>
                  <a:latin typeface="Tahoma" panose="020B0604030504040204" pitchFamily="34" charset="0"/>
                  <a:ea typeface="Tahoma" panose="020B0604030504040204" pitchFamily="34" charset="0"/>
                  <a:cs typeface="Tahoma" panose="020B0604030504040204" pitchFamily="34" charset="0"/>
                </a:rPr>
                <a:t>báu</a:t>
              </a:r>
              <a:r>
                <a:rPr lang="en-US" sz="1200"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1200" dirty="0" err="1">
                  <a:solidFill>
                    <a:prstClr val="white"/>
                  </a:solidFill>
                  <a:latin typeface="Tahoma" panose="020B0604030504040204" pitchFamily="34" charset="0"/>
                  <a:ea typeface="Tahoma" panose="020B0604030504040204" pitchFamily="34" charset="0"/>
                  <a:cs typeface="Tahoma" panose="020B0604030504040204" pitchFamily="34" charset="0"/>
                </a:rPr>
                <a:t>quý</a:t>
              </a:r>
              <a:r>
                <a:rPr lang="en-US" sz="1200"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1200" dirty="0" err="1">
                  <a:solidFill>
                    <a:prstClr val="white"/>
                  </a:solidFill>
                  <a:latin typeface="Tahoma" panose="020B0604030504040204" pitchFamily="34" charset="0"/>
                  <a:ea typeface="Tahoma" panose="020B0604030504040204" pitchFamily="34" charset="0"/>
                  <a:cs typeface="Tahoma" panose="020B0604030504040204" pitchFamily="34" charset="0"/>
                </a:rPr>
                <a:t>giá</a:t>
              </a:r>
              <a:r>
                <a:rPr lang="en-US" sz="1200"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1200" dirty="0" err="1">
                  <a:solidFill>
                    <a:prstClr val="white"/>
                  </a:solidFill>
                  <a:latin typeface="Tahoma" panose="020B0604030504040204" pitchFamily="34" charset="0"/>
                  <a:ea typeface="Tahoma" panose="020B0604030504040204" pitchFamily="34" charset="0"/>
                  <a:cs typeface="Tahoma" panose="020B0604030504040204" pitchFamily="34" charset="0"/>
                </a:rPr>
                <a:t>nhất</a:t>
              </a:r>
              <a:endParaRPr lang="en-US" sz="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pic>
        <p:nvPicPr>
          <p:cNvPr id="40" name="Picture 39">
            <a:extLst>
              <a:ext uri="{FF2B5EF4-FFF2-40B4-BE49-F238E27FC236}">
                <a16:creationId xmlns:a16="http://schemas.microsoft.com/office/drawing/2014/main" id="{7351ADC6-20B3-4CCF-9DF8-8EA4AC622084}"/>
              </a:ext>
            </a:extLst>
          </p:cNvPr>
          <p:cNvPicPr>
            <a:picLocks noChangeAspect="1"/>
          </p:cNvPicPr>
          <p:nvPr/>
        </p:nvPicPr>
        <p:blipFill>
          <a:blip r:embed="rId22"/>
          <a:stretch>
            <a:fillRect/>
          </a:stretch>
        </p:blipFill>
        <p:spPr>
          <a:xfrm>
            <a:off x="5254626" y="3141103"/>
            <a:ext cx="402371" cy="374936"/>
          </a:xfrm>
          <a:prstGeom prst="rect">
            <a:avLst/>
          </a:prstGeom>
        </p:spPr>
      </p:pic>
      <p:pic>
        <p:nvPicPr>
          <p:cNvPr id="41" name="Picture 40">
            <a:extLst>
              <a:ext uri="{FF2B5EF4-FFF2-40B4-BE49-F238E27FC236}">
                <a16:creationId xmlns:a16="http://schemas.microsoft.com/office/drawing/2014/main" id="{F1052473-D994-457E-AB27-BD41BE79A8A3}"/>
              </a:ext>
            </a:extLst>
          </p:cNvPr>
          <p:cNvPicPr>
            <a:picLocks noChangeAspect="1"/>
          </p:cNvPicPr>
          <p:nvPr/>
        </p:nvPicPr>
        <p:blipFill>
          <a:blip r:embed="rId23"/>
          <a:stretch>
            <a:fillRect/>
          </a:stretch>
        </p:blipFill>
        <p:spPr>
          <a:xfrm>
            <a:off x="5254626" y="3745984"/>
            <a:ext cx="402371" cy="374936"/>
          </a:xfrm>
          <a:prstGeom prst="rect">
            <a:avLst/>
          </a:prstGeom>
        </p:spPr>
      </p:pic>
      <p:pic>
        <p:nvPicPr>
          <p:cNvPr id="43" name="Picture 42">
            <a:extLst>
              <a:ext uri="{FF2B5EF4-FFF2-40B4-BE49-F238E27FC236}">
                <a16:creationId xmlns:a16="http://schemas.microsoft.com/office/drawing/2014/main" id="{05A3363A-AC58-4D37-8194-5A9B4BB15277}"/>
              </a:ext>
            </a:extLst>
          </p:cNvPr>
          <p:cNvPicPr>
            <a:picLocks noChangeAspect="1"/>
          </p:cNvPicPr>
          <p:nvPr/>
        </p:nvPicPr>
        <p:blipFill>
          <a:blip r:embed="rId24"/>
          <a:stretch>
            <a:fillRect/>
          </a:stretch>
        </p:blipFill>
        <p:spPr>
          <a:xfrm>
            <a:off x="7131886" y="3141103"/>
            <a:ext cx="402371" cy="374936"/>
          </a:xfrm>
          <a:prstGeom prst="rect">
            <a:avLst/>
          </a:prstGeom>
        </p:spPr>
      </p:pic>
      <p:pic>
        <p:nvPicPr>
          <p:cNvPr id="45" name="Picture 44">
            <a:extLst>
              <a:ext uri="{FF2B5EF4-FFF2-40B4-BE49-F238E27FC236}">
                <a16:creationId xmlns:a16="http://schemas.microsoft.com/office/drawing/2014/main" id="{27D23464-1C39-48E0-A01B-636B156BDD35}"/>
              </a:ext>
            </a:extLst>
          </p:cNvPr>
          <p:cNvPicPr>
            <a:picLocks noChangeAspect="1"/>
          </p:cNvPicPr>
          <p:nvPr/>
        </p:nvPicPr>
        <p:blipFill>
          <a:blip r:embed="rId25"/>
          <a:stretch>
            <a:fillRect/>
          </a:stretch>
        </p:blipFill>
        <p:spPr>
          <a:xfrm>
            <a:off x="7131886" y="3745984"/>
            <a:ext cx="402371" cy="374936"/>
          </a:xfrm>
          <a:prstGeom prst="rect">
            <a:avLst/>
          </a:prstGeom>
        </p:spPr>
      </p:pic>
      <p:pic>
        <p:nvPicPr>
          <p:cNvPr id="47" name="Picture 46">
            <a:extLst>
              <a:ext uri="{FF2B5EF4-FFF2-40B4-BE49-F238E27FC236}">
                <a16:creationId xmlns:a16="http://schemas.microsoft.com/office/drawing/2014/main" id="{F237EE6E-08B3-4C0C-A022-57AC16576CCC}"/>
              </a:ext>
            </a:extLst>
          </p:cNvPr>
          <p:cNvPicPr>
            <a:picLocks noChangeAspect="1"/>
          </p:cNvPicPr>
          <p:nvPr/>
        </p:nvPicPr>
        <p:blipFill>
          <a:blip r:embed="rId26"/>
          <a:stretch>
            <a:fillRect/>
          </a:stretch>
        </p:blipFill>
        <p:spPr>
          <a:xfrm>
            <a:off x="5048709" y="3071744"/>
            <a:ext cx="681287" cy="681287"/>
          </a:xfrm>
          <a:prstGeom prst="rect">
            <a:avLst/>
          </a:prstGeom>
        </p:spPr>
      </p:pic>
      <p:pic>
        <p:nvPicPr>
          <p:cNvPr id="12" name="1">
            <a:extLst>
              <a:ext uri="{FF2B5EF4-FFF2-40B4-BE49-F238E27FC236}">
                <a16:creationId xmlns:a16="http://schemas.microsoft.com/office/drawing/2014/main" id="{6707A293-903E-4B64-8304-9CF89CB5C037}"/>
              </a:ext>
            </a:extLst>
          </p:cNvPr>
          <p:cNvPicPr>
            <a:picLocks noChangeAspect="1"/>
          </p:cNvPicPr>
          <p:nvPr/>
        </p:nvPicPr>
        <p:blipFill>
          <a:blip r:embed="rId27"/>
          <a:stretch>
            <a:fillRect/>
          </a:stretch>
        </p:blipFill>
        <p:spPr>
          <a:xfrm>
            <a:off x="190359" y="5284058"/>
            <a:ext cx="1047079" cy="406943"/>
          </a:xfrm>
          <a:prstGeom prst="rect">
            <a:avLst/>
          </a:prstGeom>
        </p:spPr>
      </p:pic>
      <p:pic>
        <p:nvPicPr>
          <p:cNvPr id="15" name="Picture 14">
            <a:extLst>
              <a:ext uri="{FF2B5EF4-FFF2-40B4-BE49-F238E27FC236}">
                <a16:creationId xmlns:a16="http://schemas.microsoft.com/office/drawing/2014/main" id="{FEB7FC6F-C70F-4469-B6D6-83FF1C41AB5C}"/>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1883266" y="4078054"/>
            <a:ext cx="177713" cy="300422"/>
          </a:xfrm>
          <a:prstGeom prst="rect">
            <a:avLst/>
          </a:prstGeom>
        </p:spPr>
      </p:pic>
    </p:spTree>
    <p:extLst>
      <p:ext uri="{BB962C8B-B14F-4D97-AF65-F5344CB8AC3E}">
        <p14:creationId xmlns:p14="http://schemas.microsoft.com/office/powerpoint/2010/main" val="161509175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mph" presetSubtype="0" fill="hold" nodeType="clickEffect">
                                  <p:stCondLst>
                                    <p:cond delay="0"/>
                                  </p:stCondLst>
                                  <p:childTnLst>
                                    <p:anim calcmode="discrete" valueType="str">
                                      <p:cBhvr>
                                        <p:cTn id="6" dur="500" fill="hold"/>
                                        <p:tgtEl>
                                          <p:spTgt spid="12"/>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5"/>
                                            </p:cond>
                                          </p:stCondLst>
                                          <p:endCondLst>
                                            <p:cond evt="onStopAudio" delay="0">
                                              <p:tgtEl>
                                                <p:sldTgt/>
                                              </p:tgtEl>
                                            </p:cond>
                                          </p:endCondLst>
                                        </p:cTn>
                                        <p:tgtEl>
                                          <p:sndTgt r:embed="rId4" name="CLICK.WAV"/>
                                        </p:tgtEl>
                                      </p:cMediaNode>
                                    </p:audio>
                                  </p:subTnLst>
                                </p:cTn>
                              </p:par>
                            </p:childTnLst>
                          </p:cTn>
                        </p:par>
                        <p:par>
                          <p:cTn id="7" fill="hold">
                            <p:stCondLst>
                              <p:cond delay="500"/>
                            </p:stCondLst>
                            <p:childTnLst>
                              <p:par>
                                <p:cTn id="8" presetID="35" presetClass="emph" presetSubtype="0" fill="hold" nodeType="afterEffect">
                                  <p:stCondLst>
                                    <p:cond delay="0"/>
                                  </p:stCondLst>
                                  <p:childTnLst>
                                    <p:anim calcmode="discrete" valueType="str">
                                      <p:cBhvr>
                                        <p:cTn id="9" dur="500" fill="hold"/>
                                        <p:tgtEl>
                                          <p:spTgt spid="11"/>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8"/>
                                            </p:cond>
                                          </p:stCondLst>
                                          <p:endCondLst>
                                            <p:cond evt="onStopAudio" delay="0">
                                              <p:tgtEl>
                                                <p:sldTgt/>
                                              </p:tgtEl>
                                            </p:cond>
                                          </p:endCondLst>
                                        </p:cTn>
                                        <p:tgtEl>
                                          <p:sndTgt r:embed="rId4" name="CLICK.WAV"/>
                                        </p:tgtEl>
                                      </p:cMediaNode>
                                    </p:audio>
                                  </p:subTnLst>
                                </p:cTn>
                              </p:par>
                            </p:childTnLst>
                          </p:cTn>
                        </p:par>
                        <p:par>
                          <p:cTn id="10" fill="hold">
                            <p:stCondLst>
                              <p:cond delay="1000"/>
                            </p:stCondLst>
                            <p:childTnLst>
                              <p:par>
                                <p:cTn id="11" presetID="35" presetClass="emph" presetSubtype="0" fill="hold" nodeType="afterEffect">
                                  <p:stCondLst>
                                    <p:cond delay="0"/>
                                  </p:stCondLst>
                                  <p:childTnLst>
                                    <p:anim calcmode="discrete" valueType="str">
                                      <p:cBhvr>
                                        <p:cTn id="12" dur="500" fill="hold"/>
                                        <p:tgtEl>
                                          <p:spTgt spid="1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1"/>
                                            </p:cond>
                                          </p:stCondLst>
                                          <p:endCondLst>
                                            <p:cond evt="onStopAudio" delay="0">
                                              <p:tgtEl>
                                                <p:sldTgt/>
                                              </p:tgtEl>
                                            </p:cond>
                                          </p:endCondLst>
                                        </p:cTn>
                                        <p:tgtEl>
                                          <p:sndTgt r:embed="rId4" name="CLICK.WAV"/>
                                        </p:tgtEl>
                                      </p:cMediaNode>
                                    </p:audio>
                                  </p:subTnLst>
                                </p:cTn>
                              </p:par>
                            </p:childTnLst>
                          </p:cTn>
                        </p:par>
                        <p:par>
                          <p:cTn id="13" fill="hold">
                            <p:stCondLst>
                              <p:cond delay="1500"/>
                            </p:stCondLst>
                            <p:childTnLst>
                              <p:par>
                                <p:cTn id="14" presetID="35" presetClass="emph" presetSubtype="0" fill="hold" nodeType="afterEffect">
                                  <p:stCondLst>
                                    <p:cond delay="0"/>
                                  </p:stCondLst>
                                  <p:childTnLst>
                                    <p:anim calcmode="discrete" valueType="str">
                                      <p:cBhvr>
                                        <p:cTn id="15" dur="500" fill="hold"/>
                                        <p:tgtEl>
                                          <p:spTgt spid="9"/>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4"/>
                                            </p:cond>
                                          </p:stCondLst>
                                          <p:endCondLst>
                                            <p:cond evt="onStopAudio" delay="0">
                                              <p:tgtEl>
                                                <p:sldTgt/>
                                              </p:tgtEl>
                                            </p:cond>
                                          </p:endCondLst>
                                        </p:cTn>
                                        <p:tgtEl>
                                          <p:sndTgt r:embed="rId4" name="CLICK.WAV"/>
                                        </p:tgtEl>
                                      </p:cMediaNode>
                                    </p:audio>
                                  </p:subTnLst>
                                </p:cTn>
                              </p:par>
                            </p:childTnLst>
                          </p:cTn>
                        </p:par>
                        <p:par>
                          <p:cTn id="16" fill="hold">
                            <p:stCondLst>
                              <p:cond delay="2000"/>
                            </p:stCondLst>
                            <p:childTnLst>
                              <p:par>
                                <p:cTn id="17" presetID="35" presetClass="emph" presetSubtype="0" fill="hold" nodeType="afterEffect">
                                  <p:stCondLst>
                                    <p:cond delay="0"/>
                                  </p:stCondLst>
                                  <p:childTnLst>
                                    <p:anim calcmode="discrete" valueType="str">
                                      <p:cBhvr>
                                        <p:cTn id="18" dur="500" fill="hold"/>
                                        <p:tgtEl>
                                          <p:spTgt spid="1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7"/>
                                            </p:cond>
                                          </p:stCondLst>
                                          <p:endCondLst>
                                            <p:cond evt="onStopAudio" delay="0">
                                              <p:tgtEl>
                                                <p:sldTgt/>
                                              </p:tgtEl>
                                            </p:cond>
                                          </p:endCondLst>
                                        </p:cTn>
                                        <p:tgtEl>
                                          <p:sndTgt r:embed="rId4" name="CLICK.WAV"/>
                                        </p:tgtEl>
                                      </p:cMediaNode>
                                    </p:audio>
                                  </p:subTnLst>
                                </p:cTn>
                              </p:par>
                            </p:childTnLst>
                          </p:cTn>
                        </p:par>
                        <p:par>
                          <p:cTn id="19" fill="hold">
                            <p:stCondLst>
                              <p:cond delay="2500"/>
                            </p:stCondLst>
                            <p:childTnLst>
                              <p:par>
                                <p:cTn id="20" presetID="35" presetClass="emph" presetSubtype="0" fill="hold" nodeType="afterEffect">
                                  <p:stCondLst>
                                    <p:cond delay="0"/>
                                  </p:stCondLst>
                                  <p:childTnLst>
                                    <p:anim calcmode="discrete" valueType="str">
                                      <p:cBhvr>
                                        <p:cTn id="21" dur="500" fill="hold"/>
                                        <p:tgtEl>
                                          <p:spTgt spid="9"/>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0"/>
                                            </p:cond>
                                          </p:stCondLst>
                                          <p:endCondLst>
                                            <p:cond evt="onStopAudio" delay="0">
                                              <p:tgtEl>
                                                <p:sldTgt/>
                                              </p:tgtEl>
                                            </p:cond>
                                          </p:endCondLst>
                                        </p:cTn>
                                        <p:tgtEl>
                                          <p:sndTgt r:embed="rId4" name="CLICK.WAV"/>
                                        </p:tgtEl>
                                      </p:cMediaNode>
                                    </p:audio>
                                  </p:subTnLst>
                                </p:cTn>
                              </p:par>
                            </p:childTnLst>
                          </p:cTn>
                        </p:par>
                        <p:par>
                          <p:cTn id="22" fill="hold">
                            <p:stCondLst>
                              <p:cond delay="3000"/>
                            </p:stCondLst>
                            <p:childTnLst>
                              <p:par>
                                <p:cTn id="23" presetID="35" presetClass="emph" presetSubtype="0" fill="hold" nodeType="afterEffect">
                                  <p:stCondLst>
                                    <p:cond delay="0"/>
                                  </p:stCondLst>
                                  <p:childTnLst>
                                    <p:anim calcmode="discrete" valueType="str">
                                      <p:cBhvr>
                                        <p:cTn id="24" dur="500" fill="hold"/>
                                        <p:tgtEl>
                                          <p:spTgt spid="12"/>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3"/>
                                            </p:cond>
                                          </p:stCondLst>
                                          <p:endCondLst>
                                            <p:cond evt="onStopAudio" delay="0">
                                              <p:tgtEl>
                                                <p:sldTgt/>
                                              </p:tgtEl>
                                            </p:cond>
                                          </p:endCondLst>
                                        </p:cTn>
                                        <p:tgtEl>
                                          <p:sndTgt r:embed="rId4" name="CLICK.WAV"/>
                                        </p:tgtEl>
                                      </p:cMediaNode>
                                    </p:audio>
                                  </p:subTnLst>
                                </p:cTn>
                              </p:par>
                            </p:childTnLst>
                          </p:cTn>
                        </p:par>
                        <p:par>
                          <p:cTn id="25" fill="hold">
                            <p:stCondLst>
                              <p:cond delay="3500"/>
                            </p:stCondLst>
                            <p:childTnLst>
                              <p:par>
                                <p:cTn id="26" presetID="35" presetClass="emph" presetSubtype="0" fill="hold" nodeType="afterEffect">
                                  <p:stCondLst>
                                    <p:cond delay="0"/>
                                  </p:stCondLst>
                                  <p:childTnLst>
                                    <p:anim calcmode="discrete" valueType="str">
                                      <p:cBhvr>
                                        <p:cTn id="27" dur="500" fill="hold"/>
                                        <p:tgtEl>
                                          <p:spTgt spid="11"/>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6"/>
                                            </p:cond>
                                          </p:stCondLst>
                                          <p:endCondLst>
                                            <p:cond evt="onStopAudio" delay="0">
                                              <p:tgtEl>
                                                <p:sldTgt/>
                                              </p:tgtEl>
                                            </p:cond>
                                          </p:endCondLst>
                                        </p:cTn>
                                        <p:tgtEl>
                                          <p:sndTgt r:embed="rId4" name="CLICK.WAV"/>
                                        </p:tgtEl>
                                      </p:cMediaNode>
                                    </p:audio>
                                  </p:subTnLst>
                                </p:cTn>
                              </p:par>
                            </p:childTnLst>
                          </p:cTn>
                        </p:par>
                        <p:par>
                          <p:cTn id="28" fill="hold">
                            <p:stCondLst>
                              <p:cond delay="4000"/>
                            </p:stCondLst>
                            <p:childTnLst>
                              <p:par>
                                <p:cTn id="29" presetID="32" presetClass="emph" presetSubtype="0" fill="hold" nodeType="afterEffect">
                                  <p:stCondLst>
                                    <p:cond delay="0"/>
                                  </p:stCondLst>
                                  <p:childTnLst>
                                    <p:animRot by="120000">
                                      <p:cBhvr>
                                        <p:cTn id="30" dur="100" fill="hold">
                                          <p:stCondLst>
                                            <p:cond delay="0"/>
                                          </p:stCondLst>
                                        </p:cTn>
                                        <p:tgtEl>
                                          <p:spTgt spid="12"/>
                                        </p:tgtEl>
                                        <p:attrNameLst>
                                          <p:attrName>r</p:attrName>
                                        </p:attrNameLst>
                                      </p:cBhvr>
                                    </p:animRot>
                                    <p:animRot by="-240000">
                                      <p:cBhvr>
                                        <p:cTn id="31" dur="200" fill="hold">
                                          <p:stCondLst>
                                            <p:cond delay="200"/>
                                          </p:stCondLst>
                                        </p:cTn>
                                        <p:tgtEl>
                                          <p:spTgt spid="12"/>
                                        </p:tgtEl>
                                        <p:attrNameLst>
                                          <p:attrName>r</p:attrName>
                                        </p:attrNameLst>
                                      </p:cBhvr>
                                    </p:animRot>
                                    <p:animRot by="240000">
                                      <p:cBhvr>
                                        <p:cTn id="32" dur="200" fill="hold">
                                          <p:stCondLst>
                                            <p:cond delay="400"/>
                                          </p:stCondLst>
                                        </p:cTn>
                                        <p:tgtEl>
                                          <p:spTgt spid="12"/>
                                        </p:tgtEl>
                                        <p:attrNameLst>
                                          <p:attrName>r</p:attrName>
                                        </p:attrNameLst>
                                      </p:cBhvr>
                                    </p:animRot>
                                    <p:animRot by="-240000">
                                      <p:cBhvr>
                                        <p:cTn id="33" dur="200" fill="hold">
                                          <p:stCondLst>
                                            <p:cond delay="600"/>
                                          </p:stCondLst>
                                        </p:cTn>
                                        <p:tgtEl>
                                          <p:spTgt spid="12"/>
                                        </p:tgtEl>
                                        <p:attrNameLst>
                                          <p:attrName>r</p:attrName>
                                        </p:attrNameLst>
                                      </p:cBhvr>
                                    </p:animRot>
                                    <p:animRot by="120000">
                                      <p:cBhvr>
                                        <p:cTn id="34" dur="200" fill="hold">
                                          <p:stCondLst>
                                            <p:cond delay="800"/>
                                          </p:stCondLst>
                                        </p:cTn>
                                        <p:tgtEl>
                                          <p:spTgt spid="12"/>
                                        </p:tgtEl>
                                        <p:attrNameLst>
                                          <p:attrName>r</p:attrName>
                                        </p:attrNameLst>
                                      </p:cBhvr>
                                    </p:animRot>
                                  </p:childTnLst>
                                  <p:subTnLst>
                                    <p:audio>
                                      <p:cMediaNode>
                                        <p:cTn display="0" masterRel="sameClick">
                                          <p:stCondLst>
                                            <p:cond evt="begin" delay="0">
                                              <p:tn val="29"/>
                                            </p:cond>
                                          </p:stCondLst>
                                          <p:endCondLst>
                                            <p:cond evt="onStopAudio" delay="0">
                                              <p:tgtEl>
                                                <p:sldTgt/>
                                              </p:tgtEl>
                                            </p:cond>
                                          </p:endCondLst>
                                        </p:cTn>
                                        <p:tgtEl>
                                          <p:sndTgt r:embed="rId5" name="Check mark.wav"/>
                                        </p:tgtEl>
                                      </p:cMediaNode>
                                    </p:audio>
                                  </p:subTnLst>
                                </p:cTn>
                              </p:par>
                              <p:par>
                                <p:cTn id="35" presetID="1"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2" presetClass="entr" presetSubtype="4" fill="hold" nodeType="withEffect">
                                  <p:stCondLst>
                                    <p:cond delay="0"/>
                                  </p:stCondLst>
                                  <p:childTnLst>
                                    <p:set>
                                      <p:cBhvr>
                                        <p:cTn id="38" dur="1" fill="hold">
                                          <p:stCondLst>
                                            <p:cond delay="0"/>
                                          </p:stCondLst>
                                        </p:cTn>
                                        <p:tgtEl>
                                          <p:spTgt spid="47"/>
                                        </p:tgtEl>
                                        <p:attrNameLst>
                                          <p:attrName>style.visibility</p:attrName>
                                        </p:attrNameLst>
                                      </p:cBhvr>
                                      <p:to>
                                        <p:strVal val="visible"/>
                                      </p:to>
                                    </p:set>
                                    <p:anim calcmode="lin" valueType="num">
                                      <p:cBhvr additive="base">
                                        <p:cTn id="39" dur="500" fill="hold"/>
                                        <p:tgtEl>
                                          <p:spTgt spid="47"/>
                                        </p:tgtEl>
                                        <p:attrNameLst>
                                          <p:attrName>ppt_x</p:attrName>
                                        </p:attrNameLst>
                                      </p:cBhvr>
                                      <p:tavLst>
                                        <p:tav tm="0">
                                          <p:val>
                                            <p:strVal val="#ppt_x"/>
                                          </p:val>
                                        </p:tav>
                                        <p:tav tm="100000">
                                          <p:val>
                                            <p:strVal val="#ppt_x"/>
                                          </p:val>
                                        </p:tav>
                                      </p:tavLst>
                                    </p:anim>
                                    <p:anim calcmode="lin" valueType="num">
                                      <p:cBhvr additive="base">
                                        <p:cTn id="40" dur="500" fill="hold"/>
                                        <p:tgtEl>
                                          <p:spTgt spid="47"/>
                                        </p:tgtEl>
                                        <p:attrNameLst>
                                          <p:attrName>ppt_y</p:attrName>
                                        </p:attrNameLst>
                                      </p:cBhvr>
                                      <p:tavLst>
                                        <p:tav tm="0">
                                          <p:val>
                                            <p:strVal val="1+#ppt_h/2"/>
                                          </p:val>
                                        </p:tav>
                                        <p:tav tm="100000">
                                          <p:val>
                                            <p:strVal val="#ppt_y"/>
                                          </p:val>
                                        </p:tav>
                                      </p:tavLst>
                                    </p:anim>
                                  </p:childTnLst>
                                </p:cTn>
                              </p:par>
                              <p:par>
                                <p:cTn id="41" presetID="1" presetClass="exit" presetSubtype="0" fill="hold" nodeType="withEffect">
                                  <p:stCondLst>
                                    <p:cond delay="1000"/>
                                  </p:stCondLst>
                                  <p:childTnLst>
                                    <p:set>
                                      <p:cBhvr>
                                        <p:cTn id="42" dur="1" fill="hold">
                                          <p:stCondLst>
                                            <p:cond delay="0"/>
                                          </p:stCondLst>
                                        </p:cTn>
                                        <p:tgtEl>
                                          <p:spTgt spid="14"/>
                                        </p:tgtEl>
                                        <p:attrNameLst>
                                          <p:attrName>style.visibility</p:attrName>
                                        </p:attrNameLst>
                                      </p:cBhvr>
                                      <p:to>
                                        <p:strVal val="hidden"/>
                                      </p:to>
                                    </p:set>
                                  </p:childTnLst>
                                </p:cTn>
                              </p:par>
                              <p:par>
                                <p:cTn id="43" presetID="10" presetClass="exit" presetSubtype="0" fill="hold" nodeType="withEffect">
                                  <p:stCondLst>
                                    <p:cond delay="1000"/>
                                  </p:stCondLst>
                                  <p:childTnLst>
                                    <p:animEffect transition="out" filter="fade">
                                      <p:cBhvr>
                                        <p:cTn id="44" dur="500"/>
                                        <p:tgtEl>
                                          <p:spTgt spid="11"/>
                                        </p:tgtEl>
                                      </p:cBhvr>
                                    </p:animEffect>
                                    <p:set>
                                      <p:cBhvr>
                                        <p:cTn id="45" dur="1" fill="hold">
                                          <p:stCondLst>
                                            <p:cond delay="499"/>
                                          </p:stCondLst>
                                        </p:cTn>
                                        <p:tgtEl>
                                          <p:spTgt spid="11"/>
                                        </p:tgtEl>
                                        <p:attrNameLst>
                                          <p:attrName>style.visibility</p:attrName>
                                        </p:attrNameLst>
                                      </p:cBhvr>
                                      <p:to>
                                        <p:strVal val="hidden"/>
                                      </p:to>
                                    </p:set>
                                  </p:childTnLst>
                                </p:cTn>
                              </p:par>
                              <p:par>
                                <p:cTn id="46" presetID="10" presetClass="exit" presetSubtype="0" fill="hold" nodeType="withEffect">
                                  <p:stCondLst>
                                    <p:cond delay="1000"/>
                                  </p:stCondLst>
                                  <p:childTnLst>
                                    <p:animEffect transition="out" filter="fade">
                                      <p:cBhvr>
                                        <p:cTn id="47" dur="500"/>
                                        <p:tgtEl>
                                          <p:spTgt spid="10"/>
                                        </p:tgtEl>
                                      </p:cBhvr>
                                    </p:animEffect>
                                    <p:set>
                                      <p:cBhvr>
                                        <p:cTn id="48" dur="1" fill="hold">
                                          <p:stCondLst>
                                            <p:cond delay="499"/>
                                          </p:stCondLst>
                                        </p:cTn>
                                        <p:tgtEl>
                                          <p:spTgt spid="10"/>
                                        </p:tgtEl>
                                        <p:attrNameLst>
                                          <p:attrName>style.visibility</p:attrName>
                                        </p:attrNameLst>
                                      </p:cBhvr>
                                      <p:to>
                                        <p:strVal val="hidden"/>
                                      </p:to>
                                    </p:set>
                                  </p:childTnLst>
                                </p:cTn>
                              </p:par>
                              <p:par>
                                <p:cTn id="49" presetID="10" presetClass="exit" presetSubtype="0" fill="hold" nodeType="withEffect">
                                  <p:stCondLst>
                                    <p:cond delay="1000"/>
                                  </p:stCondLst>
                                  <p:childTnLst>
                                    <p:animEffect transition="out" filter="fade">
                                      <p:cBhvr>
                                        <p:cTn id="50" dur="500"/>
                                        <p:tgtEl>
                                          <p:spTgt spid="9"/>
                                        </p:tgtEl>
                                      </p:cBhvr>
                                    </p:animEffect>
                                    <p:set>
                                      <p:cBhvr>
                                        <p:cTn id="51" dur="1" fill="hold">
                                          <p:stCondLst>
                                            <p:cond delay="499"/>
                                          </p:stCondLst>
                                        </p:cTn>
                                        <p:tgtEl>
                                          <p:spTgt spid="9"/>
                                        </p:tgtEl>
                                        <p:attrNameLst>
                                          <p:attrName>style.visibility</p:attrName>
                                        </p:attrNameLst>
                                      </p:cBhvr>
                                      <p:to>
                                        <p:strVal val="hidden"/>
                                      </p:to>
                                    </p:set>
                                  </p:childTnLst>
                                </p:cTn>
                              </p:par>
                            </p:childTnLst>
                          </p:cTn>
                        </p:par>
                        <p:par>
                          <p:cTn id="52" fill="hold">
                            <p:stCondLst>
                              <p:cond delay="5500"/>
                            </p:stCondLst>
                            <p:childTnLst>
                              <p:par>
                                <p:cTn id="53" presetID="64" presetClass="path" presetSubtype="0" accel="50000" decel="50000" fill="hold" nodeType="afterEffect">
                                  <p:stCondLst>
                                    <p:cond delay="0"/>
                                  </p:stCondLst>
                                  <p:childTnLst>
                                    <p:animMotion origin="layout" path="M -4.79167E-6 -1.48148E-6 L 0.39623 -0.50324 " pathEditMode="relative" rAng="0" ptsTypes="AA">
                                      <p:cBhvr>
                                        <p:cTn id="54" dur="2000" fill="hold"/>
                                        <p:tgtEl>
                                          <p:spTgt spid="12"/>
                                        </p:tgtEl>
                                        <p:attrNameLst>
                                          <p:attrName>ppt_x</p:attrName>
                                          <p:attrName>ppt_y</p:attrName>
                                        </p:attrNameLst>
                                      </p:cBhvr>
                                      <p:rCtr x="19805" y="-25162"/>
                                    </p:animMotion>
                                  </p:childTnLst>
                                  <p:subTnLst>
                                    <p:audio>
                                      <p:cMediaNode>
                                        <p:cTn display="0" masterRel="sameClick">
                                          <p:stCondLst>
                                            <p:cond evt="begin" delay="0">
                                              <p:tn val="53"/>
                                            </p:cond>
                                          </p:stCondLst>
                                          <p:endCondLst>
                                            <p:cond evt="onStopAudio" delay="0">
                                              <p:tgtEl>
                                                <p:sldTgt/>
                                              </p:tgtEl>
                                            </p:cond>
                                          </p:endCondLst>
                                        </p:cTn>
                                        <p:tgtEl>
                                          <p:sndTgt r:embed="rId6" name="CHIMES.WAV"/>
                                        </p:tgtEl>
                                      </p:cMediaNode>
                                    </p:audio>
                                  </p:subTnLst>
                                </p:cTn>
                              </p:par>
                            </p:childTnLst>
                          </p:cTn>
                        </p:par>
                        <p:par>
                          <p:cTn id="55" fill="hold">
                            <p:stCondLst>
                              <p:cond delay="7500"/>
                            </p:stCondLst>
                            <p:childTnLst>
                              <p:par>
                                <p:cTn id="56" presetID="6" presetClass="emph" presetSubtype="0" fill="hold" nodeType="afterEffect">
                                  <p:stCondLst>
                                    <p:cond delay="0"/>
                                  </p:stCondLst>
                                  <p:childTnLst>
                                    <p:animScale>
                                      <p:cBhvr>
                                        <p:cTn id="57" dur="1000" fill="hold"/>
                                        <p:tgtEl>
                                          <p:spTgt spid="12"/>
                                        </p:tgtEl>
                                      </p:cBhvr>
                                      <p:by x="300000" y="300000"/>
                                    </p:animScale>
                                  </p:childTnLst>
                                </p:cTn>
                              </p:par>
                              <p:par>
                                <p:cTn id="58" presetID="8" presetClass="emph" presetSubtype="0" fill="hold" nodeType="withEffect">
                                  <p:stCondLst>
                                    <p:cond delay="0"/>
                                  </p:stCondLst>
                                  <p:childTnLst>
                                    <p:animRot by="21600000">
                                      <p:cBhvr>
                                        <p:cTn id="59" dur="4000" fill="hold"/>
                                        <p:tgtEl>
                                          <p:spTgt spid="12"/>
                                        </p:tgtEl>
                                        <p:attrNameLst>
                                          <p:attrName>r</p:attrName>
                                        </p:attrNameLst>
                                      </p:cBhvr>
                                    </p:animRot>
                                  </p:childTnLst>
                                  <p:subTnLst>
                                    <p:audio>
                                      <p:cMediaNode>
                                        <p:cTn display="0" masterRel="sameClick">
                                          <p:stCondLst>
                                            <p:cond evt="begin" delay="0">
                                              <p:tn val="58"/>
                                            </p:cond>
                                          </p:stCondLst>
                                          <p:endCondLst>
                                            <p:cond evt="onStopAudio" delay="0">
                                              <p:tgtEl>
                                                <p:sldTgt/>
                                              </p:tgtEl>
                                            </p:cond>
                                          </p:endCondLst>
                                        </p:cTn>
                                        <p:tgtEl>
                                          <p:sndTgt r:embed="rId7" name="APPLAUSE.WAV"/>
                                        </p:tgtEl>
                                      </p:cMediaNode>
                                    </p:audio>
                                  </p:subTnLst>
                                </p:cTn>
                              </p:par>
                            </p:childTnLst>
                          </p:cTn>
                        </p:par>
                        <p:par>
                          <p:cTn id="60" fill="hold">
                            <p:stCondLst>
                              <p:cond delay="11500"/>
                            </p:stCondLst>
                            <p:childTnLst>
                              <p:par>
                                <p:cTn id="61" presetID="42" presetClass="path" presetSubtype="0" accel="50000" decel="50000" fill="hold" nodeType="afterEffect">
                                  <p:stCondLst>
                                    <p:cond delay="0"/>
                                  </p:stCondLst>
                                  <p:childTnLst>
                                    <p:animMotion origin="layout" path="M 0.39623 -0.50324 L 0.13894 -0.24722 " pathEditMode="relative" rAng="0" ptsTypes="AA">
                                      <p:cBhvr>
                                        <p:cTn id="62" dur="2000" fill="hold"/>
                                        <p:tgtEl>
                                          <p:spTgt spid="12"/>
                                        </p:tgtEl>
                                        <p:attrNameLst>
                                          <p:attrName>ppt_x</p:attrName>
                                          <p:attrName>ppt_y</p:attrName>
                                        </p:attrNameLst>
                                      </p:cBhvr>
                                      <p:rCtr x="-12865" y="12801"/>
                                    </p:animMotion>
                                  </p:childTnLst>
                                  <p:subTnLst>
                                    <p:audio>
                                      <p:cMediaNode>
                                        <p:cTn display="0" masterRel="sameClick">
                                          <p:stCondLst>
                                            <p:cond evt="begin" delay="0">
                                              <p:tn val="61"/>
                                            </p:cond>
                                          </p:stCondLst>
                                          <p:endCondLst>
                                            <p:cond evt="onStopAudio" delay="0">
                                              <p:tgtEl>
                                                <p:sldTgt/>
                                              </p:tgtEl>
                                            </p:cond>
                                          </p:endCondLst>
                                        </p:cTn>
                                        <p:tgtEl>
                                          <p:sndTgt r:embed="rId6" name="CHIMES.WAV"/>
                                        </p:tgtEl>
                                      </p:cMediaNode>
                                    </p:audio>
                                  </p:subTnLst>
                                </p:cTn>
                              </p:par>
                              <p:par>
                                <p:cTn id="63" presetID="6" presetClass="emph" presetSubtype="0" fill="hold" nodeType="withEffect">
                                  <p:stCondLst>
                                    <p:cond delay="0"/>
                                  </p:stCondLst>
                                  <p:childTnLst>
                                    <p:animScale>
                                      <p:cBhvr>
                                        <p:cTn id="64" dur="2000" fill="hold"/>
                                        <p:tgtEl>
                                          <p:spTgt spid="12"/>
                                        </p:tgtEl>
                                      </p:cBhvr>
                                      <p:by x="20000" y="20000"/>
                                    </p:animScale>
                                  </p:childTnLst>
                                </p:cTn>
                              </p:par>
                              <p:par>
                                <p:cTn id="65" presetID="8" presetClass="emph" presetSubtype="0" fill="hold" nodeType="withEffect">
                                  <p:stCondLst>
                                    <p:cond delay="0"/>
                                  </p:stCondLst>
                                  <p:childTnLst>
                                    <p:animRot by="-1800000">
                                      <p:cBhvr>
                                        <p:cTn id="66" dur="2000" fill="hold"/>
                                        <p:tgtEl>
                                          <p:spTgt spid="12"/>
                                        </p:tgtEl>
                                        <p:attrNameLst>
                                          <p:attrName>r</p:attrName>
                                        </p:attrNameLst>
                                      </p:cBhvr>
                                    </p:animRot>
                                  </p:childTnLst>
                                </p:cTn>
                              </p:par>
                              <p:par>
                                <p:cTn id="67" presetID="22" presetClass="exit" presetSubtype="8" fill="hold" nodeType="withEffect">
                                  <p:stCondLst>
                                    <p:cond delay="1750"/>
                                  </p:stCondLst>
                                  <p:childTnLst>
                                    <p:animEffect transition="out" filter="wipe(left)">
                                      <p:cBhvr>
                                        <p:cTn id="68" dur="250"/>
                                        <p:tgtEl>
                                          <p:spTgt spid="12"/>
                                        </p:tgtEl>
                                      </p:cBhvr>
                                    </p:animEffect>
                                    <p:set>
                                      <p:cBhvr>
                                        <p:cTn id="69" dur="1" fill="hold">
                                          <p:stCondLst>
                                            <p:cond delay="249"/>
                                          </p:stCondLst>
                                        </p:cTn>
                                        <p:tgtEl>
                                          <p:spTgt spid="12"/>
                                        </p:tgtEl>
                                        <p:attrNameLst>
                                          <p:attrName>style.visibility</p:attrName>
                                        </p:attrNameLst>
                                      </p:cBhvr>
                                      <p:to>
                                        <p:strVal val="hidden"/>
                                      </p:to>
                                    </p:set>
                                  </p:childTnLst>
                                </p:cTn>
                              </p:par>
                              <p:par>
                                <p:cTn id="70" presetID="53" presetClass="exit" presetSubtype="32" fill="hold" nodeType="withEffect">
                                  <p:stCondLst>
                                    <p:cond delay="1750"/>
                                  </p:stCondLst>
                                  <p:childTnLst>
                                    <p:anim calcmode="lin" valueType="num">
                                      <p:cBhvr>
                                        <p:cTn id="71" dur="250"/>
                                        <p:tgtEl>
                                          <p:spTgt spid="12"/>
                                        </p:tgtEl>
                                        <p:attrNameLst>
                                          <p:attrName>ppt_w</p:attrName>
                                        </p:attrNameLst>
                                      </p:cBhvr>
                                      <p:tavLst>
                                        <p:tav tm="0">
                                          <p:val>
                                            <p:strVal val="ppt_w"/>
                                          </p:val>
                                        </p:tav>
                                        <p:tav tm="100000">
                                          <p:val>
                                            <p:fltVal val="0"/>
                                          </p:val>
                                        </p:tav>
                                      </p:tavLst>
                                    </p:anim>
                                    <p:anim calcmode="lin" valueType="num">
                                      <p:cBhvr>
                                        <p:cTn id="72" dur="250"/>
                                        <p:tgtEl>
                                          <p:spTgt spid="12"/>
                                        </p:tgtEl>
                                        <p:attrNameLst>
                                          <p:attrName>ppt_h</p:attrName>
                                        </p:attrNameLst>
                                      </p:cBhvr>
                                      <p:tavLst>
                                        <p:tav tm="0">
                                          <p:val>
                                            <p:strVal val="ppt_h"/>
                                          </p:val>
                                        </p:tav>
                                        <p:tav tm="100000">
                                          <p:val>
                                            <p:fltVal val="0"/>
                                          </p:val>
                                        </p:tav>
                                      </p:tavLst>
                                    </p:anim>
                                    <p:animEffect transition="out" filter="fade">
                                      <p:cBhvr>
                                        <p:cTn id="73" dur="250"/>
                                        <p:tgtEl>
                                          <p:spTgt spid="12"/>
                                        </p:tgtEl>
                                      </p:cBhvr>
                                    </p:animEffect>
                                    <p:set>
                                      <p:cBhvr>
                                        <p:cTn id="74" dur="1" fill="hold">
                                          <p:stCondLst>
                                            <p:cond delay="249"/>
                                          </p:stCondLst>
                                        </p:cTn>
                                        <p:tgtEl>
                                          <p:spTgt spid="12"/>
                                        </p:tgtEl>
                                        <p:attrNameLst>
                                          <p:attrName>style.visibility</p:attrName>
                                        </p:attrNameLst>
                                      </p:cBhvr>
                                      <p:to>
                                        <p:strVal val="hidden"/>
                                      </p:to>
                                    </p:set>
                                  </p:childTnLst>
                                </p:cTn>
                              </p:par>
                              <p:par>
                                <p:cTn id="75" presetID="55" presetClass="entr" presetSubtype="0" fill="hold" nodeType="withEffect">
                                  <p:stCondLst>
                                    <p:cond delay="1800"/>
                                  </p:stCondLst>
                                  <p:childTnLst>
                                    <p:set>
                                      <p:cBhvr>
                                        <p:cTn id="76" dur="1" fill="hold">
                                          <p:stCondLst>
                                            <p:cond delay="0"/>
                                          </p:stCondLst>
                                        </p:cTn>
                                        <p:tgtEl>
                                          <p:spTgt spid="15"/>
                                        </p:tgtEl>
                                        <p:attrNameLst>
                                          <p:attrName>style.visibility</p:attrName>
                                        </p:attrNameLst>
                                      </p:cBhvr>
                                      <p:to>
                                        <p:strVal val="visible"/>
                                      </p:to>
                                    </p:set>
                                    <p:anim calcmode="lin" valueType="num">
                                      <p:cBhvr>
                                        <p:cTn id="77" dur="250" fill="hold"/>
                                        <p:tgtEl>
                                          <p:spTgt spid="15"/>
                                        </p:tgtEl>
                                        <p:attrNameLst>
                                          <p:attrName>ppt_w</p:attrName>
                                        </p:attrNameLst>
                                      </p:cBhvr>
                                      <p:tavLst>
                                        <p:tav tm="0">
                                          <p:val>
                                            <p:strVal val="#ppt_w*0.70"/>
                                          </p:val>
                                        </p:tav>
                                        <p:tav tm="100000">
                                          <p:val>
                                            <p:strVal val="#ppt_w"/>
                                          </p:val>
                                        </p:tav>
                                      </p:tavLst>
                                    </p:anim>
                                    <p:anim calcmode="lin" valueType="num">
                                      <p:cBhvr>
                                        <p:cTn id="78" dur="250" fill="hold"/>
                                        <p:tgtEl>
                                          <p:spTgt spid="15"/>
                                        </p:tgtEl>
                                        <p:attrNameLst>
                                          <p:attrName>ppt_h</p:attrName>
                                        </p:attrNameLst>
                                      </p:cBhvr>
                                      <p:tavLst>
                                        <p:tav tm="0">
                                          <p:val>
                                            <p:strVal val="#ppt_h"/>
                                          </p:val>
                                        </p:tav>
                                        <p:tav tm="100000">
                                          <p:val>
                                            <p:strVal val="#ppt_h"/>
                                          </p:val>
                                        </p:tav>
                                      </p:tavLst>
                                    </p:anim>
                                    <p:animEffect transition="in" filter="fade">
                                      <p:cBhvr>
                                        <p:cTn id="79" dur="250"/>
                                        <p:tgtEl>
                                          <p:spTgt spid="15"/>
                                        </p:tgtEl>
                                      </p:cBhvr>
                                    </p:animEffect>
                                  </p:childTnLst>
                                  <p:subTnLst>
                                    <p:audio>
                                      <p:cMediaNode>
                                        <p:cTn display="0" masterRel="sameClick">
                                          <p:stCondLst>
                                            <p:cond evt="begin" delay="0">
                                              <p:tn val="75"/>
                                            </p:cond>
                                          </p:stCondLst>
                                          <p:endCondLst>
                                            <p:cond evt="onStopAudio" delay="0">
                                              <p:tgtEl>
                                                <p:sldTgt/>
                                              </p:tgtEl>
                                            </p:cond>
                                          </p:endCondLst>
                                        </p:cTn>
                                        <p:tgtEl>
                                          <p:sndTgt r:embed="rId8" name="CASHREG.WAV"/>
                                        </p:tgtEl>
                                      </p:cMediaNode>
                                    </p:audio>
                                  </p:subTnLst>
                                </p:cTn>
                              </p:par>
                              <p:par>
                                <p:cTn id="80" presetID="8" presetClass="emph" presetSubtype="0" fill="hold" nodeType="withEffect">
                                  <p:stCondLst>
                                    <p:cond delay="3000"/>
                                  </p:stCondLst>
                                  <p:childTnLst>
                                    <p:animRot by="21600000">
                                      <p:cBhvr>
                                        <p:cTn id="81" dur="4000" fill="hold"/>
                                        <p:tgtEl>
                                          <p:spTgt spid="15"/>
                                        </p:tgtEl>
                                        <p:attrNameLst>
                                          <p:attrName>r</p:attrName>
                                        </p:attrNameLst>
                                      </p:cBhvr>
                                    </p:animRot>
                                  </p:childTnLst>
                                  <p:subTnLst>
                                    <p:audio>
                                      <p:cMediaNode>
                                        <p:cTn display="0" masterRel="sameClick">
                                          <p:stCondLst>
                                            <p:cond evt="begin" delay="0">
                                              <p:tn val="80"/>
                                            </p:cond>
                                          </p:stCondLst>
                                          <p:endCondLst>
                                            <p:cond evt="onStopAudio" delay="0">
                                              <p:tgtEl>
                                                <p:sldTgt/>
                                              </p:tgtEl>
                                            </p:cond>
                                          </p:endCondLst>
                                        </p:cTn>
                                        <p:tgtEl>
                                          <p:sndTgt r:embed="rId9" name="wheelspin.wav"/>
                                        </p:tgtEl>
                                      </p:cMediaNode>
                                    </p:audio>
                                  </p:subTnLst>
                                </p:cTn>
                              </p:par>
                            </p:childTnLst>
                          </p:cTn>
                        </p:par>
                        <p:par>
                          <p:cTn id="82" fill="hold">
                            <p:stCondLst>
                              <p:cond delay="18500"/>
                            </p:stCondLst>
                            <p:childTnLst>
                              <p:par>
                                <p:cTn id="83" presetID="1" presetClass="exit" presetSubtype="0" fill="hold" nodeType="afterEffect">
                                  <p:stCondLst>
                                    <p:cond delay="0"/>
                                  </p:stCondLst>
                                  <p:childTnLst>
                                    <p:set>
                                      <p:cBhvr>
                                        <p:cTn id="84" dur="1" fill="hold">
                                          <p:stCondLst>
                                            <p:cond delay="0"/>
                                          </p:stCondLst>
                                        </p:cTn>
                                        <p:tgtEl>
                                          <p:spTgt spid="3"/>
                                        </p:tgtEl>
                                        <p:attrNameLst>
                                          <p:attrName>style.visibility</p:attrName>
                                        </p:attrNameLst>
                                      </p:cBhvr>
                                      <p:to>
                                        <p:strVal val="hidden"/>
                                      </p:to>
                                    </p:set>
                                  </p:childTnLst>
                                  <p:subTnLst>
                                    <p:audio>
                                      <p:cMediaNode>
                                        <p:cTn display="0" masterRel="sameClick">
                                          <p:stCondLst>
                                            <p:cond evt="begin" delay="0">
                                              <p:tn val="83"/>
                                            </p:cond>
                                          </p:stCondLst>
                                          <p:endCondLst>
                                            <p:cond evt="onStopAudio" delay="0">
                                              <p:tgtEl>
                                                <p:sldTgt/>
                                              </p:tgtEl>
                                            </p:cond>
                                          </p:endCondLst>
                                        </p:cTn>
                                        <p:tgtEl>
                                          <p:sndTgt r:embed="rId8" name="CASHREG.WAV"/>
                                        </p:tgtEl>
                                      </p:cMediaNode>
                                    </p:audio>
                                  </p:subTnLst>
                                </p:cTn>
                              </p:par>
                              <p:par>
                                <p:cTn id="85" presetID="1" presetClass="entr" presetSubtype="0" fill="hold" nodeType="withEffect">
                                  <p:stCondLst>
                                    <p:cond delay="0"/>
                                  </p:stCondLst>
                                  <p:childTnLst>
                                    <p:set>
                                      <p:cBhvr>
                                        <p:cTn id="86" dur="1" fill="hold">
                                          <p:stCondLst>
                                            <p:cond delay="0"/>
                                          </p:stCondLst>
                                        </p:cTn>
                                        <p:tgtEl>
                                          <p:spTgt spid="4"/>
                                        </p:tgtEl>
                                        <p:attrNameLst>
                                          <p:attrName>style.visibility</p:attrName>
                                        </p:attrNameLst>
                                      </p:cBhvr>
                                      <p:to>
                                        <p:strVal val="visible"/>
                                      </p:to>
                                    </p:set>
                                  </p:childTnLst>
                                </p:cTn>
                              </p:par>
                              <p:par>
                                <p:cTn id="87" presetID="10" presetClass="entr" presetSubtype="0" fill="hold" nodeType="withEffect">
                                  <p:stCondLst>
                                    <p:cond delay="0"/>
                                  </p:stCondLst>
                                  <p:childTnLst>
                                    <p:set>
                                      <p:cBhvr>
                                        <p:cTn id="88" dur="1" fill="hold">
                                          <p:stCondLst>
                                            <p:cond delay="0"/>
                                          </p:stCondLst>
                                        </p:cTn>
                                        <p:tgtEl>
                                          <p:spTgt spid="31"/>
                                        </p:tgtEl>
                                        <p:attrNameLst>
                                          <p:attrName>style.visibility</p:attrName>
                                        </p:attrNameLst>
                                      </p:cBhvr>
                                      <p:to>
                                        <p:strVal val="visible"/>
                                      </p:to>
                                    </p:set>
                                    <p:animEffect transition="in" filter="fade">
                                      <p:cBhvr>
                                        <p:cTn id="89" dur="500"/>
                                        <p:tgtEl>
                                          <p:spTgt spid="31"/>
                                        </p:tgtEl>
                                      </p:cBhvr>
                                    </p:animEffect>
                                  </p:childTnLst>
                                </p:cTn>
                              </p:par>
                              <p:par>
                                <p:cTn id="90" presetID="42" presetClass="entr" presetSubtype="0" fill="hold" nodeType="withEffect">
                                  <p:stCondLst>
                                    <p:cond delay="2250"/>
                                  </p:stCondLst>
                                  <p:childTnLst>
                                    <p:set>
                                      <p:cBhvr>
                                        <p:cTn id="91" dur="1" fill="hold">
                                          <p:stCondLst>
                                            <p:cond delay="0"/>
                                          </p:stCondLst>
                                        </p:cTn>
                                        <p:tgtEl>
                                          <p:spTgt spid="18"/>
                                        </p:tgtEl>
                                        <p:attrNameLst>
                                          <p:attrName>style.visibility</p:attrName>
                                        </p:attrNameLst>
                                      </p:cBhvr>
                                      <p:to>
                                        <p:strVal val="visible"/>
                                      </p:to>
                                    </p:set>
                                    <p:animEffect transition="in" filter="fade">
                                      <p:cBhvr>
                                        <p:cTn id="92" dur="1000"/>
                                        <p:tgtEl>
                                          <p:spTgt spid="18"/>
                                        </p:tgtEl>
                                      </p:cBhvr>
                                    </p:animEffect>
                                    <p:anim calcmode="lin" valueType="num">
                                      <p:cBhvr>
                                        <p:cTn id="93" dur="1000" fill="hold"/>
                                        <p:tgtEl>
                                          <p:spTgt spid="18"/>
                                        </p:tgtEl>
                                        <p:attrNameLst>
                                          <p:attrName>ppt_x</p:attrName>
                                        </p:attrNameLst>
                                      </p:cBhvr>
                                      <p:tavLst>
                                        <p:tav tm="0">
                                          <p:val>
                                            <p:strVal val="#ppt_x"/>
                                          </p:val>
                                        </p:tav>
                                        <p:tav tm="100000">
                                          <p:val>
                                            <p:strVal val="#ppt_x"/>
                                          </p:val>
                                        </p:tav>
                                      </p:tavLst>
                                    </p:anim>
                                    <p:anim calcmode="lin" valueType="num">
                                      <p:cBhvr>
                                        <p:cTn id="94" dur="1000" fill="hold"/>
                                        <p:tgtEl>
                                          <p:spTgt spid="18"/>
                                        </p:tgtEl>
                                        <p:attrNameLst>
                                          <p:attrName>ppt_y</p:attrName>
                                        </p:attrNameLst>
                                      </p:cBhvr>
                                      <p:tavLst>
                                        <p:tav tm="0">
                                          <p:val>
                                            <p:strVal val="#ppt_y+.1"/>
                                          </p:val>
                                        </p:tav>
                                        <p:tav tm="100000">
                                          <p:val>
                                            <p:strVal val="#ppt_y"/>
                                          </p:val>
                                        </p:tav>
                                      </p:tavLst>
                                    </p:anim>
                                  </p:childTnLst>
                                </p:cTn>
                              </p:par>
                              <p:par>
                                <p:cTn id="95" presetID="12" presetClass="entr" presetSubtype="4" fill="hold" nodeType="withEffect">
                                  <p:stCondLst>
                                    <p:cond delay="2250"/>
                                  </p:stCondLst>
                                  <p:childTnLst>
                                    <p:set>
                                      <p:cBhvr>
                                        <p:cTn id="96" dur="1" fill="hold">
                                          <p:stCondLst>
                                            <p:cond delay="0"/>
                                          </p:stCondLst>
                                        </p:cTn>
                                        <p:tgtEl>
                                          <p:spTgt spid="18"/>
                                        </p:tgtEl>
                                        <p:attrNameLst>
                                          <p:attrName>style.visibility</p:attrName>
                                        </p:attrNameLst>
                                      </p:cBhvr>
                                      <p:to>
                                        <p:strVal val="visible"/>
                                      </p:to>
                                    </p:set>
                                    <p:anim calcmode="lin" valueType="num">
                                      <p:cBhvr additive="base">
                                        <p:cTn id="97" dur="500"/>
                                        <p:tgtEl>
                                          <p:spTgt spid="18"/>
                                        </p:tgtEl>
                                        <p:attrNameLst>
                                          <p:attrName>ppt_y</p:attrName>
                                        </p:attrNameLst>
                                      </p:cBhvr>
                                      <p:tavLst>
                                        <p:tav tm="0">
                                          <p:val>
                                            <p:strVal val="#ppt_y+#ppt_h*1.125000"/>
                                          </p:val>
                                        </p:tav>
                                        <p:tav tm="100000">
                                          <p:val>
                                            <p:strVal val="#ppt_y"/>
                                          </p:val>
                                        </p:tav>
                                      </p:tavLst>
                                    </p:anim>
                                    <p:animEffect transition="in" filter="wipe(up)">
                                      <p:cBhvr>
                                        <p:cTn id="98" dur="500"/>
                                        <p:tgtEl>
                                          <p:spTgt spid="18"/>
                                        </p:tgtEl>
                                      </p:cBhvr>
                                    </p:animEffect>
                                  </p:childTnLst>
                                </p:cTn>
                              </p:par>
                              <p:par>
                                <p:cTn id="99" presetID="64" presetClass="path" presetSubtype="0" repeatCount="indefinite" accel="50000" decel="50000" autoRev="1" fill="hold" nodeType="withEffect">
                                  <p:stCondLst>
                                    <p:cond delay="2250"/>
                                  </p:stCondLst>
                                  <p:childTnLst>
                                    <p:animMotion origin="layout" path="M 4.16667E-7 7.40741E-7 L 4.16667E-7 -0.01945 " pathEditMode="relative" rAng="0" ptsTypes="AA">
                                      <p:cBhvr>
                                        <p:cTn id="100" dur="1000" fill="hold"/>
                                        <p:tgtEl>
                                          <p:spTgt spid="18"/>
                                        </p:tgtEl>
                                        <p:attrNameLst>
                                          <p:attrName>ppt_x</p:attrName>
                                          <p:attrName>ppt_y</p:attrName>
                                        </p:attrNameLst>
                                      </p:cBhvr>
                                      <p:rCtr x="0" y="-972"/>
                                    </p:animMotion>
                                  </p:childTnLst>
                                </p:cTn>
                              </p:par>
                              <p:par>
                                <p:cTn id="101" presetID="1" presetClass="mediacall" presetSubtype="0" fill="hold" nodeType="withEffect">
                                  <p:stCondLst>
                                    <p:cond delay="2250"/>
                                  </p:stCondLst>
                                  <p:childTnLst>
                                    <p:cmd type="call" cmd="playFrom(0.0)">
                                      <p:cBhvr>
                                        <p:cTn id="102"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3" fill="hold" display="0">
                  <p:stCondLst>
                    <p:cond delay="indefinite"/>
                  </p:stCondLst>
                  <p:endCondLst>
                    <p:cond evt="onStopAudio" delay="0">
                      <p:tgtEl>
                        <p:sldTgt/>
                      </p:tgtEl>
                    </p:cond>
                  </p:endCondLst>
                </p:cTn>
                <p:tgtEl>
                  <p:spTgt spid="19"/>
                </p:tgtEl>
              </p:cMediaNode>
            </p:audio>
          </p:childTnLst>
        </p:cTn>
      </p:par>
    </p:tnLst>
  </p:timing>
</p:sld>
</file>

<file path=ppt/theme/theme1.xml><?xml version="1.0" encoding="utf-8"?>
<a:theme xmlns:a="http://schemas.openxmlformats.org/drawingml/2006/main" name="1_Default Design">
  <a:themeElements>
    <a:clrScheme name="Default Design 12">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BFD7F6"/>
      </a:accent5>
      <a:accent6>
        <a:srgbClr val="AE4845"/>
      </a:accent6>
      <a:hlink>
        <a:srgbClr val="0066CC"/>
      </a:hlink>
      <a:folHlink>
        <a:srgbClr val="80008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5">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6">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7">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8">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9">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0">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1">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2">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BFD7F6"/>
        </a:accent5>
        <a:accent6>
          <a:srgbClr val="AE4845"/>
        </a:accent6>
        <a:hlink>
          <a:srgbClr val="0066CC"/>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Default Design">
  <a:themeElements>
    <a:clrScheme name="Default Design 12">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BFD7F6"/>
      </a:accent5>
      <a:accent6>
        <a:srgbClr val="AE4845"/>
      </a:accent6>
      <a:hlink>
        <a:srgbClr val="0066CC"/>
      </a:hlink>
      <a:folHlink>
        <a:srgbClr val="80008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5">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6">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7">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8">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9">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0">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1">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2">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BFD7F6"/>
        </a:accent5>
        <a:accent6>
          <a:srgbClr val="AE4845"/>
        </a:accent6>
        <a:hlink>
          <a:srgbClr val="0066CC"/>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157255890</TotalTime>
  <Pages>0</Pages>
  <Words>1401</Words>
  <Characters>0</Characters>
  <Application>Microsoft Office PowerPoint</Application>
  <DocSecurity>0</DocSecurity>
  <PresentationFormat>On-screen Show (4:3)</PresentationFormat>
  <Lines>0</Lines>
  <Paragraphs>168</Paragraphs>
  <Slides>22</Slides>
  <Notes>0</Notes>
  <HiddenSlides>0</HiddenSlides>
  <MMClips>11</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22</vt:i4>
      </vt:variant>
    </vt:vector>
  </HeadingPairs>
  <TitlesOfParts>
    <vt:vector size="32" baseType="lpstr">
      <vt:lpstr>Arial</vt:lpstr>
      <vt:lpstr>Calibri</vt:lpstr>
      <vt:lpstr>Calibri Light</vt:lpstr>
      <vt:lpstr>Open Sans</vt:lpstr>
      <vt:lpstr>Roboto</vt:lpstr>
      <vt:lpstr>Tahoma</vt:lpstr>
      <vt:lpstr>Times New Roman</vt:lpstr>
      <vt:lpstr>1_Default Design</vt:lpstr>
      <vt:lpstr>1_Office Theme</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CharactersWithSpaces>0</CharactersWithSpaces>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2.  LAI MỘT CẶP TÍNH TRẠNG</dc:title>
  <dc:creator>Toshiba</dc:creator>
  <cp:lastModifiedBy>Admin</cp:lastModifiedBy>
  <cp:revision>120</cp:revision>
  <cp:lastPrinted>1899-12-30T00:00:00Z</cp:lastPrinted>
  <dcterms:created xsi:type="dcterms:W3CDTF">2016-08-09T18:46:40Z</dcterms:created>
  <dcterms:modified xsi:type="dcterms:W3CDTF">2025-03-17T07:14:26Z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1033-8.1.0.3036</vt:lpwstr>
  </property>
</Properties>
</file>