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98" r:id="rId3"/>
    <p:sldId id="324" r:id="rId4"/>
    <p:sldId id="308" r:id="rId5"/>
    <p:sldId id="309" r:id="rId6"/>
    <p:sldId id="319" r:id="rId7"/>
    <p:sldId id="272" r:id="rId8"/>
    <p:sldId id="310" r:id="rId9"/>
    <p:sldId id="311" r:id="rId10"/>
    <p:sldId id="312" r:id="rId11"/>
    <p:sldId id="326" r:id="rId12"/>
    <p:sldId id="322" r:id="rId13"/>
    <p:sldId id="313" r:id="rId14"/>
    <p:sldId id="323"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F9E8A3"/>
    <a:srgbClr val="006600"/>
    <a:srgbClr val="F7F7F7"/>
    <a:srgbClr val="E6E6E6"/>
    <a:srgbClr val="FCC408"/>
    <a:srgbClr val="D39200"/>
    <a:srgbClr val="F7F6F2"/>
    <a:srgbClr val="7B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69" d="100"/>
          <a:sy n="69" d="100"/>
        </p:scale>
        <p:origin x="78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86990-5CE8-FFB9-DAA6-9A38F486A986}"/>
              </a:ext>
            </a:extLst>
          </p:cNvPr>
          <p:cNvSpPr>
            <a:spLocks noGrp="1"/>
          </p:cNvSpPr>
          <p:nvPr>
            <p:ph type="dt" sz="half" idx="10"/>
          </p:nvPr>
        </p:nvSpPr>
        <p:spPr/>
        <p:txBody>
          <a:bodyPr/>
          <a:lstStyle>
            <a:lvl1pPr>
              <a:defRPr/>
            </a:lvl1pPr>
          </a:lstStyle>
          <a:p>
            <a:pPr>
              <a:defRPr/>
            </a:pPr>
            <a:fld id="{C175CD88-A468-41D4-B39C-0D8A795098FA}" type="datetimeFigureOut">
              <a:rPr lang="en-US"/>
              <a:pPr>
                <a:defRPr/>
              </a:pPr>
              <a:t>7/2/2025</a:t>
            </a:fld>
            <a:endParaRPr lang="en-US"/>
          </a:p>
        </p:txBody>
      </p:sp>
      <p:sp>
        <p:nvSpPr>
          <p:cNvPr id="6" name="Footer Placeholder 4">
            <a:extLst>
              <a:ext uri="{FF2B5EF4-FFF2-40B4-BE49-F238E27FC236}">
                <a16:creationId xmlns:a16="http://schemas.microsoft.com/office/drawing/2014/main" id="{D506FE71-0E36-AA86-1E62-4DA1E63855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9EFF0E-7621-58F8-813E-45D7D943ACF4}"/>
              </a:ext>
            </a:extLst>
          </p:cNvPr>
          <p:cNvSpPr>
            <a:spLocks noGrp="1"/>
          </p:cNvSpPr>
          <p:nvPr>
            <p:ph type="sldNum" sz="quarter" idx="12"/>
          </p:nvPr>
        </p:nvSpPr>
        <p:spPr/>
        <p:txBody>
          <a:bodyPr/>
          <a:lstStyle>
            <a:lvl1pPr>
              <a:defRPr/>
            </a:lvl1pPr>
          </a:lstStyle>
          <a:p>
            <a:fld id="{24410BE4-720C-4974-BD6F-4577A010F111}" type="slidenum">
              <a:rPr lang="en-US" altLang="en-US"/>
              <a:pPr/>
              <a:t>‹#›</a:t>
            </a:fld>
            <a:endParaRPr lang="en-US" altLang="en-US"/>
          </a:p>
        </p:txBody>
      </p:sp>
    </p:spTree>
    <p:extLst>
      <p:ext uri="{BB962C8B-B14F-4D97-AF65-F5344CB8AC3E}">
        <p14:creationId xmlns:p14="http://schemas.microsoft.com/office/powerpoint/2010/main" val="374600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3CB3510-9774-610F-A95D-9E490C496793}"/>
              </a:ext>
            </a:extLst>
          </p:cNvPr>
          <p:cNvSpPr>
            <a:spLocks noGrp="1"/>
          </p:cNvSpPr>
          <p:nvPr>
            <p:ph type="dt" sz="half" idx="10"/>
          </p:nvPr>
        </p:nvSpPr>
        <p:spPr/>
        <p:txBody>
          <a:bodyPr/>
          <a:lstStyle>
            <a:lvl1pPr>
              <a:defRPr/>
            </a:lvl1pPr>
          </a:lstStyle>
          <a:p>
            <a:pPr>
              <a:defRPr/>
            </a:pPr>
            <a:fld id="{862B7FF6-2B1C-48AB-BEDF-02F03F29B565}" type="datetimeFigureOut">
              <a:rPr lang="en-US"/>
              <a:pPr>
                <a:defRPr/>
              </a:pPr>
              <a:t>7/2/2025</a:t>
            </a:fld>
            <a:endParaRPr lang="en-US"/>
          </a:p>
        </p:txBody>
      </p:sp>
      <p:sp>
        <p:nvSpPr>
          <p:cNvPr id="8" name="Footer Placeholder 4">
            <a:extLst>
              <a:ext uri="{FF2B5EF4-FFF2-40B4-BE49-F238E27FC236}">
                <a16:creationId xmlns:a16="http://schemas.microsoft.com/office/drawing/2014/main" id="{1210C76F-3C70-29BC-D2DD-6484025965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325213-8EB3-61FF-3AF9-643175D0F6D1}"/>
              </a:ext>
            </a:extLst>
          </p:cNvPr>
          <p:cNvSpPr>
            <a:spLocks noGrp="1"/>
          </p:cNvSpPr>
          <p:nvPr>
            <p:ph type="sldNum" sz="quarter" idx="12"/>
          </p:nvPr>
        </p:nvSpPr>
        <p:spPr/>
        <p:txBody>
          <a:bodyPr/>
          <a:lstStyle>
            <a:lvl1pPr>
              <a:defRPr/>
            </a:lvl1pPr>
          </a:lstStyle>
          <a:p>
            <a:fld id="{5A08656E-44C6-403C-BE31-73D793682CD9}" type="slidenum">
              <a:rPr lang="en-US" altLang="en-US"/>
              <a:pPr/>
              <a:t>‹#›</a:t>
            </a:fld>
            <a:endParaRPr lang="en-US" altLang="en-US"/>
          </a:p>
        </p:txBody>
      </p:sp>
    </p:spTree>
    <p:extLst>
      <p:ext uri="{BB962C8B-B14F-4D97-AF65-F5344CB8AC3E}">
        <p14:creationId xmlns:p14="http://schemas.microsoft.com/office/powerpoint/2010/main" val="2206307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9FD81DA-E173-DDA3-4AB1-531D8CC0259D}"/>
              </a:ext>
            </a:extLst>
          </p:cNvPr>
          <p:cNvSpPr>
            <a:spLocks noGrp="1"/>
          </p:cNvSpPr>
          <p:nvPr>
            <p:ph type="dt" sz="half" idx="10"/>
          </p:nvPr>
        </p:nvSpPr>
        <p:spPr/>
        <p:txBody>
          <a:bodyPr/>
          <a:lstStyle>
            <a:lvl1pPr>
              <a:defRPr/>
            </a:lvl1pPr>
          </a:lstStyle>
          <a:p>
            <a:pPr>
              <a:defRPr/>
            </a:pPr>
            <a:fld id="{B48CBDDB-721B-4E53-BD22-752FE2BBA7CD}" type="datetimeFigureOut">
              <a:rPr lang="en-US"/>
              <a:pPr>
                <a:defRPr/>
              </a:pPr>
              <a:t>7/2/2025</a:t>
            </a:fld>
            <a:endParaRPr lang="en-US"/>
          </a:p>
        </p:txBody>
      </p:sp>
      <p:sp>
        <p:nvSpPr>
          <p:cNvPr id="4" name="Footer Placeholder 4">
            <a:extLst>
              <a:ext uri="{FF2B5EF4-FFF2-40B4-BE49-F238E27FC236}">
                <a16:creationId xmlns:a16="http://schemas.microsoft.com/office/drawing/2014/main" id="{F5A7AB98-EE0C-0780-B172-877AE64836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BED5FB-E37F-35D3-BB0A-BB20B9159B86}"/>
              </a:ext>
            </a:extLst>
          </p:cNvPr>
          <p:cNvSpPr>
            <a:spLocks noGrp="1"/>
          </p:cNvSpPr>
          <p:nvPr>
            <p:ph type="sldNum" sz="quarter" idx="12"/>
          </p:nvPr>
        </p:nvSpPr>
        <p:spPr/>
        <p:txBody>
          <a:bodyPr/>
          <a:lstStyle>
            <a:lvl1pPr>
              <a:defRPr/>
            </a:lvl1pPr>
          </a:lstStyle>
          <a:p>
            <a:fld id="{FCC6B546-D959-4C42-B840-34FDA7D97790}" type="slidenum">
              <a:rPr lang="en-US" altLang="en-US"/>
              <a:pPr/>
              <a:t>‹#›</a:t>
            </a:fld>
            <a:endParaRPr lang="en-US" altLang="en-US"/>
          </a:p>
        </p:txBody>
      </p:sp>
    </p:spTree>
    <p:extLst>
      <p:ext uri="{BB962C8B-B14F-4D97-AF65-F5344CB8AC3E}">
        <p14:creationId xmlns:p14="http://schemas.microsoft.com/office/powerpoint/2010/main" val="18165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5F159C-44E6-B869-B53C-0B61A7F30740}"/>
              </a:ext>
            </a:extLst>
          </p:cNvPr>
          <p:cNvSpPr>
            <a:spLocks noGrp="1"/>
          </p:cNvSpPr>
          <p:nvPr>
            <p:ph type="dt" sz="half" idx="10"/>
          </p:nvPr>
        </p:nvSpPr>
        <p:spPr/>
        <p:txBody>
          <a:bodyPr/>
          <a:lstStyle>
            <a:lvl1pPr>
              <a:defRPr/>
            </a:lvl1pPr>
          </a:lstStyle>
          <a:p>
            <a:pPr>
              <a:defRPr/>
            </a:pPr>
            <a:fld id="{EE53CBF4-E11A-4FB8-8B8E-4E952BA79F54}" type="datetimeFigureOut">
              <a:rPr lang="en-US"/>
              <a:pPr>
                <a:defRPr/>
              </a:pPr>
              <a:t>7/2/2025</a:t>
            </a:fld>
            <a:endParaRPr lang="en-US"/>
          </a:p>
        </p:txBody>
      </p:sp>
      <p:sp>
        <p:nvSpPr>
          <p:cNvPr id="3" name="Footer Placeholder 4">
            <a:extLst>
              <a:ext uri="{FF2B5EF4-FFF2-40B4-BE49-F238E27FC236}">
                <a16:creationId xmlns:a16="http://schemas.microsoft.com/office/drawing/2014/main" id="{20B1F532-37CB-388A-9D72-EEBAC39D227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0400401-E140-BD4C-45D2-EBCF561CB6EC}"/>
              </a:ext>
            </a:extLst>
          </p:cNvPr>
          <p:cNvSpPr>
            <a:spLocks noGrp="1"/>
          </p:cNvSpPr>
          <p:nvPr>
            <p:ph type="sldNum" sz="quarter" idx="12"/>
          </p:nvPr>
        </p:nvSpPr>
        <p:spPr/>
        <p:txBody>
          <a:bodyPr/>
          <a:lstStyle>
            <a:lvl1pPr>
              <a:defRPr/>
            </a:lvl1pPr>
          </a:lstStyle>
          <a:p>
            <a:fld id="{B871CCAA-4280-485F-A2EF-F0E5B84FC404}" type="slidenum">
              <a:rPr lang="en-US" altLang="en-US"/>
              <a:pPr/>
              <a:t>‹#›</a:t>
            </a:fld>
            <a:endParaRPr lang="en-US" altLang="en-US"/>
          </a:p>
        </p:txBody>
      </p:sp>
    </p:spTree>
    <p:extLst>
      <p:ext uri="{BB962C8B-B14F-4D97-AF65-F5344CB8AC3E}">
        <p14:creationId xmlns:p14="http://schemas.microsoft.com/office/powerpoint/2010/main" val="49916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6FA219C-4C52-A06F-37BE-F5293C918330}"/>
              </a:ext>
            </a:extLst>
          </p:cNvPr>
          <p:cNvSpPr>
            <a:spLocks noGrp="1"/>
          </p:cNvSpPr>
          <p:nvPr>
            <p:ph type="dt" sz="half" idx="10"/>
          </p:nvPr>
        </p:nvSpPr>
        <p:spPr/>
        <p:txBody>
          <a:bodyPr/>
          <a:lstStyle>
            <a:lvl1pPr>
              <a:defRPr/>
            </a:lvl1pPr>
          </a:lstStyle>
          <a:p>
            <a:pPr>
              <a:defRPr/>
            </a:pPr>
            <a:fld id="{12C111C8-1F55-4794-B165-4A9FB3DB4B2D}" type="datetimeFigureOut">
              <a:rPr lang="en-US"/>
              <a:pPr>
                <a:defRPr/>
              </a:pPr>
              <a:t>7/2/2025</a:t>
            </a:fld>
            <a:endParaRPr lang="en-US"/>
          </a:p>
        </p:txBody>
      </p:sp>
      <p:sp>
        <p:nvSpPr>
          <p:cNvPr id="6" name="Footer Placeholder 4">
            <a:extLst>
              <a:ext uri="{FF2B5EF4-FFF2-40B4-BE49-F238E27FC236}">
                <a16:creationId xmlns:a16="http://schemas.microsoft.com/office/drawing/2014/main" id="{BDEFEB9F-735B-827C-BD82-067D9FC54E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FA6A9D-DEDC-8827-4619-7E26995F8D9B}"/>
              </a:ext>
            </a:extLst>
          </p:cNvPr>
          <p:cNvSpPr>
            <a:spLocks noGrp="1"/>
          </p:cNvSpPr>
          <p:nvPr>
            <p:ph type="sldNum" sz="quarter" idx="12"/>
          </p:nvPr>
        </p:nvSpPr>
        <p:spPr/>
        <p:txBody>
          <a:bodyPr/>
          <a:lstStyle>
            <a:lvl1pPr>
              <a:defRPr/>
            </a:lvl1pPr>
          </a:lstStyle>
          <a:p>
            <a:fld id="{DACD3932-DD04-4FD5-A9DF-B1F8413A9135}" type="slidenum">
              <a:rPr lang="en-US" altLang="en-US"/>
              <a:pPr/>
              <a:t>‹#›</a:t>
            </a:fld>
            <a:endParaRPr lang="en-US" altLang="en-US"/>
          </a:p>
        </p:txBody>
      </p:sp>
    </p:spTree>
    <p:extLst>
      <p:ext uri="{BB962C8B-B14F-4D97-AF65-F5344CB8AC3E}">
        <p14:creationId xmlns:p14="http://schemas.microsoft.com/office/powerpoint/2010/main" val="68390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643EE40-E8BE-5B25-035F-1256612459EE}"/>
              </a:ext>
            </a:extLst>
          </p:cNvPr>
          <p:cNvSpPr>
            <a:spLocks noGrp="1"/>
          </p:cNvSpPr>
          <p:nvPr>
            <p:ph type="dt" sz="half" idx="10"/>
          </p:nvPr>
        </p:nvSpPr>
        <p:spPr/>
        <p:txBody>
          <a:bodyPr/>
          <a:lstStyle>
            <a:lvl1pPr>
              <a:defRPr/>
            </a:lvl1pPr>
          </a:lstStyle>
          <a:p>
            <a:pPr>
              <a:defRPr/>
            </a:pPr>
            <a:fld id="{F4A7C555-AEBE-454B-8734-39BC17E02B30}" type="datetimeFigureOut">
              <a:rPr lang="en-US"/>
              <a:pPr>
                <a:defRPr/>
              </a:pPr>
              <a:t>7/2/2025</a:t>
            </a:fld>
            <a:endParaRPr lang="en-US"/>
          </a:p>
        </p:txBody>
      </p:sp>
      <p:sp>
        <p:nvSpPr>
          <p:cNvPr id="6" name="Footer Placeholder 4">
            <a:extLst>
              <a:ext uri="{FF2B5EF4-FFF2-40B4-BE49-F238E27FC236}">
                <a16:creationId xmlns:a16="http://schemas.microsoft.com/office/drawing/2014/main" id="{F7CDD0C1-FBFC-82A1-1BDE-A824B4CF6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F716CC-42FB-2A46-116D-754EE5F627DA}"/>
              </a:ext>
            </a:extLst>
          </p:cNvPr>
          <p:cNvSpPr>
            <a:spLocks noGrp="1"/>
          </p:cNvSpPr>
          <p:nvPr>
            <p:ph type="sldNum" sz="quarter" idx="12"/>
          </p:nvPr>
        </p:nvSpPr>
        <p:spPr/>
        <p:txBody>
          <a:bodyPr/>
          <a:lstStyle>
            <a:lvl1pPr>
              <a:defRPr/>
            </a:lvl1pPr>
          </a:lstStyle>
          <a:p>
            <a:fld id="{F2D68CE1-6BA4-410F-94A8-54D6DCB9DB8A}" type="slidenum">
              <a:rPr lang="en-US" altLang="en-US"/>
              <a:pPr/>
              <a:t>‹#›</a:t>
            </a:fld>
            <a:endParaRPr lang="en-US" altLang="en-US"/>
          </a:p>
        </p:txBody>
      </p:sp>
    </p:spTree>
    <p:extLst>
      <p:ext uri="{BB962C8B-B14F-4D97-AF65-F5344CB8AC3E}">
        <p14:creationId xmlns:p14="http://schemas.microsoft.com/office/powerpoint/2010/main" val="192516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29266-25A9-6195-FD2E-BE0B80CB83C4}"/>
              </a:ext>
            </a:extLst>
          </p:cNvPr>
          <p:cNvSpPr>
            <a:spLocks noGrp="1"/>
          </p:cNvSpPr>
          <p:nvPr>
            <p:ph type="dt" sz="half" idx="10"/>
          </p:nvPr>
        </p:nvSpPr>
        <p:spPr/>
        <p:txBody>
          <a:bodyPr/>
          <a:lstStyle>
            <a:lvl1pPr>
              <a:defRPr/>
            </a:lvl1pPr>
          </a:lstStyle>
          <a:p>
            <a:pPr>
              <a:defRPr/>
            </a:pPr>
            <a:fld id="{83580CBC-4AFD-4DFE-9F42-57FDAF59D424}" type="datetimeFigureOut">
              <a:rPr lang="en-US"/>
              <a:pPr>
                <a:defRPr/>
              </a:pPr>
              <a:t>7/2/2025</a:t>
            </a:fld>
            <a:endParaRPr lang="en-US"/>
          </a:p>
        </p:txBody>
      </p:sp>
      <p:sp>
        <p:nvSpPr>
          <p:cNvPr id="5" name="Footer Placeholder 4">
            <a:extLst>
              <a:ext uri="{FF2B5EF4-FFF2-40B4-BE49-F238E27FC236}">
                <a16:creationId xmlns:a16="http://schemas.microsoft.com/office/drawing/2014/main" id="{E18854AB-3063-C9D3-50DF-CD77E49210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B5ADA4-869A-67CF-1088-AA53E16154D9}"/>
              </a:ext>
            </a:extLst>
          </p:cNvPr>
          <p:cNvSpPr>
            <a:spLocks noGrp="1"/>
          </p:cNvSpPr>
          <p:nvPr>
            <p:ph type="sldNum" sz="quarter" idx="12"/>
          </p:nvPr>
        </p:nvSpPr>
        <p:spPr/>
        <p:txBody>
          <a:bodyPr/>
          <a:lstStyle>
            <a:lvl1pPr>
              <a:defRPr/>
            </a:lvl1pPr>
          </a:lstStyle>
          <a:p>
            <a:fld id="{6474F62F-C9C5-4323-90E1-F006D95A9C46}" type="slidenum">
              <a:rPr lang="en-US" altLang="en-US"/>
              <a:pPr/>
              <a:t>‹#›</a:t>
            </a:fld>
            <a:endParaRPr lang="en-US" altLang="en-US"/>
          </a:p>
        </p:txBody>
      </p:sp>
    </p:spTree>
    <p:extLst>
      <p:ext uri="{BB962C8B-B14F-4D97-AF65-F5344CB8AC3E}">
        <p14:creationId xmlns:p14="http://schemas.microsoft.com/office/powerpoint/2010/main" val="382938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BA383-E91A-9CCE-3599-5A73E8A02971}"/>
              </a:ext>
            </a:extLst>
          </p:cNvPr>
          <p:cNvSpPr>
            <a:spLocks noGrp="1"/>
          </p:cNvSpPr>
          <p:nvPr>
            <p:ph type="dt" sz="half" idx="10"/>
          </p:nvPr>
        </p:nvSpPr>
        <p:spPr/>
        <p:txBody>
          <a:bodyPr/>
          <a:lstStyle>
            <a:lvl1pPr>
              <a:defRPr/>
            </a:lvl1pPr>
          </a:lstStyle>
          <a:p>
            <a:pPr>
              <a:defRPr/>
            </a:pPr>
            <a:fld id="{4EDA8F62-8B87-4F1D-AA9C-FC533E2FBC4B}" type="datetimeFigureOut">
              <a:rPr lang="en-US"/>
              <a:pPr>
                <a:defRPr/>
              </a:pPr>
              <a:t>7/2/2025</a:t>
            </a:fld>
            <a:endParaRPr lang="en-US"/>
          </a:p>
        </p:txBody>
      </p:sp>
      <p:sp>
        <p:nvSpPr>
          <p:cNvPr id="5" name="Footer Placeholder 4">
            <a:extLst>
              <a:ext uri="{FF2B5EF4-FFF2-40B4-BE49-F238E27FC236}">
                <a16:creationId xmlns:a16="http://schemas.microsoft.com/office/drawing/2014/main" id="{674BE23F-57C2-E981-C85B-CD11D9D8CC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0D272C-D0A3-A1E4-BC9D-04B2ED16BE51}"/>
              </a:ext>
            </a:extLst>
          </p:cNvPr>
          <p:cNvSpPr>
            <a:spLocks noGrp="1"/>
          </p:cNvSpPr>
          <p:nvPr>
            <p:ph type="sldNum" sz="quarter" idx="12"/>
          </p:nvPr>
        </p:nvSpPr>
        <p:spPr/>
        <p:txBody>
          <a:bodyPr/>
          <a:lstStyle>
            <a:lvl1pPr>
              <a:defRPr/>
            </a:lvl1pPr>
          </a:lstStyle>
          <a:p>
            <a:fld id="{8FF80DCD-D265-41BC-8142-742C43884223}" type="slidenum">
              <a:rPr lang="en-US" altLang="en-US"/>
              <a:pPr/>
              <a:t>‹#›</a:t>
            </a:fld>
            <a:endParaRPr lang="en-US" altLang="en-US"/>
          </a:p>
        </p:txBody>
      </p:sp>
    </p:spTree>
    <p:extLst>
      <p:ext uri="{BB962C8B-B14F-4D97-AF65-F5344CB8AC3E}">
        <p14:creationId xmlns:p14="http://schemas.microsoft.com/office/powerpoint/2010/main" val="168225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pPr/>
              <a:t>7/2/2025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386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7CC95-F6CD-0E94-0DB7-3FF8DBE145CE}"/>
              </a:ext>
            </a:extLst>
          </p:cNvPr>
          <p:cNvSpPr>
            <a:spLocks noGrp="1"/>
          </p:cNvSpPr>
          <p:nvPr>
            <p:ph type="dt" sz="half" idx="10"/>
          </p:nvPr>
        </p:nvSpPr>
        <p:spPr/>
        <p:txBody>
          <a:bodyPr/>
          <a:lstStyle>
            <a:lvl1pPr>
              <a:defRPr/>
            </a:lvl1pPr>
          </a:lstStyle>
          <a:p>
            <a:pPr>
              <a:defRPr/>
            </a:pPr>
            <a:fld id="{3052B9F1-C026-4A84-BBC7-33163A0E5118}" type="datetimeFigureOut">
              <a:rPr lang="en-US"/>
              <a:pPr>
                <a:defRPr/>
              </a:pPr>
              <a:t>7/2/2025</a:t>
            </a:fld>
            <a:endParaRPr lang="en-US"/>
          </a:p>
        </p:txBody>
      </p:sp>
      <p:sp>
        <p:nvSpPr>
          <p:cNvPr id="5" name="Footer Placeholder 4">
            <a:extLst>
              <a:ext uri="{FF2B5EF4-FFF2-40B4-BE49-F238E27FC236}">
                <a16:creationId xmlns:a16="http://schemas.microsoft.com/office/drawing/2014/main" id="{D2F94C15-E774-89B9-3C1C-C61B5CEB82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03CC4F-501F-A326-8965-5997D891932A}"/>
              </a:ext>
            </a:extLst>
          </p:cNvPr>
          <p:cNvSpPr>
            <a:spLocks noGrp="1"/>
          </p:cNvSpPr>
          <p:nvPr>
            <p:ph type="sldNum" sz="quarter" idx="12"/>
          </p:nvPr>
        </p:nvSpPr>
        <p:spPr/>
        <p:txBody>
          <a:bodyPr/>
          <a:lstStyle>
            <a:lvl1pPr>
              <a:defRPr/>
            </a:lvl1pPr>
          </a:lstStyle>
          <a:p>
            <a:fld id="{A4B46A05-929D-4BDB-B6B3-B81489821DDE}" type="slidenum">
              <a:rPr lang="en-US" altLang="en-US"/>
              <a:pPr/>
              <a:t>‹#›</a:t>
            </a:fld>
            <a:endParaRPr lang="en-US" altLang="en-US"/>
          </a:p>
        </p:txBody>
      </p:sp>
    </p:spTree>
    <p:extLst>
      <p:ext uri="{BB962C8B-B14F-4D97-AF65-F5344CB8AC3E}">
        <p14:creationId xmlns:p14="http://schemas.microsoft.com/office/powerpoint/2010/main" val="262136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F804E-2720-2ED4-9F57-3D56322695F7}"/>
              </a:ext>
            </a:extLst>
          </p:cNvPr>
          <p:cNvSpPr>
            <a:spLocks noGrp="1"/>
          </p:cNvSpPr>
          <p:nvPr>
            <p:ph type="dt" sz="half" idx="10"/>
          </p:nvPr>
        </p:nvSpPr>
        <p:spPr/>
        <p:txBody>
          <a:bodyPr/>
          <a:lstStyle>
            <a:lvl1pPr>
              <a:defRPr/>
            </a:lvl1pPr>
          </a:lstStyle>
          <a:p>
            <a:pPr>
              <a:defRPr/>
            </a:pPr>
            <a:fld id="{63D04944-6B73-4BCA-BFC9-36AEA538AFCD}" type="datetimeFigureOut">
              <a:rPr lang="en-US"/>
              <a:pPr>
                <a:defRPr/>
              </a:pPr>
              <a:t>7/2/2025</a:t>
            </a:fld>
            <a:endParaRPr lang="en-US"/>
          </a:p>
        </p:txBody>
      </p:sp>
      <p:sp>
        <p:nvSpPr>
          <p:cNvPr id="5" name="Footer Placeholder 4">
            <a:extLst>
              <a:ext uri="{FF2B5EF4-FFF2-40B4-BE49-F238E27FC236}">
                <a16:creationId xmlns:a16="http://schemas.microsoft.com/office/drawing/2014/main" id="{59E6D507-2271-621D-A2BD-783FC6BB06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7B5D5F-2222-150E-3787-9B36EDB4560E}"/>
              </a:ext>
            </a:extLst>
          </p:cNvPr>
          <p:cNvSpPr>
            <a:spLocks noGrp="1"/>
          </p:cNvSpPr>
          <p:nvPr>
            <p:ph type="sldNum" sz="quarter" idx="12"/>
          </p:nvPr>
        </p:nvSpPr>
        <p:spPr/>
        <p:txBody>
          <a:bodyPr/>
          <a:lstStyle>
            <a:lvl1pPr>
              <a:defRPr/>
            </a:lvl1pPr>
          </a:lstStyle>
          <a:p>
            <a:fld id="{89226C90-643E-4146-A5E6-703B450F1367}" type="slidenum">
              <a:rPr lang="en-US" altLang="en-US"/>
              <a:pPr/>
              <a:t>‹#›</a:t>
            </a:fld>
            <a:endParaRPr lang="en-US" altLang="en-US"/>
          </a:p>
        </p:txBody>
      </p:sp>
    </p:spTree>
    <p:extLst>
      <p:ext uri="{BB962C8B-B14F-4D97-AF65-F5344CB8AC3E}">
        <p14:creationId xmlns:p14="http://schemas.microsoft.com/office/powerpoint/2010/main" val="177550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914862-DC7A-FB72-84FF-63C23DFC225B}"/>
              </a:ext>
            </a:extLst>
          </p:cNvPr>
          <p:cNvSpPr>
            <a:spLocks noGrp="1"/>
          </p:cNvSpPr>
          <p:nvPr>
            <p:ph type="dt" sz="half" idx="10"/>
          </p:nvPr>
        </p:nvSpPr>
        <p:spPr/>
        <p:txBody>
          <a:bodyPr/>
          <a:lstStyle>
            <a:lvl1pPr>
              <a:defRPr/>
            </a:lvl1pPr>
          </a:lstStyle>
          <a:p>
            <a:pPr>
              <a:defRPr/>
            </a:pPr>
            <a:fld id="{D0F6CE98-083D-4F9C-897F-F237B161FF79}" type="datetimeFigureOut">
              <a:rPr lang="en-US"/>
              <a:pPr>
                <a:defRPr/>
              </a:pPr>
              <a:t>7/2/2025</a:t>
            </a:fld>
            <a:endParaRPr lang="en-US"/>
          </a:p>
        </p:txBody>
      </p:sp>
      <p:sp>
        <p:nvSpPr>
          <p:cNvPr id="5" name="Footer Placeholder 4">
            <a:extLst>
              <a:ext uri="{FF2B5EF4-FFF2-40B4-BE49-F238E27FC236}">
                <a16:creationId xmlns:a16="http://schemas.microsoft.com/office/drawing/2014/main" id="{CDFC4E8D-C47B-B121-71A8-5EA6FAEA76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2F705C-E60A-95D8-EAA0-DC13521DE685}"/>
              </a:ext>
            </a:extLst>
          </p:cNvPr>
          <p:cNvSpPr>
            <a:spLocks noGrp="1"/>
          </p:cNvSpPr>
          <p:nvPr>
            <p:ph type="sldNum" sz="quarter" idx="12"/>
          </p:nvPr>
        </p:nvSpPr>
        <p:spPr/>
        <p:txBody>
          <a:bodyPr/>
          <a:lstStyle>
            <a:lvl1pPr>
              <a:defRPr/>
            </a:lvl1pPr>
          </a:lstStyle>
          <a:p>
            <a:fld id="{BC62E0D9-D7D6-4172-9881-154D590C9E4D}" type="slidenum">
              <a:rPr lang="en-US" altLang="en-US"/>
              <a:pPr/>
              <a:t>‹#›</a:t>
            </a:fld>
            <a:endParaRPr lang="en-US" altLang="en-US"/>
          </a:p>
        </p:txBody>
      </p:sp>
    </p:spTree>
    <p:extLst>
      <p:ext uri="{BB962C8B-B14F-4D97-AF65-F5344CB8AC3E}">
        <p14:creationId xmlns:p14="http://schemas.microsoft.com/office/powerpoint/2010/main" val="184428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8D02EA37-A3CD-4CCD-A8EC-E13350CE66A1}"/>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pPr/>
              <a:t>7/2/2025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pPr/>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65A227-0BAD-16FE-4A81-ABFEDA09B92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C3D4FF-2213-7116-67E5-B74FF3ADA7F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1F60BA-B6B9-96EB-3126-779875E66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3A9F84A-BD41-44BF-B55D-014841A1758D}" type="datetimeFigureOut">
              <a:rPr lang="en-US"/>
              <a:pPr>
                <a:defRPr/>
              </a:pPr>
              <a:t>7/2/2025</a:t>
            </a:fld>
            <a:endParaRPr lang="en-US"/>
          </a:p>
        </p:txBody>
      </p:sp>
      <p:sp>
        <p:nvSpPr>
          <p:cNvPr id="5" name="Footer Placeholder 4">
            <a:extLst>
              <a:ext uri="{FF2B5EF4-FFF2-40B4-BE49-F238E27FC236}">
                <a16:creationId xmlns:a16="http://schemas.microsoft.com/office/drawing/2014/main" id="{DD22CD31-8833-9678-4443-B7639743D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52C4D6F-EF4E-DDA0-83BA-CA6407095B3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C869D45-B82B-4F12-9124-13EEF8C702E4}" type="slidenum">
              <a:rPr lang="en-US" altLang="en-US"/>
              <a:pPr/>
              <a:t>‹#›</a:t>
            </a:fld>
            <a:endParaRPr lang="en-US" altLang="en-US"/>
          </a:p>
        </p:txBody>
      </p:sp>
    </p:spTree>
    <p:extLst>
      <p:ext uri="{BB962C8B-B14F-4D97-AF65-F5344CB8AC3E}">
        <p14:creationId xmlns:p14="http://schemas.microsoft.com/office/powerpoint/2010/main" val="232616157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6" descr="Buombay"/>
          <p:cNvPicPr>
            <a:picLocks noChangeAspect="1" noChangeArrowheads="1" noCrop="1"/>
          </p:cNvPicPr>
          <p:nvPr/>
        </p:nvPicPr>
        <p:blipFill>
          <a:blip r:embed="rId2"/>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2"/>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THÀY CÔ VÀ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TIẾT HỌC!</a:t>
            </a:r>
          </a:p>
        </p:txBody>
      </p:sp>
      <p:pic>
        <p:nvPicPr>
          <p:cNvPr id="2055" name="Picture 8" descr="hoahong">
            <a:hlinkClick r:id="" action="ppaction://noaction"/>
          </p:cNvPr>
          <p:cNvPicPr>
            <a:picLocks noChangeAspect="1" noChangeArrowheads="1" noCrop="1"/>
          </p:cNvPicPr>
          <p:nvPr/>
        </p:nvPicPr>
        <p:blipFill>
          <a:blip r:embed="rId3"/>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2667000" y="2997573"/>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6</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F683-2F1C-4853-BCE6-57E02D37D3E4}"/>
              </a:ext>
            </a:extLst>
          </p:cNvPr>
          <p:cNvSpPr>
            <a:spLocks noGrp="1"/>
          </p:cNvSpPr>
          <p:nvPr>
            <p:ph type="title"/>
          </p:nvPr>
        </p:nvSpPr>
        <p:spPr/>
        <p:txBody>
          <a:bodyPr>
            <a:normAutofit fontScale="90000"/>
          </a:bodyPr>
          <a:lstStyle/>
          <a:p>
            <a:br>
              <a:rPr lang="en-US" sz="4400" dirty="0">
                <a:solidFill>
                  <a:srgbClr val="0000FF"/>
                </a:solidFill>
                <a:latin typeface="Times New Roman" panose="02020603050405020304" pitchFamily="18" charset="0"/>
              </a:rPr>
            </a:br>
            <a:br>
              <a:rPr lang="en-US" sz="4400" dirty="0">
                <a:solidFill>
                  <a:srgbClr val="0000FF"/>
                </a:solidFill>
                <a:latin typeface="Times New Roman" panose="02020603050405020304" pitchFamily="18" charset="0"/>
              </a:rPr>
            </a:br>
            <a:br>
              <a:rPr lang="en-US" sz="4400" dirty="0">
                <a:solidFill>
                  <a:srgbClr val="0000FF"/>
                </a:solidFill>
                <a:latin typeface="Times New Roman" panose="02020603050405020304" pitchFamily="18" charset="0"/>
              </a:rPr>
            </a:br>
            <a:br>
              <a:rPr lang="en-US" sz="4400" dirty="0">
                <a:solidFill>
                  <a:srgbClr val="0000FF"/>
                </a:solidFill>
                <a:latin typeface="Times New Roman" panose="02020603050405020304" pitchFamily="18" charset="0"/>
              </a:rPr>
            </a:br>
            <a:r>
              <a:rPr lang="en-US" sz="4400" dirty="0" err="1">
                <a:solidFill>
                  <a:srgbClr val="0000FF"/>
                </a:solidFill>
                <a:latin typeface="Times New Roman" panose="02020603050405020304" pitchFamily="18" charset="0"/>
              </a:rPr>
              <a:t>Thực</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vật</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góp</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phần</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giữ</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cân</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bằng</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hàm</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lượng</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khí</a:t>
            </a:r>
            <a:r>
              <a:rPr lang="en-US" sz="4400" dirty="0">
                <a:solidFill>
                  <a:srgbClr val="0000FF"/>
                </a:solidFill>
                <a:latin typeface="Times New Roman" panose="02020603050405020304" pitchFamily="18" charset="0"/>
              </a:rPr>
              <a:t> oxygen </a:t>
            </a:r>
            <a:r>
              <a:rPr lang="en-US" sz="4400" dirty="0" err="1">
                <a:solidFill>
                  <a:srgbClr val="0000FF"/>
                </a:solidFill>
                <a:latin typeface="Times New Roman" panose="02020603050405020304" pitchFamily="18" charset="0"/>
              </a:rPr>
              <a:t>và</a:t>
            </a:r>
            <a:r>
              <a:rPr lang="en-US" sz="4400" dirty="0">
                <a:solidFill>
                  <a:srgbClr val="0000FF"/>
                </a:solidFill>
                <a:latin typeface="Times New Roman" panose="02020603050405020304" pitchFamily="18" charset="0"/>
              </a:rPr>
              <a:t> carbon dioxide </a:t>
            </a:r>
            <a:r>
              <a:rPr lang="en-US" sz="4400" dirty="0" err="1">
                <a:solidFill>
                  <a:srgbClr val="0000FF"/>
                </a:solidFill>
                <a:latin typeface="Times New Roman" panose="02020603050405020304" pitchFamily="18" charset="0"/>
              </a:rPr>
              <a:t>trong</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không</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khí</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điều</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hòa</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khí</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hậu</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chống</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xói</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mòn</a:t>
            </a:r>
            <a:r>
              <a:rPr lang="en-US" sz="4400" dirty="0">
                <a:solidFill>
                  <a:srgbClr val="0000FF"/>
                </a:solidFill>
                <a:latin typeface="Times New Roman" panose="02020603050405020304" pitchFamily="18" charset="0"/>
              </a:rPr>
              <a:t> </a:t>
            </a:r>
            <a:r>
              <a:rPr lang="en-US" sz="4400" dirty="0" err="1">
                <a:solidFill>
                  <a:srgbClr val="0000FF"/>
                </a:solidFill>
                <a:latin typeface="Times New Roman" panose="02020603050405020304" pitchFamily="18" charset="0"/>
              </a:rPr>
              <a:t>đất</a:t>
            </a:r>
            <a:r>
              <a:rPr lang="en-US" sz="4400" dirty="0">
                <a:solidFill>
                  <a:srgbClr val="0000FF"/>
                </a:solidFill>
                <a:latin typeface="Times New Roman" panose="02020603050405020304" pitchFamily="18" charset="0"/>
              </a:rPr>
              <a:t>…</a:t>
            </a:r>
            <a:endParaRPr lang="en-US" dirty="0"/>
          </a:p>
        </p:txBody>
      </p:sp>
    </p:spTree>
    <p:extLst>
      <p:ext uri="{BB962C8B-B14F-4D97-AF65-F5344CB8AC3E}">
        <p14:creationId xmlns:p14="http://schemas.microsoft.com/office/powerpoint/2010/main" val="30940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2"/>
          <a:srcRect/>
          <a:stretch>
            <a:fillRect/>
          </a:stretch>
        </p:blipFill>
        <p:spPr bwMode="auto">
          <a:xfrm>
            <a:off x="762000" y="430887"/>
            <a:ext cx="10591800" cy="6350913"/>
          </a:xfrm>
          <a:prstGeom prst="rect">
            <a:avLst/>
          </a:prstGeom>
          <a:noFill/>
          <a:ln w="9525">
            <a:noFill/>
            <a:miter lim="800000"/>
            <a:headEnd/>
            <a:tailEnd/>
          </a:ln>
          <a:effectLst/>
        </p:spPr>
      </p:pic>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800" decel="100000"/>
                                        <p:tgtEl>
                                          <p:spTgt spid="6147"/>
                                        </p:tgtEl>
                                      </p:cBhvr>
                                    </p:animEffect>
                                    <p:anim calcmode="lin" valueType="num">
                                      <p:cBhvr>
                                        <p:cTn id="8" dur="800" decel="100000" fill="hold"/>
                                        <p:tgtEl>
                                          <p:spTgt spid="6147"/>
                                        </p:tgtEl>
                                        <p:attrNameLst>
                                          <p:attrName>style.rotation</p:attrName>
                                        </p:attrNameLst>
                                      </p:cBhvr>
                                      <p:tavLst>
                                        <p:tav tm="0">
                                          <p:val>
                                            <p:fltVal val="-90"/>
                                          </p:val>
                                        </p:tav>
                                        <p:tav tm="100000">
                                          <p:val>
                                            <p:fltVal val="0"/>
                                          </p:val>
                                        </p:tav>
                                      </p:tavLst>
                                    </p:anim>
                                    <p:anim calcmode="lin" valueType="num">
                                      <p:cBhvr>
                                        <p:cTn id="9" dur="800" decel="100000" fill="hold"/>
                                        <p:tgtEl>
                                          <p:spTgt spid="6147"/>
                                        </p:tgtEl>
                                        <p:attrNameLst>
                                          <p:attrName>ppt_x</p:attrName>
                                        </p:attrNameLst>
                                      </p:cBhvr>
                                      <p:tavLst>
                                        <p:tav tm="0">
                                          <p:val>
                                            <p:strVal val="#ppt_x+0.4"/>
                                          </p:val>
                                        </p:tav>
                                        <p:tav tm="100000">
                                          <p:val>
                                            <p:strVal val="#ppt_x-0.05"/>
                                          </p:val>
                                        </p:tav>
                                      </p:tavLst>
                                    </p:anim>
                                    <p:anim calcmode="lin" valueType="num">
                                      <p:cBhvr>
                                        <p:cTn id="10" dur="800" decel="100000" fill="hold"/>
                                        <p:tgtEl>
                                          <p:spTgt spid="61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22860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36" y="210979"/>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29: THỰC VẬT</a:t>
            </a:r>
            <a:endParaRPr lang="en-US" sz="2800" dirty="0">
              <a:solidFill>
                <a:srgbClr val="0000FF"/>
              </a:solidFill>
            </a:endParaRPr>
          </a:p>
        </p:txBody>
      </p:sp>
      <p:sp>
        <p:nvSpPr>
          <p:cNvPr id="12" name="TextBox 11"/>
          <p:cNvSpPr txBox="1"/>
          <p:nvPr/>
        </p:nvSpPr>
        <p:spPr>
          <a:xfrm>
            <a:off x="0" y="457200"/>
            <a:ext cx="8229600" cy="369332"/>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1. ĐA DẠNG THỰC VẬT</a:t>
            </a:r>
            <a:endParaRPr lang="en-US" sz="2400" dirty="0">
              <a:solidFill>
                <a:srgbClr val="0000FF"/>
              </a:solidFill>
            </a:endParaRPr>
          </a:p>
        </p:txBody>
      </p:sp>
      <p:sp>
        <p:nvSpPr>
          <p:cNvPr id="19" name="Rectangle 18"/>
          <p:cNvSpPr/>
          <p:nvPr/>
        </p:nvSpPr>
        <p:spPr>
          <a:xfrm>
            <a:off x="0" y="3561546"/>
            <a:ext cx="11049000" cy="1200329"/>
          </a:xfrm>
          <a:prstGeom prst="rect">
            <a:avLst/>
          </a:prstGeom>
          <a:solidFill>
            <a:schemeClr val="accent3">
              <a:lumMod val="20000"/>
              <a:lumOff val="80000"/>
            </a:schemeClr>
          </a:solidFill>
        </p:spPr>
        <p:txBody>
          <a:bodyPr wrap="square">
            <a:spAutoFit/>
          </a:bodyPr>
          <a:lstStyle/>
          <a:p>
            <a:pPr marL="225425" indent="-112713" algn="just">
              <a:defRPr/>
            </a:pPr>
            <a:r>
              <a:rPr lang="en-US" sz="3600" dirty="0" err="1">
                <a:solidFill>
                  <a:srgbClr val="0000FF"/>
                </a:solidFill>
                <a:latin typeface="Times New Roman" pitchFamily="18" charset="0"/>
                <a:cs typeface="Times New Roman" pitchFamily="18" charset="0"/>
              </a:rPr>
              <a:t>Hướng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dẫn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về</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nhà</a:t>
            </a:r>
            <a:r>
              <a:rPr lang="en-US" sz="3600" dirty="0">
                <a:solidFill>
                  <a:srgbClr val="0000FF"/>
                </a:solidFill>
                <a:latin typeface="Times New Roman" pitchFamily="18" charset="0"/>
                <a:cs typeface="Times New Roman" pitchFamily="18" charset="0"/>
              </a:rPr>
              <a:t>: </a:t>
            </a:r>
          </a:p>
          <a:p>
            <a:pPr marL="225425" indent="-112713" algn="just">
              <a:defRPr/>
            </a:pPr>
            <a:r>
              <a:rPr lang="en-US" sz="3600" dirty="0" err="1">
                <a:solidFill>
                  <a:srgbClr val="0000FF"/>
                </a:solidFill>
                <a:latin typeface="Times New Roman" pitchFamily="18" charset="0"/>
                <a:cs typeface="Times New Roman" pitchFamily="18" charset="0"/>
              </a:rPr>
              <a:t>Tìm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hiểu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vai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vật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đối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với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đời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sống</a:t>
            </a:r>
            <a:r>
              <a:rPr lang="en-US" sz="3600" dirty="0">
                <a:solidFill>
                  <a:srgbClr val="0000FF"/>
                </a:solidFill>
                <a:latin typeface="Times New Roman" pitchFamily="18" charset="0"/>
                <a:cs typeface="Times New Roman" pitchFamily="18" charset="0"/>
              </a:rPr>
              <a:t> con </a:t>
            </a:r>
            <a:r>
              <a:rPr lang="en-US" sz="3600" dirty="0" err="1">
                <a:solidFill>
                  <a:srgbClr val="0000FF"/>
                </a:solidFill>
                <a:latin typeface="Times New Roman" pitchFamily="18" charset="0"/>
                <a:cs typeface="Times New Roman" pitchFamily="18" charset="0"/>
              </a:rPr>
              <a:t>người</a:t>
            </a:r>
            <a:r>
              <a:rPr lang="en-US" sz="3600" dirty="0">
                <a:solidFill>
                  <a:srgbClr val="0000FF"/>
                </a:solidFill>
                <a:latin typeface="Times New Roman" pitchFamily="18" charset="0"/>
                <a:cs typeface="Times New Roman" pitchFamily="18" charset="0"/>
              </a:rPr>
              <a:t>.</a:t>
            </a:r>
          </a:p>
        </p:txBody>
      </p:sp>
      <p:sp>
        <p:nvSpPr>
          <p:cNvPr id="14" name="TextBox 13"/>
          <p:cNvSpPr txBox="1"/>
          <p:nvPr/>
        </p:nvSpPr>
        <p:spPr>
          <a:xfrm>
            <a:off x="0" y="849868"/>
            <a:ext cx="8229600" cy="369332"/>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2. VAI TRÒ CỦA THỰC VẬT</a:t>
            </a:r>
            <a:endParaRPr lang="en-US" sz="2400" dirty="0">
              <a:solidFill>
                <a:srgbClr val="0000FF"/>
              </a:solidFill>
            </a:endParaRPr>
          </a:p>
        </p:txBody>
      </p:sp>
      <p:sp>
        <p:nvSpPr>
          <p:cNvPr id="2" name="Title 1">
            <a:extLst>
              <a:ext uri="{FF2B5EF4-FFF2-40B4-BE49-F238E27FC236}">
                <a16:creationId xmlns:a16="http://schemas.microsoft.com/office/drawing/2014/main" id="{6D9E4CEE-E7C0-025D-A139-4A460D7FFC97}"/>
              </a:ext>
            </a:extLst>
          </p:cNvPr>
          <p:cNvSpPr>
            <a:spLocks noGrp="1"/>
          </p:cNvSpPr>
          <p:nvPr>
            <p:ph type="title"/>
          </p:nvPr>
        </p:nvSpPr>
        <p:spPr>
          <a:xfrm>
            <a:off x="62344" y="1843315"/>
            <a:ext cx="11824855" cy="1325563"/>
          </a:xfrm>
        </p:spPr>
        <p:txBody>
          <a:bodyPr>
            <a:normAutofit/>
          </a:bodyPr>
          <a:lstStyle/>
          <a:p>
            <a:r>
              <a:rPr lang="en-US" sz="4000" dirty="0" err="1">
                <a:solidFill>
                  <a:srgbClr val="FF0000"/>
                </a:solidFill>
                <a:latin typeface="Times New Roman" panose="02020603050405020304" pitchFamily="18" charset="0"/>
                <a:cs typeface="Times New Roman" panose="02020603050405020304" pitchFamily="18" charset="0"/>
              </a:rPr>
              <a:t>Bản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vật</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29: THỰC VẬT</a:t>
            </a:r>
            <a:endParaRPr lang="en-US" sz="2800" dirty="0">
              <a:solidFill>
                <a:srgbClr val="0000FF"/>
              </a:solidFill>
            </a:endParaRPr>
          </a:p>
        </p:txBody>
      </p:sp>
      <p:pic>
        <p:nvPicPr>
          <p:cNvPr id="26629" name="Picture 5"/>
          <p:cNvPicPr>
            <a:picLocks noChangeAspect="1" noChangeArrowheads="1"/>
          </p:cNvPicPr>
          <p:nvPr/>
        </p:nvPicPr>
        <p:blipFill>
          <a:blip r:embed="rId2"/>
          <a:srcRect/>
          <a:stretch>
            <a:fillRect/>
          </a:stretch>
        </p:blipFill>
        <p:spPr bwMode="auto">
          <a:xfrm>
            <a:off x="0" y="518363"/>
            <a:ext cx="10439400" cy="2377237"/>
          </a:xfrm>
          <a:prstGeom prst="rect">
            <a:avLst/>
          </a:prstGeom>
          <a:noFill/>
          <a:ln w="9525">
            <a:noFill/>
            <a:miter lim="800000"/>
            <a:headEnd/>
            <a:tailEnd/>
          </a:ln>
          <a:effectLst/>
        </p:spPr>
      </p:pic>
      <p:sp>
        <p:nvSpPr>
          <p:cNvPr id="9" name="TextBox 8"/>
          <p:cNvSpPr txBox="1"/>
          <p:nvPr/>
        </p:nvSpPr>
        <p:spPr>
          <a:xfrm>
            <a:off x="381000" y="3531513"/>
            <a:ext cx="1295400" cy="430887"/>
          </a:xfrm>
          <a:prstGeom prst="rect">
            <a:avLst/>
          </a:prstGeom>
          <a:noFill/>
        </p:spPr>
        <p:txBody>
          <a:bodyPr wrap="square" lIns="0" tIns="0" rIns="0" bIns="0" rtlCol="0">
            <a:spAutoFit/>
          </a:bodyPr>
          <a:lstStyle/>
          <a:p>
            <a:pPr algn="l"/>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lúa</a:t>
            </a:r>
            <a:endParaRPr lang="en-US" sz="2800" dirty="0">
              <a:latin typeface="Times New Roman" pitchFamily="18" charset="0"/>
              <a:cs typeface="Times New Roman" pitchFamily="18" charset="0"/>
            </a:endParaRPr>
          </a:p>
        </p:txBody>
      </p:sp>
      <p:sp>
        <p:nvSpPr>
          <p:cNvPr id="10" name="TextBox 9"/>
          <p:cNvSpPr txBox="1"/>
          <p:nvPr/>
        </p:nvSpPr>
        <p:spPr>
          <a:xfrm>
            <a:off x="1676400" y="3302913"/>
            <a:ext cx="1676400" cy="369332"/>
          </a:xfrm>
          <a:prstGeom prst="rect">
            <a:avLst/>
          </a:prstGeom>
          <a:noFill/>
        </p:spPr>
        <p:txBody>
          <a:bodyPr wrap="square" lIns="0" tIns="0" rIns="0" bIns="0" rtlCol="0">
            <a:spAutoFit/>
          </a:bodyPr>
          <a:lstStyle/>
          <a:p>
            <a:pPr algn="l"/>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endParaRPr lang="en-US" sz="2400" dirty="0">
              <a:latin typeface="Times New Roman" pitchFamily="18" charset="0"/>
              <a:cs typeface="Times New Roman" pitchFamily="18" charset="0"/>
            </a:endParaRPr>
          </a:p>
        </p:txBody>
      </p:sp>
      <p:sp>
        <p:nvSpPr>
          <p:cNvPr id="12" name="TextBox 11"/>
          <p:cNvSpPr txBox="1"/>
          <p:nvPr/>
        </p:nvSpPr>
        <p:spPr>
          <a:xfrm>
            <a:off x="5105400" y="3302913"/>
            <a:ext cx="1676400" cy="369332"/>
          </a:xfrm>
          <a:prstGeom prst="rect">
            <a:avLst/>
          </a:prstGeom>
          <a:noFill/>
        </p:spPr>
        <p:txBody>
          <a:bodyPr wrap="square" lIns="0" tIns="0" rIns="0" bIns="0" rtlCol="0">
            <a:spAutoFit/>
          </a:bodyPr>
          <a:lstStyle/>
          <a:p>
            <a:pPr algn="l"/>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endParaRPr lang="en-US" sz="2400" dirty="0">
              <a:latin typeface="Times New Roman" pitchFamily="18" charset="0"/>
              <a:cs typeface="Times New Roman" pitchFamily="18" charset="0"/>
            </a:endParaRPr>
          </a:p>
        </p:txBody>
      </p:sp>
      <p:sp>
        <p:nvSpPr>
          <p:cNvPr id="13" name="TextBox 12"/>
          <p:cNvSpPr txBox="1"/>
          <p:nvPr/>
        </p:nvSpPr>
        <p:spPr>
          <a:xfrm>
            <a:off x="7848600" y="3276600"/>
            <a:ext cx="1676400" cy="369332"/>
          </a:xfrm>
          <a:prstGeom prst="rect">
            <a:avLst/>
          </a:prstGeom>
          <a:noFill/>
        </p:spPr>
        <p:txBody>
          <a:bodyPr wrap="square" lIns="0" tIns="0" rIns="0" bIns="0" rtlCol="0">
            <a:spAutoFit/>
          </a:bodyPr>
          <a:lstStyle/>
          <a:p>
            <a:pPr algn="l"/>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endParaRPr lang="en-US" sz="2400" dirty="0">
              <a:latin typeface="Times New Roman" pitchFamily="18" charset="0"/>
              <a:cs typeface="Times New Roman" pitchFamily="18" charset="0"/>
            </a:endParaRPr>
          </a:p>
        </p:txBody>
      </p:sp>
      <p:sp>
        <p:nvSpPr>
          <p:cNvPr id="14" name="TextBox 13"/>
          <p:cNvSpPr txBox="1"/>
          <p:nvPr/>
        </p:nvSpPr>
        <p:spPr>
          <a:xfrm>
            <a:off x="3429000" y="3505200"/>
            <a:ext cx="1676400" cy="430887"/>
          </a:xfrm>
          <a:prstGeom prst="rect">
            <a:avLst/>
          </a:prstGeom>
          <a:noFill/>
        </p:spPr>
        <p:txBody>
          <a:bodyPr wrap="square" lIns="0" tIns="0" rIns="0" bIns="0" rtlCol="0">
            <a:spAutoFit/>
          </a:bodyPr>
          <a:lstStyle/>
          <a:p>
            <a:pPr algn="l"/>
            <a:r>
              <a:rPr lang="en-US" sz="2800" dirty="0" err="1">
                <a:solidFill>
                  <a:srgbClr val="0000FF"/>
                </a:solidFill>
                <a:latin typeface="Times New Roman" pitchFamily="18" charset="0"/>
                <a:cs typeface="Times New Roman" pitchFamily="18" charset="0"/>
              </a:rPr>
              <a:t>Sâu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lúa</a:t>
            </a:r>
            <a:endParaRPr lang="en-US" sz="2800" dirty="0">
              <a:solidFill>
                <a:srgbClr val="0000FF"/>
              </a:solidFill>
              <a:latin typeface="Times New Roman" pitchFamily="18" charset="0"/>
              <a:cs typeface="Times New Roman" pitchFamily="18" charset="0"/>
            </a:endParaRPr>
          </a:p>
        </p:txBody>
      </p:sp>
      <p:sp>
        <p:nvSpPr>
          <p:cNvPr id="15" name="TextBox 14"/>
          <p:cNvSpPr txBox="1"/>
          <p:nvPr/>
        </p:nvSpPr>
        <p:spPr>
          <a:xfrm>
            <a:off x="7086600" y="3581400"/>
            <a:ext cx="609600" cy="430887"/>
          </a:xfrm>
          <a:prstGeom prst="rect">
            <a:avLst/>
          </a:prstGeom>
          <a:noFill/>
        </p:spPr>
        <p:txBody>
          <a:bodyPr wrap="square" lIns="0" tIns="0" rIns="0" bIns="0" rtlCol="0">
            <a:spAutoFit/>
          </a:bodyPr>
          <a:lstStyle/>
          <a:p>
            <a:pPr algn="l"/>
            <a:r>
              <a:rPr lang="en-US" sz="2800" dirty="0" err="1">
                <a:solidFill>
                  <a:srgbClr val="0000FF"/>
                </a:solidFill>
                <a:latin typeface="Times New Roman" pitchFamily="18" charset="0"/>
                <a:cs typeface="Times New Roman" pitchFamily="18" charset="0"/>
              </a:rPr>
              <a:t>Ếch</a:t>
            </a:r>
            <a:r>
              <a:rPr lang="en-US" sz="2800" dirty="0">
                <a:solidFill>
                  <a:srgbClr val="FF33CC"/>
                </a:solidFill>
                <a:latin typeface="Times New Roman" pitchFamily="18" charset="0"/>
                <a:cs typeface="Times New Roman" pitchFamily="18" charset="0"/>
              </a:rPr>
              <a:t> </a:t>
            </a:r>
          </a:p>
        </p:txBody>
      </p:sp>
      <p:sp>
        <p:nvSpPr>
          <p:cNvPr id="16" name="TextBox 15"/>
          <p:cNvSpPr txBox="1"/>
          <p:nvPr/>
        </p:nvSpPr>
        <p:spPr>
          <a:xfrm>
            <a:off x="9372600" y="3581400"/>
            <a:ext cx="1676400" cy="430887"/>
          </a:xfrm>
          <a:prstGeom prst="rect">
            <a:avLst/>
          </a:prstGeom>
          <a:noFill/>
        </p:spPr>
        <p:txBody>
          <a:bodyPr wrap="square" lIns="0" tIns="0" rIns="0" bIns="0" rtlCol="0">
            <a:spAutoFit/>
          </a:bodyPr>
          <a:lstStyle/>
          <a:p>
            <a:pPr algn="l"/>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p:txBody>
      </p:sp>
      <p:cxnSp>
        <p:nvCxnSpPr>
          <p:cNvPr id="18" name="Straight Arrow Connector 17"/>
          <p:cNvCxnSpPr>
            <a:stCxn id="9" idx="3"/>
          </p:cNvCxnSpPr>
          <p:nvPr/>
        </p:nvCxnSpPr>
        <p:spPr>
          <a:xfrm flipV="1">
            <a:off x="1676400" y="3733800"/>
            <a:ext cx="1676400" cy="131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29200" y="3810000"/>
            <a:ext cx="17526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848600" y="3810000"/>
            <a:ext cx="1447800" cy="26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 y="4064913"/>
            <a:ext cx="11049000" cy="430887"/>
          </a:xfrm>
          <a:prstGeom prst="rect">
            <a:avLst/>
          </a:prstGeom>
          <a:noFill/>
        </p:spPr>
        <p:txBody>
          <a:bodyPr wrap="square" lIns="0" tIns="0" rIns="0" bIns="0" rtlCol="0">
            <a:spAutoFit/>
          </a:bodyPr>
          <a:lstStyle/>
          <a:p>
            <a:pPr algn="l"/>
            <a:r>
              <a:rPr lang="en-US" sz="2800" dirty="0">
                <a:solidFill>
                  <a:srgbClr val="0000FF"/>
                </a:solidFill>
                <a:latin typeface="Times New Roman" pitchFamily="18" charset="0"/>
                <a:cs typeface="Times New Roman" pitchFamily="18" charset="0"/>
              </a:rPr>
              <a:t>b)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a:t>
            </a:r>
          </a:p>
        </p:txBody>
      </p:sp>
      <p:sp>
        <p:nvSpPr>
          <p:cNvPr id="2" name="Title 1">
            <a:extLst>
              <a:ext uri="{FF2B5EF4-FFF2-40B4-BE49-F238E27FC236}">
                <a16:creationId xmlns:a16="http://schemas.microsoft.com/office/drawing/2014/main" id="{9F8CD58E-CFEE-A1A6-FC10-9CA036396750}"/>
              </a:ext>
            </a:extLst>
          </p:cNvPr>
          <p:cNvSpPr>
            <a:spLocks noGrp="1"/>
          </p:cNvSpPr>
          <p:nvPr>
            <p:ph type="title"/>
          </p:nvPr>
        </p:nvSpPr>
        <p:spPr>
          <a:xfrm>
            <a:off x="346364" y="2471280"/>
            <a:ext cx="10515600" cy="1325563"/>
          </a:xfrm>
        </p:spPr>
        <p:txBody>
          <a:bodyPr>
            <a:normAutofit/>
          </a:bodyPr>
          <a:lstStyle/>
          <a:p>
            <a:r>
              <a:rPr lang="en-US" sz="2400" b="1" dirty="0">
                <a:solidFill>
                  <a:srgbClr val="0000FF"/>
                </a:solidFill>
                <a:latin typeface="Times New Roman" panose="02020603050405020304" pitchFamily="18" charset="0"/>
                <a:cs typeface="Times New Roman" panose="02020603050405020304" pitchFamily="18" charset="0"/>
              </a:rPr>
              <a:t>TRẢ LỜI: </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gtEl>
                                        <p:attrNameLst>
                                          <p:attrName>ppt_y</p:attrName>
                                        </p:attrNameLst>
                                      </p:cBhvr>
                                      <p:tavLst>
                                        <p:tav tm="0">
                                          <p:val>
                                            <p:strVal val="#ppt_y"/>
                                          </p:val>
                                        </p:tav>
                                        <p:tav tm="100000">
                                          <p:val>
                                            <p:strVal val="#ppt_y"/>
                                          </p:val>
                                        </p:tav>
                                      </p:tavLst>
                                    </p:anim>
                                    <p:anim calcmode="lin" valueType="num">
                                      <p:cBhvr>
                                        <p:cTn id="2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62A6-3CF4-C080-E112-A78E5595ED4B}"/>
              </a:ext>
            </a:extLst>
          </p:cNvPr>
          <p:cNvSpPr>
            <a:spLocks noGrp="1"/>
          </p:cNvSpPr>
          <p:nvPr>
            <p:ph type="title"/>
          </p:nvPr>
        </p:nvSpPr>
        <p:spPr>
          <a:xfrm>
            <a:off x="609600" y="381000"/>
            <a:ext cx="10515600" cy="1325563"/>
          </a:xfrm>
        </p:spPr>
        <p:txBody>
          <a:bodyPr>
            <a:normAutofit/>
          </a:bodyPr>
          <a:lstStyle/>
          <a:p>
            <a:r>
              <a:rPr lang="en-US" sz="3600" dirty="0" err="1">
                <a:solidFill>
                  <a:srgbClr val="0000FF"/>
                </a:solidFill>
                <a:latin typeface="Times New Roman" panose="02020603050405020304" pitchFamily="18" charset="0"/>
                <a:cs typeface="Times New Roman" panose="02020603050405020304" pitchFamily="18" charset="0"/>
              </a:rPr>
              <a:t>Tại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sao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nói</a:t>
            </a: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Rừng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phổi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xanh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Đất</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03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2769-FA1B-0138-3F7C-F9DE6398941E}"/>
              </a:ext>
            </a:extLst>
          </p:cNvPr>
          <p:cNvSpPr>
            <a:spLocks noGrp="1"/>
          </p:cNvSpPr>
          <p:nvPr>
            <p:ph type="title"/>
          </p:nvPr>
        </p:nvSpPr>
        <p:spPr/>
        <p:txBody>
          <a:bodyPr>
            <a:normAutofit fontScale="90000"/>
          </a:bodyPr>
          <a:lstStyle/>
          <a:p>
            <a:br>
              <a:rPr lang="en-US" dirty="0"/>
            </a:br>
            <a:br>
              <a:rPr lang="en-US" dirty="0"/>
            </a:br>
            <a:r>
              <a:rPr lang="en-US" u="sng" dirty="0">
                <a:solidFill>
                  <a:srgbClr val="0000FF"/>
                </a:solidFill>
              </a:rPr>
              <a:t>KHỞI ĐỘNG</a:t>
            </a:r>
            <a:br>
              <a:rPr lang="en-US" dirty="0">
                <a:solidFill>
                  <a:srgbClr val="0000FF"/>
                </a:solidFill>
              </a:rPr>
            </a:br>
            <a:r>
              <a:rPr lang="en-US" dirty="0">
                <a:solidFill>
                  <a:srgbClr val="0000FF"/>
                </a:solidFill>
              </a:rPr>
              <a:t> </a:t>
            </a:r>
            <a:br>
              <a:rPr lang="en-US" dirty="0">
                <a:solidFill>
                  <a:srgbClr val="0000FF"/>
                </a:solidFill>
              </a:rPr>
            </a:br>
            <a:r>
              <a:rPr lang="en-US" dirty="0" err="1">
                <a:solidFill>
                  <a:srgbClr val="0000FF"/>
                </a:solidFill>
              </a:rPr>
              <a:t>Cả</a:t>
            </a:r>
            <a:r>
              <a:rPr lang="en-US" dirty="0">
                <a:solidFill>
                  <a:srgbClr val="0000FF"/>
                </a:solidFill>
              </a:rPr>
              <a:t> </a:t>
            </a:r>
            <a:r>
              <a:rPr lang="en-US" dirty="0" err="1">
                <a:solidFill>
                  <a:srgbClr val="0000FF"/>
                </a:solidFill>
              </a:rPr>
              <a:t>lớp</a:t>
            </a:r>
            <a:r>
              <a:rPr lang="en-US" dirty="0">
                <a:solidFill>
                  <a:srgbClr val="0000FF"/>
                </a:solidFill>
              </a:rPr>
              <a:t> </a:t>
            </a:r>
            <a:r>
              <a:rPr lang="en-US" dirty="0" err="1">
                <a:solidFill>
                  <a:srgbClr val="0000FF"/>
                </a:solidFill>
              </a:rPr>
              <a:t>cùng</a:t>
            </a:r>
            <a:r>
              <a:rPr lang="en-US" dirty="0">
                <a:solidFill>
                  <a:srgbClr val="0000FF"/>
                </a:solidFill>
              </a:rPr>
              <a:t> </a:t>
            </a:r>
            <a:r>
              <a:rPr lang="en-US" dirty="0" err="1">
                <a:solidFill>
                  <a:srgbClr val="0000FF"/>
                </a:solidFill>
              </a:rPr>
              <a:t>hát</a:t>
            </a:r>
            <a:r>
              <a:rPr lang="en-US" dirty="0">
                <a:solidFill>
                  <a:srgbClr val="0000FF"/>
                </a:solidFill>
              </a:rPr>
              <a:t> </a:t>
            </a:r>
            <a:r>
              <a:rPr lang="en-US" dirty="0" err="1">
                <a:solidFill>
                  <a:srgbClr val="0000FF"/>
                </a:solidFill>
              </a:rPr>
              <a:t>bài</a:t>
            </a:r>
            <a:r>
              <a:rPr lang="en-US" dirty="0">
                <a:solidFill>
                  <a:srgbClr val="0000FF"/>
                </a:solidFill>
              </a:rPr>
              <a:t> : “ Em </a:t>
            </a:r>
            <a:r>
              <a:rPr lang="en-US" dirty="0" err="1">
                <a:solidFill>
                  <a:srgbClr val="0000FF"/>
                </a:solidFill>
              </a:rPr>
              <a:t>yêu</a:t>
            </a:r>
            <a:r>
              <a:rPr lang="en-US" dirty="0">
                <a:solidFill>
                  <a:srgbClr val="0000FF"/>
                </a:solidFill>
              </a:rPr>
              <a:t> </a:t>
            </a:r>
            <a:r>
              <a:rPr lang="en-US" dirty="0" err="1">
                <a:solidFill>
                  <a:srgbClr val="0000FF"/>
                </a:solidFill>
              </a:rPr>
              <a:t>cây</a:t>
            </a:r>
            <a:r>
              <a:rPr lang="en-US" dirty="0">
                <a:solidFill>
                  <a:srgbClr val="0000FF"/>
                </a:solidFill>
              </a:rPr>
              <a:t> </a:t>
            </a:r>
            <a:r>
              <a:rPr lang="en-US" dirty="0" err="1">
                <a:solidFill>
                  <a:srgbClr val="0000FF"/>
                </a:solidFill>
              </a:rPr>
              <a:t>xanh</a:t>
            </a:r>
            <a:r>
              <a:rPr lang="en-US" dirty="0">
                <a:solidFill>
                  <a:srgbClr val="0000FF"/>
                </a:solidFill>
              </a:rPr>
              <a:t>”. </a:t>
            </a:r>
            <a:br>
              <a:rPr lang="en-US" dirty="0">
                <a:solidFill>
                  <a:srgbClr val="0000FF"/>
                </a:solidFill>
              </a:rPr>
            </a:b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giả</a:t>
            </a:r>
            <a:r>
              <a:rPr lang="en-US" dirty="0">
                <a:solidFill>
                  <a:srgbClr val="0000FF"/>
                </a:solidFill>
              </a:rPr>
              <a:t>:  Hoàng Văn </a:t>
            </a:r>
            <a:r>
              <a:rPr lang="en-US" dirty="0" err="1">
                <a:solidFill>
                  <a:srgbClr val="0000FF"/>
                </a:solidFill>
              </a:rPr>
              <a:t>Yến</a:t>
            </a:r>
            <a:r>
              <a:rPr lang="en-US" dirty="0">
                <a:solidFill>
                  <a:srgbClr val="0000FF"/>
                </a:solidFill>
              </a:rPr>
              <a:t>.</a:t>
            </a:r>
          </a:p>
        </p:txBody>
      </p:sp>
    </p:spTree>
    <p:extLst>
      <p:ext uri="{BB962C8B-B14F-4D97-AF65-F5344CB8AC3E}">
        <p14:creationId xmlns:p14="http://schemas.microsoft.com/office/powerpoint/2010/main" val="37364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627222"/>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29: THỰC VẬT</a:t>
            </a:r>
            <a:endParaRPr lang="en-US" sz="2800" dirty="0">
              <a:solidFill>
                <a:srgbClr val="0000FF"/>
              </a:solidFill>
            </a:endParaRPr>
          </a:p>
        </p:txBody>
      </p:sp>
      <p:sp>
        <p:nvSpPr>
          <p:cNvPr id="12" name="TextBox 11"/>
          <p:cNvSpPr txBox="1"/>
          <p:nvPr/>
        </p:nvSpPr>
        <p:spPr>
          <a:xfrm>
            <a:off x="1981200" y="1861066"/>
            <a:ext cx="8229600" cy="369332"/>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1. ĐA DẠNG THỰC VẬT</a:t>
            </a:r>
            <a:endParaRPr lang="en-US" sz="2400" dirty="0">
              <a:solidFill>
                <a:srgbClr val="0000FF"/>
              </a:solidFill>
            </a:endParaRPr>
          </a:p>
        </p:txBody>
      </p:sp>
      <p:sp>
        <p:nvSpPr>
          <p:cNvPr id="14" name="TextBox 13"/>
          <p:cNvSpPr txBox="1"/>
          <p:nvPr/>
        </p:nvSpPr>
        <p:spPr>
          <a:xfrm>
            <a:off x="1953491" y="2694360"/>
            <a:ext cx="8229600" cy="369332"/>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2. VAI TRÒ CỦA THỰC VẬT</a:t>
            </a:r>
            <a:endParaRPr lang="en-US" sz="2400" dirty="0">
              <a:solidFill>
                <a:srgbClr val="0000FF"/>
              </a:solidFill>
            </a:endParaRPr>
          </a:p>
        </p:txBody>
      </p:sp>
      <p:sp>
        <p:nvSpPr>
          <p:cNvPr id="2" name="Title 1">
            <a:extLst>
              <a:ext uri="{FF2B5EF4-FFF2-40B4-BE49-F238E27FC236}">
                <a16:creationId xmlns:a16="http://schemas.microsoft.com/office/drawing/2014/main" id="{78362783-9A22-9521-B060-A85A342D05CD}"/>
              </a:ext>
            </a:extLst>
          </p:cNvPr>
          <p:cNvSpPr>
            <a:spLocks noGrp="1"/>
          </p:cNvSpPr>
          <p:nvPr>
            <p:ph type="title"/>
          </p:nvPr>
        </p:nvSpPr>
        <p:spPr>
          <a:xfrm>
            <a:off x="1676400" y="3527655"/>
            <a:ext cx="10515600" cy="1325563"/>
          </a:xfrm>
        </p:spPr>
        <p:txBody>
          <a:bodyPr>
            <a:no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a. Vai </a:t>
            </a:r>
            <a:r>
              <a:rPr lang="en-US" sz="2800" b="1" dirty="0" err="1">
                <a:solidFill>
                  <a:srgbClr val="0000FF"/>
                </a:solidFill>
                <a:latin typeface="Times New Roman" panose="02020603050405020304" pitchFamily="18" charset="0"/>
                <a:cs typeface="Times New Roman" panose="02020603050405020304" pitchFamily="18" charset="0"/>
              </a:rPr>
              <a:t>trò</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nhiên</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b. Vai </a:t>
            </a:r>
            <a:r>
              <a:rPr lang="en-US" sz="2800" b="1" dirty="0" err="1">
                <a:solidFill>
                  <a:srgbClr val="0000FF"/>
                </a:solidFill>
                <a:latin typeface="Times New Roman" panose="02020603050405020304" pitchFamily="18" charset="0"/>
                <a:cs typeface="Times New Roman" panose="02020603050405020304" pitchFamily="18" charset="0"/>
              </a:rPr>
              <a:t>trò</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vấn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môi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trường</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c. Vai </a:t>
            </a:r>
            <a:r>
              <a:rPr lang="en-US" sz="2800" b="1" dirty="0" err="1">
                <a:solidFill>
                  <a:srgbClr val="0000FF"/>
                </a:solidFill>
                <a:latin typeface="Times New Roman" panose="02020603050405020304" pitchFamily="18" charset="0"/>
                <a:cs typeface="Times New Roman" panose="02020603050405020304" pitchFamily="18" charset="0"/>
              </a:rPr>
              <a:t>trò</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sống</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14461"/>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10600" y="609600"/>
            <a:ext cx="3429000" cy="1815882"/>
          </a:xfrm>
          <a:prstGeom prst="rect">
            <a:avLst/>
          </a:prstGeom>
          <a:solidFill>
            <a:schemeClr val="accent3">
              <a:lumMod val="20000"/>
              <a:lumOff val="80000"/>
            </a:schemeClr>
          </a:solidFill>
        </p:spPr>
        <p:txBody>
          <a:bodyPr wrap="square">
            <a:spAutoFit/>
          </a:bodyPr>
          <a:lstStyle/>
          <a:p>
            <a:pPr marL="225425" indent="-112713" algn="just">
              <a:defRPr/>
            </a:pP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29.2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29.3,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nhiên</a:t>
            </a:r>
            <a:r>
              <a:rPr lang="en-US" sz="2800" dirty="0">
                <a:solidFill>
                  <a:srgbClr val="FF0000"/>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52389" y="998653"/>
            <a:ext cx="8277225" cy="2381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6200" y="3657600"/>
            <a:ext cx="7315200" cy="3185939"/>
          </a:xfrm>
          <a:prstGeom prst="rect">
            <a:avLst/>
          </a:prstGeom>
          <a:noFill/>
          <a:ln w="9525">
            <a:noFill/>
            <a:miter lim="800000"/>
            <a:headEnd/>
            <a:tailEnd/>
          </a:ln>
          <a:effectLst/>
        </p:spPr>
      </p:pic>
      <p:sp>
        <p:nvSpPr>
          <p:cNvPr id="16" name="Rectangle 15"/>
          <p:cNvSpPr/>
          <p:nvPr/>
        </p:nvSpPr>
        <p:spPr>
          <a:xfrm>
            <a:off x="8686800" y="2514600"/>
            <a:ext cx="3429000" cy="1384995"/>
          </a:xfrm>
          <a:prstGeom prst="rect">
            <a:avLst/>
          </a:prstGeom>
          <a:solidFill>
            <a:schemeClr val="accent3">
              <a:lumMod val="40000"/>
              <a:lumOff val="60000"/>
            </a:schemeClr>
          </a:solidFill>
        </p:spPr>
        <p:txBody>
          <a:bodyPr wrap="square">
            <a:spAutoFit/>
          </a:bodyPr>
          <a:lstStyle/>
          <a:p>
            <a:pPr marL="225425" indent="-112713"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0" name="Rectangle 9"/>
          <p:cNvSpPr/>
          <p:nvPr/>
        </p:nvSpPr>
        <p:spPr>
          <a:xfrm>
            <a:off x="8686800" y="4177605"/>
            <a:ext cx="3429000" cy="1815882"/>
          </a:xfrm>
          <a:prstGeom prst="rect">
            <a:avLst/>
          </a:prstGeom>
          <a:solidFill>
            <a:schemeClr val="accent3">
              <a:lumMod val="40000"/>
              <a:lumOff val="60000"/>
            </a:schemeClr>
          </a:solidFill>
        </p:spPr>
        <p:txBody>
          <a:bodyPr wrap="square">
            <a:spAutoFit/>
          </a:bodyPr>
          <a:lstStyle/>
          <a:p>
            <a:pPr marL="225425" indent="-112713" algn="just">
              <a:defRPr/>
            </a:pPr>
            <a:r>
              <a:rPr lang="en-US" sz="2800" dirty="0">
                <a:solidFill>
                  <a:srgbClr val="0000FF"/>
                </a:solidFill>
                <a:latin typeface="Times New Roman" pitchFamily="18" charset="0"/>
                <a:cs typeface="Times New Roman" pitchFamily="18" charset="0"/>
              </a:rPr>
              <a:t>-</a:t>
            </a:r>
            <a:r>
              <a:rPr lang="en-US" sz="2800" dirty="0">
                <a:solidFill>
                  <a:srgbClr val="FF33CC"/>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5" name="Title 4">
            <a:extLst>
              <a:ext uri="{FF2B5EF4-FFF2-40B4-BE49-F238E27FC236}">
                <a16:creationId xmlns:a16="http://schemas.microsoft.com/office/drawing/2014/main" id="{07045D19-17CD-2DED-529B-C61A9E3EED65}"/>
              </a:ext>
            </a:extLst>
          </p:cNvPr>
          <p:cNvSpPr>
            <a:spLocks noGrp="1"/>
          </p:cNvSpPr>
          <p:nvPr>
            <p:ph type="title"/>
          </p:nvPr>
        </p:nvSpPr>
        <p:spPr>
          <a:xfrm>
            <a:off x="304800" y="365126"/>
            <a:ext cx="8305800" cy="633528"/>
          </a:xfrm>
        </p:spPr>
        <p:txBody>
          <a:bodyPr>
            <a:normAutofit fontScale="90000"/>
          </a:bodyPr>
          <a:lstStyle/>
          <a:p>
            <a:r>
              <a:rPr lang="en-US" dirty="0">
                <a:solidFill>
                  <a:srgbClr val="0000FF"/>
                </a:solidFill>
              </a:rPr>
              <a:t>a</a:t>
            </a:r>
            <a:r>
              <a:rPr lang="en-US" dirty="0"/>
              <a:t>. </a:t>
            </a:r>
            <a:r>
              <a:rPr lang="en-US" dirty="0">
                <a:solidFill>
                  <a:srgbClr val="0000FF"/>
                </a:solidFill>
              </a:rPr>
              <a:t>Vai </a:t>
            </a:r>
            <a:r>
              <a:rPr lang="en-US" dirty="0" err="1">
                <a:solidFill>
                  <a:srgbClr val="0000FF"/>
                </a:solidFill>
              </a:rPr>
              <a:t>trò</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thực</a:t>
            </a:r>
            <a:r>
              <a:rPr lang="en-US" dirty="0">
                <a:solidFill>
                  <a:srgbClr val="0000FF"/>
                </a:solidFill>
              </a:rPr>
              <a:t> </a:t>
            </a:r>
            <a:r>
              <a:rPr lang="en-US" dirty="0" err="1">
                <a:solidFill>
                  <a:srgbClr val="0000FF"/>
                </a:solidFill>
              </a:rPr>
              <a:t>vật</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tự</a:t>
            </a:r>
            <a:r>
              <a:rPr lang="en-US" dirty="0">
                <a:solidFill>
                  <a:srgbClr val="0000FF"/>
                </a:solidFill>
              </a:rPr>
              <a:t> </a:t>
            </a:r>
            <a:r>
              <a:rPr lang="en-US" dirty="0" err="1">
                <a:solidFill>
                  <a:srgbClr val="0000FF"/>
                </a:solidFill>
              </a:rPr>
              <a:t>nhiên</a:t>
            </a:r>
            <a:endParaRPr lang="en-US" dirty="0">
              <a:solidFill>
                <a:srgbClr val="0000FF"/>
              </a:solidFill>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randombar(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ppt_x"/>
                                          </p:val>
                                        </p:tav>
                                        <p:tav tm="100000">
                                          <p:val>
                                            <p:strVal val="#ppt_x"/>
                                          </p:val>
                                        </p:tav>
                                      </p:tavLst>
                                    </p:anim>
                                    <p:anim calcmode="lin" valueType="num">
                                      <p:cBhvr additive="base">
                                        <p:cTn id="2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861774"/>
          </a:xfrm>
          <a:prstGeom prst="rect">
            <a:avLst/>
          </a:prstGeom>
          <a:noFill/>
        </p:spPr>
        <p:txBody>
          <a:bodyPr wrap="square" lIns="0" tIns="0" rIns="0" bIns="0" rtlCol="0">
            <a:spAutoFit/>
          </a:bodyPr>
          <a:lstStyle/>
          <a:p>
            <a:pPr algn="ctr"/>
            <a:endParaRPr lang="en-US" sz="2800" b="1" dirty="0">
              <a:solidFill>
                <a:srgbClr val="0000FF"/>
              </a:solidFill>
              <a:latin typeface="Times New Roman" panose="02020603050405020304" pitchFamily="18" charset="0"/>
              <a:ea typeface="Calibri" panose="020F0502020204030204" pitchFamily="34" charset="0"/>
            </a:endParaRPr>
          </a:p>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29: THỰC VẬT</a:t>
            </a:r>
            <a:endParaRPr lang="en-US" sz="2800" dirty="0">
              <a:solidFill>
                <a:srgbClr val="0000FF"/>
              </a:solidFill>
            </a:endParaRPr>
          </a:p>
        </p:txBody>
      </p:sp>
      <p:sp>
        <p:nvSpPr>
          <p:cNvPr id="12" name="TextBox 11"/>
          <p:cNvSpPr txBox="1"/>
          <p:nvPr/>
        </p:nvSpPr>
        <p:spPr>
          <a:xfrm>
            <a:off x="0" y="457200"/>
            <a:ext cx="8229600" cy="1107996"/>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    </a:t>
            </a:r>
          </a:p>
          <a:p>
            <a:endParaRPr lang="en-US" sz="2400" b="1" dirty="0">
              <a:solidFill>
                <a:srgbClr val="0000FF"/>
              </a:solidFill>
              <a:latin typeface="Times New Roman" panose="02020603050405020304" pitchFamily="18" charset="0"/>
              <a:ea typeface="Calibri" panose="020F0502020204030204" pitchFamily="34" charset="0"/>
            </a:endParaRPr>
          </a:p>
          <a:p>
            <a:r>
              <a:rPr lang="en-US" sz="2400" b="1" dirty="0">
                <a:solidFill>
                  <a:srgbClr val="0000FF"/>
                </a:solidFill>
                <a:latin typeface="Times New Roman" panose="02020603050405020304" pitchFamily="18" charset="0"/>
                <a:ea typeface="Calibri" panose="020F0502020204030204" pitchFamily="34" charset="0"/>
              </a:rPr>
              <a:t>1. ĐA DẠNG THỰC VẬT </a:t>
            </a:r>
            <a:endParaRPr lang="en-US" sz="2400" dirty="0">
              <a:solidFill>
                <a:srgbClr val="0000FF"/>
              </a:solidFill>
            </a:endParaRPr>
          </a:p>
        </p:txBody>
      </p:sp>
      <p:sp>
        <p:nvSpPr>
          <p:cNvPr id="14" name="TextBox 13"/>
          <p:cNvSpPr txBox="1"/>
          <p:nvPr/>
        </p:nvSpPr>
        <p:spPr>
          <a:xfrm>
            <a:off x="0" y="925193"/>
            <a:ext cx="8229600" cy="1107996"/>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   </a:t>
            </a:r>
          </a:p>
          <a:p>
            <a:endParaRPr lang="en-US" sz="2400" b="1" dirty="0">
              <a:solidFill>
                <a:srgbClr val="0000FF"/>
              </a:solidFill>
              <a:latin typeface="Times New Roman" panose="02020603050405020304" pitchFamily="18" charset="0"/>
              <a:ea typeface="Calibri" panose="020F0502020204030204" pitchFamily="34" charset="0"/>
            </a:endParaRPr>
          </a:p>
          <a:p>
            <a:r>
              <a:rPr lang="en-US" sz="2400" b="1" dirty="0">
                <a:solidFill>
                  <a:srgbClr val="0000FF"/>
                </a:solidFill>
                <a:latin typeface="Times New Roman" panose="02020603050405020304" pitchFamily="18" charset="0"/>
                <a:ea typeface="Calibri" panose="020F0502020204030204" pitchFamily="34" charset="0"/>
              </a:rPr>
              <a:t> 2. VAI TRÒ CỦA THỰC VẬT </a:t>
            </a:r>
            <a:endParaRPr lang="en-US" sz="2400" dirty="0">
              <a:solidFill>
                <a:srgbClr val="0000FF"/>
              </a:solidFill>
            </a:endParaRPr>
          </a:p>
        </p:txBody>
      </p:sp>
      <p:pic>
        <p:nvPicPr>
          <p:cNvPr id="3074" name="Picture 2"/>
          <p:cNvPicPr>
            <a:picLocks noChangeAspect="1" noChangeArrowheads="1"/>
          </p:cNvPicPr>
          <p:nvPr/>
        </p:nvPicPr>
        <p:blipFill>
          <a:blip r:embed="rId2"/>
          <a:srcRect/>
          <a:stretch>
            <a:fillRect/>
          </a:stretch>
        </p:blipFill>
        <p:spPr bwMode="auto">
          <a:xfrm>
            <a:off x="184439" y="2131244"/>
            <a:ext cx="8277225" cy="2381250"/>
          </a:xfrm>
          <a:prstGeom prst="rect">
            <a:avLst/>
          </a:prstGeom>
          <a:noFill/>
          <a:ln w="9525">
            <a:noFill/>
            <a:miter lim="800000"/>
            <a:headEnd/>
            <a:tailEnd/>
          </a:ln>
          <a:effectLst/>
        </p:spPr>
      </p:pic>
      <p:sp>
        <p:nvSpPr>
          <p:cNvPr id="16" name="Rectangle 15"/>
          <p:cNvSpPr/>
          <p:nvPr/>
        </p:nvSpPr>
        <p:spPr>
          <a:xfrm>
            <a:off x="609600" y="4848639"/>
            <a:ext cx="10515600" cy="954107"/>
          </a:xfrm>
          <a:prstGeom prst="rect">
            <a:avLst/>
          </a:prstGeom>
          <a:solidFill>
            <a:schemeClr val="accent3">
              <a:lumMod val="20000"/>
              <a:lumOff val="80000"/>
            </a:schemeClr>
          </a:solidFill>
        </p:spPr>
        <p:txBody>
          <a:bodyPr wrap="square">
            <a:spAutoFit/>
          </a:bodyPr>
          <a:lstStyle/>
          <a:p>
            <a:pPr marL="225425" indent="-112713" algn="just">
              <a:defRPr/>
            </a:pPr>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29.2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BD8C09-111B-5EAF-3512-E7035C903718}"/>
              </a:ext>
            </a:extLst>
          </p:cNvPr>
          <p:cNvSpPr txBox="1">
            <a:spLocks noChangeArrowheads="1"/>
          </p:cNvSpPr>
          <p:nvPr/>
        </p:nvSpPr>
        <p:spPr bwMode="auto">
          <a:xfrm>
            <a:off x="609600" y="304800"/>
            <a:ext cx="7728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800" dirty="0">
                <a:solidFill>
                  <a:srgbClr val="0000FF"/>
                </a:solidFill>
              </a:rPr>
              <a:t>b.</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lang="en-US" altLang="en-US" sz="2800" dirty="0">
                <a:solidFill>
                  <a:srgbClr val="0000FF"/>
                </a:solidFill>
              </a:rPr>
              <a:t>V</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ai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trò</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của</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thực</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vật</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với</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vấn</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đề</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bảo</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vệ</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môi</a:t>
            </a:r>
            <a:r>
              <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Calibri" panose="020F0502020204030204" pitchFamily="34" charset="0"/>
                <a:ea typeface="+mn-ea"/>
                <a:cs typeface="+mn-cs"/>
              </a:rPr>
              <a:t>trường</a:t>
            </a:r>
            <a:endParaRPr kumimoji="0" lang="en-US" altLang="en-US" sz="28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pic>
        <p:nvPicPr>
          <p:cNvPr id="2" name="Picture 2">
            <a:extLst>
              <a:ext uri="{FF2B5EF4-FFF2-40B4-BE49-F238E27FC236}">
                <a16:creationId xmlns:a16="http://schemas.microsoft.com/office/drawing/2014/main" id="{41846E5E-E31E-0231-5B2B-AFF31CC4FCA8}"/>
              </a:ext>
            </a:extLst>
          </p:cNvPr>
          <p:cNvPicPr>
            <a:picLocks noChangeAspect="1" noChangeArrowheads="1"/>
          </p:cNvPicPr>
          <p:nvPr/>
        </p:nvPicPr>
        <p:blipFill>
          <a:blip r:embed="rId2"/>
          <a:srcRect/>
          <a:stretch>
            <a:fillRect/>
          </a:stretch>
        </p:blipFill>
        <p:spPr bwMode="auto">
          <a:xfrm>
            <a:off x="5638800" y="914400"/>
            <a:ext cx="5638800" cy="3429000"/>
          </a:xfrm>
          <a:prstGeom prst="rect">
            <a:avLst/>
          </a:prstGeom>
          <a:noFill/>
          <a:ln w="9525">
            <a:noFill/>
            <a:miter lim="800000"/>
            <a:headEnd/>
            <a:tailEnd/>
          </a:ln>
          <a:effectLst/>
        </p:spPr>
      </p:pic>
      <p:pic>
        <p:nvPicPr>
          <p:cNvPr id="3" name="Picture 2" descr="C:\Users\Welcome\Desktop\Capture.PNG">
            <a:extLst>
              <a:ext uri="{FF2B5EF4-FFF2-40B4-BE49-F238E27FC236}">
                <a16:creationId xmlns:a16="http://schemas.microsoft.com/office/drawing/2014/main" id="{F42DC00A-0619-0606-20E8-5FDF01A19467}"/>
              </a:ext>
            </a:extLst>
          </p:cNvPr>
          <p:cNvPicPr>
            <a:picLocks noChangeAspect="1" noChangeArrowheads="1"/>
          </p:cNvPicPr>
          <p:nvPr/>
        </p:nvPicPr>
        <p:blipFill>
          <a:blip r:embed="rId3"/>
          <a:srcRect/>
          <a:stretch>
            <a:fillRect/>
          </a:stretch>
        </p:blipFill>
        <p:spPr bwMode="auto">
          <a:xfrm>
            <a:off x="103911" y="914400"/>
            <a:ext cx="5382489" cy="3429000"/>
          </a:xfrm>
          <a:prstGeom prst="rect">
            <a:avLst/>
          </a:prstGeom>
          <a:noFill/>
        </p:spPr>
      </p:pic>
      <p:sp>
        <p:nvSpPr>
          <p:cNvPr id="4" name="Title 3">
            <a:extLst>
              <a:ext uri="{FF2B5EF4-FFF2-40B4-BE49-F238E27FC236}">
                <a16:creationId xmlns:a16="http://schemas.microsoft.com/office/drawing/2014/main" id="{EF7AB9A0-78F8-85F8-26FC-8FB97F993C55}"/>
              </a:ext>
            </a:extLst>
          </p:cNvPr>
          <p:cNvSpPr>
            <a:spLocks noGrp="1"/>
          </p:cNvSpPr>
          <p:nvPr>
            <p:ph type="title"/>
          </p:nvPr>
        </p:nvSpPr>
        <p:spPr>
          <a:xfrm>
            <a:off x="228600" y="4358063"/>
            <a:ext cx="12115800" cy="823538"/>
          </a:xfrm>
        </p:spPr>
        <p:txBody>
          <a:bodyPr/>
          <a:lstStyle/>
          <a:p>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chuẩn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nhóm</a:t>
            </a:r>
            <a:r>
              <a:rPr lang="en-US" sz="3200" dirty="0">
                <a:solidFill>
                  <a:srgbClr val="0000FF"/>
                </a:solidFill>
                <a:latin typeface="Times New Roman" panose="02020603050405020304" pitchFamily="18" charset="0"/>
                <a:cs typeface="Times New Roman" panose="02020603050405020304" pitchFamily="18" charset="0"/>
              </a:rPr>
              <a:t>:</a:t>
            </a:r>
            <a:br>
              <a:rPr lang="en-US" sz="3200" dirty="0">
                <a:solidFill>
                  <a:srgbClr val="0000FF"/>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itchFamily="18" charset="0"/>
                <a:cs typeface="Times New Roman" pitchFamily="18" charset="0"/>
              </a:rPr>
              <a:t> 1</a:t>
            </a:r>
            <a:r>
              <a:rPr lang="en-US" sz="2800" dirty="0">
                <a:latin typeface="Times New Roman" pitchFamily="18" charset="0"/>
                <a:cs typeface="Times New Roman" pitchFamily="18" charset="0"/>
              </a:rPr>
              <a:t>: Quan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29.4,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2</a:t>
            </a:r>
            <a:r>
              <a:rPr lang="en-US" sz="2800" dirty="0">
                <a:latin typeface="Times New Roman" pitchFamily="18" charset="0"/>
                <a:cs typeface="Times New Roman" pitchFamily="18" charset="0"/>
              </a:rPr>
              <a:t>: </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Quan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sát</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29.5,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hãy</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biết</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vì</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sao</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phải</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trồng</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gây</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rừng</a:t>
            </a:r>
            <a:b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br>
            <a:r>
              <a:rPr kumimoji="0" lang="en-US" sz="2800" b="1" i="0" u="none" strike="noStrike" kern="1200" cap="none" spc="0" normalizeH="0" baseline="0" noProof="0" dirty="0" err="1">
                <a:ln>
                  <a:noFill/>
                </a:ln>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effectLst/>
                <a:uLnTx/>
                <a:uFillTx/>
                <a:latin typeface="Times New Roman" pitchFamily="18" charset="0"/>
                <a:ea typeface="+mn-ea"/>
                <a:cs typeface="Times New Roman" pitchFamily="18" charset="0"/>
              </a:rPr>
              <a:t> 3</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Việc</a:t>
            </a:r>
            <a:r>
              <a:rPr kumimoji="0" lang="en-US" sz="28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effectLst/>
                <a:uLnTx/>
                <a:uFillTx/>
                <a:latin typeface="Times New Roman" pitchFamily="18" charset="0"/>
                <a:ea typeface="+mn-ea"/>
                <a:cs typeface="Times New Roman" pitchFamily="18" charset="0"/>
              </a:rPr>
              <a:t>trồn</a:t>
            </a:r>
            <a:r>
              <a:rPr lang="en-US" sz="2800" dirty="0">
                <a:latin typeface="Times New Roman" pitchFamily="18" charset="0"/>
                <a:ea typeface="+mn-ea"/>
                <a:cs typeface="Times New Roman" pitchFamily="18" charset="0"/>
              </a:rPr>
              <a:t>g </a:t>
            </a:r>
            <a:r>
              <a:rPr lang="en-US" sz="2800" dirty="0" err="1">
                <a:latin typeface="Times New Roman" pitchFamily="18" charset="0"/>
                <a:ea typeface="+mn-ea"/>
                <a:cs typeface="Times New Roman" pitchFamily="18" charset="0"/>
              </a:rPr>
              <a:t>nhiều</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cây</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xanh</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có</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lợi</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ích</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gì</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với</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vấn</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đề</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bảo</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vệ</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môi</a:t>
            </a:r>
            <a:r>
              <a:rPr lang="en-US" sz="2800" dirty="0">
                <a:latin typeface="Times New Roman" pitchFamily="18" charset="0"/>
                <a:ea typeface="+mn-ea"/>
                <a:cs typeface="Times New Roman" pitchFamily="18" charset="0"/>
              </a:rPr>
              <a:t> </a:t>
            </a:r>
            <a:r>
              <a:rPr lang="en-US" sz="2800" dirty="0" err="1">
                <a:latin typeface="Times New Roman" pitchFamily="18" charset="0"/>
                <a:ea typeface="+mn-ea"/>
                <a:cs typeface="Times New Roman" pitchFamily="18" charset="0"/>
              </a:rPr>
              <a:t>trường</a:t>
            </a:r>
            <a:r>
              <a:rPr lang="en-US" sz="2800" dirty="0">
                <a:latin typeface="Times New Roman" pitchFamily="18" charset="0"/>
                <a:ea typeface="+mn-ea"/>
                <a:cs typeface="Times New Roman" pitchFamily="18" charset="0"/>
              </a:rPr>
              <a:t>?</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250172" y="18945"/>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84125" y="609600"/>
            <a:ext cx="4038600" cy="3539430"/>
          </a:xfrm>
          <a:prstGeom prst="rect">
            <a:avLst/>
          </a:prstGeom>
          <a:solidFill>
            <a:schemeClr val="accent3">
              <a:lumMod val="20000"/>
              <a:lumOff val="80000"/>
            </a:schemeClr>
          </a:solidFill>
        </p:spPr>
        <p:txBody>
          <a:bodyPr wrap="square">
            <a:spAutoFit/>
          </a:bodyPr>
          <a:lstStyle/>
          <a:p>
            <a:pPr marL="225425" indent="-112713" algn="just">
              <a:defRPr/>
            </a:pPr>
            <a:r>
              <a:rPr lang="en-US" sz="2800" dirty="0">
                <a:solidFill>
                  <a:srgbClr val="FF0000"/>
                </a:solidFill>
                <a:latin typeface="Times New Roman" pitchFamily="18" charset="0"/>
                <a:cs typeface="Times New Roman" pitchFamily="18" charset="0"/>
              </a:rPr>
              <a:t>Quan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29.4,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carbon dioxide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oxygen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hòa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hậu</a:t>
            </a:r>
            <a:r>
              <a:rPr lang="en-US" sz="2800" dirty="0">
                <a:solidFill>
                  <a:srgbClr val="FF0000"/>
                </a:solidFill>
                <a:latin typeface="Times New Roman" pitchFamily="18" charset="0"/>
                <a:cs typeface="Times New Roman" pitchFamily="18" charset="0"/>
              </a:rPr>
              <a:t>.</a:t>
            </a:r>
          </a:p>
        </p:txBody>
      </p:sp>
      <p:pic>
        <p:nvPicPr>
          <p:cNvPr id="5121" name="Picture 1"/>
          <p:cNvPicPr>
            <a:picLocks noChangeAspect="1" noChangeArrowheads="1"/>
          </p:cNvPicPr>
          <p:nvPr/>
        </p:nvPicPr>
        <p:blipFill>
          <a:blip r:embed="rId2"/>
          <a:srcRect/>
          <a:stretch>
            <a:fillRect/>
          </a:stretch>
        </p:blipFill>
        <p:spPr bwMode="auto">
          <a:xfrm>
            <a:off x="414056" y="4739684"/>
            <a:ext cx="11777943" cy="2118315"/>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2FD6C586-5F84-C1A4-C022-B982ABF44F13}"/>
              </a:ext>
            </a:extLst>
          </p:cNvPr>
          <p:cNvSpPr txBox="1">
            <a:spLocks noChangeArrowheads="1"/>
          </p:cNvSpPr>
          <p:nvPr/>
        </p:nvSpPr>
        <p:spPr bwMode="auto">
          <a:xfrm>
            <a:off x="501032" y="365125"/>
            <a:ext cx="17411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NHÓM</a:t>
            </a:r>
            <a:r>
              <a:rPr kumimoji="0" lang="en-US" altLang="en-US" sz="2800" b="0" i="0" u="sng" strike="noStrike" kern="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1:</a:t>
            </a:r>
            <a:endParaRPr kumimoji="0" lang="en-US" altLang="en-US" sz="2800" b="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4" descr="C:\Users\Welcome\Desktop\Capture.PNG">
            <a:extLst>
              <a:ext uri="{FF2B5EF4-FFF2-40B4-BE49-F238E27FC236}">
                <a16:creationId xmlns:a16="http://schemas.microsoft.com/office/drawing/2014/main" id="{28DE2C14-BB0C-DEA5-E9C2-ED7A63B9D4EB}"/>
              </a:ext>
            </a:extLst>
          </p:cNvPr>
          <p:cNvPicPr>
            <a:picLocks noChangeAspect="1" noChangeArrowheads="1"/>
          </p:cNvPicPr>
          <p:nvPr/>
        </p:nvPicPr>
        <p:blipFill>
          <a:blip r:embed="rId3"/>
          <a:srcRect/>
          <a:stretch>
            <a:fillRect/>
          </a:stretch>
        </p:blipFill>
        <p:spPr bwMode="auto">
          <a:xfrm>
            <a:off x="103911" y="914399"/>
            <a:ext cx="8125690" cy="3825285"/>
          </a:xfrm>
          <a:prstGeom prst="rect">
            <a:avLst/>
          </a:prstGeom>
          <a:noFill/>
        </p:spPr>
      </p:pic>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circle(in)">
                                      <p:cBhvr>
                                        <p:cTn id="13"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10400" y="988893"/>
            <a:ext cx="4953000" cy="954107"/>
          </a:xfrm>
          <a:prstGeom prst="rect">
            <a:avLst/>
          </a:prstGeom>
          <a:solidFill>
            <a:schemeClr val="accent3">
              <a:lumMod val="20000"/>
              <a:lumOff val="80000"/>
            </a:schemeClr>
          </a:solidFill>
        </p:spPr>
        <p:txBody>
          <a:bodyPr wrap="square">
            <a:spAutoFit/>
          </a:bodyPr>
          <a:lstStyle/>
          <a:p>
            <a:pPr marL="225425" indent="-112713" algn="just">
              <a:defRPr/>
            </a:pPr>
            <a:r>
              <a:rPr lang="en-US" sz="2800" dirty="0">
                <a:solidFill>
                  <a:srgbClr val="FF0000"/>
                </a:solidFill>
                <a:latin typeface="Times New Roman" pitchFamily="18" charset="0"/>
                <a:cs typeface="Times New Roman" pitchFamily="18" charset="0"/>
              </a:rPr>
              <a:t>Quan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29.5,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rừng</a:t>
            </a:r>
            <a:r>
              <a:rPr lang="en-US" sz="2800" dirty="0">
                <a:solidFill>
                  <a:srgbClr val="FF0000"/>
                </a:solidFill>
                <a:latin typeface="Times New Roman" pitchFamily="18" charset="0"/>
                <a:cs typeface="Times New Roman" pitchFamily="18" charset="0"/>
              </a:rPr>
              <a:t>.</a:t>
            </a:r>
          </a:p>
        </p:txBody>
      </p:sp>
      <p:sp>
        <p:nvSpPr>
          <p:cNvPr id="14" name="TextBox 13"/>
          <p:cNvSpPr txBox="1"/>
          <p:nvPr/>
        </p:nvSpPr>
        <p:spPr>
          <a:xfrm>
            <a:off x="838200" y="323395"/>
            <a:ext cx="8229600" cy="369332"/>
          </a:xfrm>
          <a:prstGeom prst="rect">
            <a:avLst/>
          </a:prstGeom>
          <a:noFill/>
        </p:spPr>
        <p:txBody>
          <a:bodyPr wrap="square" lIns="0" tIns="0" rIns="0" bIns="0" rtlCol="0">
            <a:spAutoFit/>
          </a:bodyPr>
          <a:lstStyle/>
          <a:p>
            <a:r>
              <a:rPr lang="en-US" sz="2400" b="1" dirty="0">
                <a:solidFill>
                  <a:srgbClr val="0000FF"/>
                </a:solidFill>
                <a:latin typeface="Times New Roman" panose="02020603050405020304" pitchFamily="18" charset="0"/>
                <a:ea typeface="Calibri" panose="020F0502020204030204" pitchFamily="34" charset="0"/>
              </a:rPr>
              <a:t>NHÓM 2</a:t>
            </a:r>
            <a:endParaRPr lang="en-US" sz="2400" dirty="0">
              <a:solidFill>
                <a:srgbClr val="0000FF"/>
              </a:solidFill>
            </a:endParaRPr>
          </a:p>
        </p:txBody>
      </p:sp>
      <p:pic>
        <p:nvPicPr>
          <p:cNvPr id="5122" name="Picture 2"/>
          <p:cNvPicPr>
            <a:picLocks noChangeAspect="1" noChangeArrowheads="1"/>
          </p:cNvPicPr>
          <p:nvPr/>
        </p:nvPicPr>
        <p:blipFill>
          <a:blip r:embed="rId2"/>
          <a:srcRect/>
          <a:stretch>
            <a:fillRect/>
          </a:stretch>
        </p:blipFill>
        <p:spPr bwMode="auto">
          <a:xfrm>
            <a:off x="0" y="598779"/>
            <a:ext cx="7086600" cy="5935826"/>
          </a:xfrm>
          <a:prstGeom prst="rect">
            <a:avLst/>
          </a:prstGeom>
          <a:noFill/>
          <a:ln w="9525">
            <a:noFill/>
            <a:miter lim="800000"/>
            <a:headEnd/>
            <a:tailEnd/>
          </a:ln>
          <a:effectLst/>
        </p:spPr>
      </p:pic>
      <p:sp>
        <p:nvSpPr>
          <p:cNvPr id="9" name="Rectangle 8"/>
          <p:cNvSpPr/>
          <p:nvPr/>
        </p:nvSpPr>
        <p:spPr>
          <a:xfrm>
            <a:off x="7086600" y="2329677"/>
            <a:ext cx="4953000" cy="3539430"/>
          </a:xfrm>
          <a:prstGeom prst="rect">
            <a:avLst/>
          </a:prstGeom>
          <a:solidFill>
            <a:schemeClr val="accent3">
              <a:lumMod val="40000"/>
              <a:lumOff val="60000"/>
            </a:schemeClr>
          </a:solidFill>
        </p:spPr>
        <p:txBody>
          <a:bodyPr wrap="square">
            <a:spAutoFit/>
          </a:bodyPr>
          <a:lstStyle/>
          <a:p>
            <a:pPr marL="225425" indent="-112713" algn="just">
              <a:defRPr/>
            </a:pP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hán</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năm</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34636"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175736"/>
            <a:ext cx="12192000" cy="430887"/>
          </a:xfrm>
          <a:prstGeom prst="rect">
            <a:avLst/>
          </a:prstGeom>
          <a:noFill/>
        </p:spPr>
        <p:txBody>
          <a:bodyPr wrap="square" lIns="0" tIns="0" rIns="0" bIns="0" rtlCol="0">
            <a:spAutoFit/>
          </a:bodyPr>
          <a:lstStyle/>
          <a:p>
            <a:pPr algn="ctr"/>
            <a:r>
              <a:rPr lang="en-US" sz="2800" b="1" dirty="0">
                <a:solidFill>
                  <a:srgbClr val="0000FF"/>
                </a:solidFill>
                <a:latin typeface="Times New Roman" panose="02020603050405020304" pitchFamily="18" charset="0"/>
                <a:ea typeface="Calibri" panose="020F0502020204030204" pitchFamily="34" charset="0"/>
              </a:rPr>
              <a:t>NHÓM 3</a:t>
            </a:r>
            <a:endParaRPr lang="en-US" sz="2800" dirty="0">
              <a:solidFill>
                <a:srgbClr val="0000FF"/>
              </a:solidFill>
            </a:endParaRPr>
          </a:p>
        </p:txBody>
      </p:sp>
      <p:sp>
        <p:nvSpPr>
          <p:cNvPr id="19" name="Rectangle 18"/>
          <p:cNvSpPr/>
          <p:nvPr/>
        </p:nvSpPr>
        <p:spPr>
          <a:xfrm>
            <a:off x="685800" y="606623"/>
            <a:ext cx="10820400" cy="523220"/>
          </a:xfrm>
          <a:prstGeom prst="rect">
            <a:avLst/>
          </a:prstGeom>
          <a:solidFill>
            <a:schemeClr val="accent3">
              <a:lumMod val="20000"/>
              <a:lumOff val="80000"/>
            </a:schemeClr>
          </a:solidFill>
        </p:spPr>
        <p:txBody>
          <a:bodyPr wrap="square">
            <a:spAutoFit/>
          </a:bodyPr>
          <a:lstStyle/>
          <a:p>
            <a:pPr marL="225425" indent="-112713" algn="just">
              <a:defRPr/>
            </a:pP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bảo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p>
        </p:txBody>
      </p:sp>
      <p:pic>
        <p:nvPicPr>
          <p:cNvPr id="6146" name="Picture 2"/>
          <p:cNvPicPr>
            <a:picLocks noChangeAspect="1" noChangeArrowheads="1"/>
          </p:cNvPicPr>
          <p:nvPr/>
        </p:nvPicPr>
        <p:blipFill>
          <a:blip r:embed="rId2"/>
          <a:srcRect/>
          <a:stretch>
            <a:fillRect/>
          </a:stretch>
        </p:blipFill>
        <p:spPr bwMode="auto">
          <a:xfrm>
            <a:off x="1219201" y="1066800"/>
            <a:ext cx="9220200" cy="4953000"/>
          </a:xfrm>
          <a:prstGeom prst="rect">
            <a:avLst/>
          </a:prstGeom>
          <a:noFill/>
          <a:ln w="9525">
            <a:noFill/>
            <a:miter lim="800000"/>
            <a:headEnd/>
            <a:tailEnd/>
          </a:ln>
          <a:effectLst/>
        </p:spPr>
      </p:pic>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1465</TotalTime>
  <Words>601</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#9Slide02 Noi dung dai</vt:lpstr>
      <vt:lpstr>#9Slide02 Tieu de dai</vt:lpstr>
      <vt:lpstr>Arial</vt:lpstr>
      <vt:lpstr>Calibri</vt:lpstr>
      <vt:lpstr>Calibri Light</vt:lpstr>
      <vt:lpstr>Times New Roman</vt:lpstr>
      <vt:lpstr>Office Theme</vt:lpstr>
      <vt:lpstr>1_Office Theme</vt:lpstr>
      <vt:lpstr>PowerPoint Presentation</vt:lpstr>
      <vt:lpstr>  KHỞI ĐỘNG   Cả lớp cùng hát bài : “ Em yêu cây xanh”.                      Tác giả:  Hoàng Văn Yến.</vt:lpstr>
      <vt:lpstr>a. Vai trò của thực vật trong tự nhiên b. Vai trò của thực vật với vấn đề bảo vệ môi trường c. Vai trò của thực vật trong đời sống</vt:lpstr>
      <vt:lpstr>a. Vai trò của thực vật trong tự nhiên</vt:lpstr>
      <vt:lpstr>PowerPoint Presentation</vt:lpstr>
      <vt:lpstr>     Phân công chuẩn bị theo nhóm: Nhóm 1: Quan sát hình 29.4, hãy cho biết hàm lượng khí carbon dioxide và oxygen trong không khí được cân bằng như thế nào? Từ đó hãy nêu vai trò của thực vật trong điều hòa khí hậu. Nhóm 2: Quan sát hình 29.5, hãy cho biết vì sao phải trồng cây gây rừng Nhóm 3: Việc trồng nhiều cây xanh có lợi ích gì với vấn đề bảo vệ môi trường? </vt:lpstr>
      <vt:lpstr>PowerPoint Presentation</vt:lpstr>
      <vt:lpstr>PowerPoint Presentation</vt:lpstr>
      <vt:lpstr>PowerPoint Presentation</vt:lpstr>
      <vt:lpstr>    Thực vật góp phần giữ cân bằng hàm lượng khí oxygen và carbon dioxide trong không khí, điều hòa khí hậu, chống xói mòn đất…</vt:lpstr>
      <vt:lpstr>PowerPoint Presentation</vt:lpstr>
      <vt:lpstr>Bản thân em là học sinh cần làm gì để bảo vệ thực vật?</vt:lpstr>
      <vt:lpstr>TRẢ LỜI: </vt:lpstr>
      <vt:lpstr>Tại sao nói “ Rừng là lá phổi xanh”  của Trái Đất?</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Admin</cp:lastModifiedBy>
  <cp:revision>211</cp:revision>
  <dcterms:created xsi:type="dcterms:W3CDTF">2021-05-28T05:55:17Z</dcterms:created>
  <dcterms:modified xsi:type="dcterms:W3CDTF">2025-02-07T01:18:45Z</dcterms:modified>
  <cp:category>9Slide.vn</cp:category>
  <cp:contentStatus>9Slide</cp:contentStatus>
</cp:coreProperties>
</file>