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70" r:id="rId14"/>
    <p:sldId id="271" r:id="rId15"/>
    <p:sldId id="272"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2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1DC3F4-881C-433C-912C-1375603797CE}" type="doc">
      <dgm:prSet loTypeId="urn:microsoft.com/office/officeart/2005/8/layout/chevronAccent+Icon" loCatId="process" qsTypeId="urn:microsoft.com/office/officeart/2005/8/quickstyle/simple1#30" qsCatId="simple" csTypeId="urn:microsoft.com/office/officeart/2005/8/colors/accent1_2#20" csCatId="accent1" phldr="1"/>
      <dgm:spPr/>
    </dgm:pt>
    <dgm:pt modelId="{4C9CA79D-C743-4824-8191-CCC5E2C75097}">
      <dgm:prSet phldrT="[Text]" custT="1"/>
      <dgm:spPr/>
      <dgm:t>
        <a:bodyPr/>
        <a:lstStyle/>
        <a:p>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vi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vi </a:t>
          </a:r>
          <a:r>
            <a:rPr lang="en-US" sz="2000" dirty="0" err="1">
              <a:latin typeface="Times New Roman" panose="02020603050405020304" pitchFamily="18" charset="0"/>
              <a:cs typeface="Times New Roman" panose="02020603050405020304" pitchFamily="18" charset="0"/>
            </a:rPr>
            <a:t>ấy</a:t>
          </a:r>
          <a:r>
            <a:rPr lang="en-US" sz="2000" dirty="0">
              <a:latin typeface="Times New Roman" panose="02020603050405020304" pitchFamily="18" charset="0"/>
              <a:cs typeface="Times New Roman" panose="02020603050405020304" pitchFamily="18" charset="0"/>
            </a:rPr>
            <a:t>?</a:t>
          </a:r>
        </a:p>
      </dgm:t>
    </dgm:pt>
    <dgm:pt modelId="{C4AE0F39-AE43-4768-B439-331BB70B1AF4}" type="parTrans" cxnId="{E0BAF409-6B98-48B9-81D4-10AF6EB1FD1D}">
      <dgm:prSet/>
      <dgm:spPr/>
      <dgm:t>
        <a:bodyPr/>
        <a:lstStyle/>
        <a:p>
          <a:endParaRPr lang="en-US"/>
        </a:p>
      </dgm:t>
    </dgm:pt>
    <dgm:pt modelId="{AEBF60F8-3878-463A-998D-BFD75A63F86C}" type="sibTrans" cxnId="{E0BAF409-6B98-48B9-81D4-10AF6EB1FD1D}">
      <dgm:prSet/>
      <dgm:spPr/>
      <dgm:t>
        <a:bodyPr/>
        <a:lstStyle/>
        <a:p>
          <a:endParaRPr lang="en-US"/>
        </a:p>
      </dgm:t>
    </dgm:pt>
    <dgm:pt modelId="{A2ABF6BD-E580-4C40-824B-B83A8807B6D0}">
      <dgm:prSet phldrT="[Text]" custT="1"/>
      <dgm:spPr/>
      <dgm:t>
        <a:bodyPr/>
        <a:lstStyle/>
        <a:p>
          <a:r>
            <a:rPr lang="en-US" sz="2000" dirty="0" err="1">
              <a:latin typeface="Times New Roman" panose="02020603050405020304" pitchFamily="18" charset="0"/>
              <a:cs typeface="Times New Roman" panose="02020603050405020304" pitchFamily="18" charset="0"/>
            </a:rPr>
            <a:t>Nếu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gì</a:t>
          </a:r>
          <a:r>
            <a:rPr lang="en-US" sz="2000" dirty="0">
              <a:latin typeface="Times New Roman" panose="02020603050405020304" pitchFamily="18" charset="0"/>
              <a:cs typeface="Times New Roman" panose="02020603050405020304" pitchFamily="18" charset="0"/>
            </a:rPr>
            <a:t>?</a:t>
          </a:r>
        </a:p>
      </dgm:t>
    </dgm:pt>
    <dgm:pt modelId="{91AFA72D-D0C1-4806-89B2-742FA5A6C0CC}" type="parTrans" cxnId="{CADE3E76-77FA-43EF-A3F9-63DEE072CA2B}">
      <dgm:prSet/>
      <dgm:spPr/>
      <dgm:t>
        <a:bodyPr/>
        <a:lstStyle/>
        <a:p>
          <a:endParaRPr lang="en-US"/>
        </a:p>
      </dgm:t>
    </dgm:pt>
    <dgm:pt modelId="{748BA9D4-67C5-491B-8E64-6D602E67E5FF}" type="sibTrans" cxnId="{CADE3E76-77FA-43EF-A3F9-63DEE072CA2B}">
      <dgm:prSet/>
      <dgm:spPr/>
      <dgm:t>
        <a:bodyPr/>
        <a:lstStyle/>
        <a:p>
          <a:endParaRPr lang="en-US"/>
        </a:p>
      </dgm:t>
    </dgm:pt>
    <dgm:pt modelId="{584AF8FD-EBB2-4FB0-B47B-6CECADFD911A}" type="pres">
      <dgm:prSet presAssocID="{F81DC3F4-881C-433C-912C-1375603797CE}" presName="Name0" presStyleCnt="0">
        <dgm:presLayoutVars>
          <dgm:dir/>
          <dgm:resizeHandles val="exact"/>
        </dgm:presLayoutVars>
      </dgm:prSet>
      <dgm:spPr/>
    </dgm:pt>
    <dgm:pt modelId="{B08CD786-73EA-496F-B5E8-9D52CF6C552E}" type="pres">
      <dgm:prSet presAssocID="{4C9CA79D-C743-4824-8191-CCC5E2C75097}" presName="composite" presStyleCnt="0"/>
      <dgm:spPr/>
    </dgm:pt>
    <dgm:pt modelId="{FA63BF2E-56A7-42E9-8203-A649C6FAB25D}" type="pres">
      <dgm:prSet presAssocID="{4C9CA79D-C743-4824-8191-CCC5E2C75097}" presName="bgChev" presStyleLbl="node1" presStyleIdx="0" presStyleCnt="2"/>
      <dgm:spPr/>
    </dgm:pt>
    <dgm:pt modelId="{8F0A4160-82E1-4245-BB39-435C8CB295F9}" type="pres">
      <dgm:prSet presAssocID="{4C9CA79D-C743-4824-8191-CCC5E2C75097}" presName="txNode" presStyleLbl="fgAcc1" presStyleIdx="0" presStyleCnt="2">
        <dgm:presLayoutVars>
          <dgm:bulletEnabled val="1"/>
        </dgm:presLayoutVars>
      </dgm:prSet>
      <dgm:spPr/>
      <dgm:t>
        <a:bodyPr/>
        <a:lstStyle/>
        <a:p>
          <a:endParaRPr lang="vi-VN"/>
        </a:p>
      </dgm:t>
    </dgm:pt>
    <dgm:pt modelId="{D0E702B9-30DE-46FF-9D06-111A8FEE3DFF}" type="pres">
      <dgm:prSet presAssocID="{AEBF60F8-3878-463A-998D-BFD75A63F86C}" presName="compositeSpace" presStyleCnt="0"/>
      <dgm:spPr/>
    </dgm:pt>
    <dgm:pt modelId="{A155D799-3070-4EF0-9EB3-9092D6924ED4}" type="pres">
      <dgm:prSet presAssocID="{A2ABF6BD-E580-4C40-824B-B83A8807B6D0}" presName="composite" presStyleCnt="0"/>
      <dgm:spPr/>
    </dgm:pt>
    <dgm:pt modelId="{00EFF874-6DA8-46EA-A666-3A02B7978D00}" type="pres">
      <dgm:prSet presAssocID="{A2ABF6BD-E580-4C40-824B-B83A8807B6D0}" presName="bgChev" presStyleLbl="node1" presStyleIdx="1" presStyleCnt="2"/>
      <dgm:spPr/>
    </dgm:pt>
    <dgm:pt modelId="{77914596-8D63-4215-AFB9-FCF947424DEB}" type="pres">
      <dgm:prSet presAssocID="{A2ABF6BD-E580-4C40-824B-B83A8807B6D0}" presName="txNode" presStyleLbl="fgAcc1" presStyleIdx="1" presStyleCnt="2">
        <dgm:presLayoutVars>
          <dgm:bulletEnabled val="1"/>
        </dgm:presLayoutVars>
      </dgm:prSet>
      <dgm:spPr/>
      <dgm:t>
        <a:bodyPr/>
        <a:lstStyle/>
        <a:p>
          <a:endParaRPr lang="vi-VN"/>
        </a:p>
      </dgm:t>
    </dgm:pt>
  </dgm:ptLst>
  <dgm:cxnLst>
    <dgm:cxn modelId="{1BB2D6AA-0065-4D0B-BA5E-7B3A39EC7397}" type="presOf" srcId="{4C9CA79D-C743-4824-8191-CCC5E2C75097}" destId="{8F0A4160-82E1-4245-BB39-435C8CB295F9}" srcOrd="0" destOrd="0" presId="urn:microsoft.com/office/officeart/2005/8/layout/chevronAccent+Icon"/>
    <dgm:cxn modelId="{E0BAF409-6B98-48B9-81D4-10AF6EB1FD1D}" srcId="{F81DC3F4-881C-433C-912C-1375603797CE}" destId="{4C9CA79D-C743-4824-8191-CCC5E2C75097}" srcOrd="0" destOrd="0" parTransId="{C4AE0F39-AE43-4768-B439-331BB70B1AF4}" sibTransId="{AEBF60F8-3878-463A-998D-BFD75A63F86C}"/>
    <dgm:cxn modelId="{CADE3E76-77FA-43EF-A3F9-63DEE072CA2B}" srcId="{F81DC3F4-881C-433C-912C-1375603797CE}" destId="{A2ABF6BD-E580-4C40-824B-B83A8807B6D0}" srcOrd="1" destOrd="0" parTransId="{91AFA72D-D0C1-4806-89B2-742FA5A6C0CC}" sibTransId="{748BA9D4-67C5-491B-8E64-6D602E67E5FF}"/>
    <dgm:cxn modelId="{6ED5815B-7DC0-492C-8B22-26A3F562DCDA}" type="presOf" srcId="{A2ABF6BD-E580-4C40-824B-B83A8807B6D0}" destId="{77914596-8D63-4215-AFB9-FCF947424DEB}" srcOrd="0" destOrd="0" presId="urn:microsoft.com/office/officeart/2005/8/layout/chevronAccent+Icon"/>
    <dgm:cxn modelId="{AEDBC156-5ACF-46EA-96FA-CAB382926CD2}" type="presOf" srcId="{F81DC3F4-881C-433C-912C-1375603797CE}" destId="{584AF8FD-EBB2-4FB0-B47B-6CECADFD911A}" srcOrd="0" destOrd="0" presId="urn:microsoft.com/office/officeart/2005/8/layout/chevronAccent+Icon"/>
    <dgm:cxn modelId="{2645E464-72EE-44C6-A631-B070C13B6753}" type="presParOf" srcId="{584AF8FD-EBB2-4FB0-B47B-6CECADFD911A}" destId="{B08CD786-73EA-496F-B5E8-9D52CF6C552E}" srcOrd="0" destOrd="0" presId="urn:microsoft.com/office/officeart/2005/8/layout/chevronAccent+Icon"/>
    <dgm:cxn modelId="{F2ECB1D2-2367-4FD0-B323-9F453D2CE62C}" type="presParOf" srcId="{B08CD786-73EA-496F-B5E8-9D52CF6C552E}" destId="{FA63BF2E-56A7-42E9-8203-A649C6FAB25D}" srcOrd="0" destOrd="0" presId="urn:microsoft.com/office/officeart/2005/8/layout/chevronAccent+Icon"/>
    <dgm:cxn modelId="{D129BC8B-9CCA-4333-A953-5281B168EB1D}" type="presParOf" srcId="{B08CD786-73EA-496F-B5E8-9D52CF6C552E}" destId="{8F0A4160-82E1-4245-BB39-435C8CB295F9}" srcOrd="1" destOrd="0" presId="urn:microsoft.com/office/officeart/2005/8/layout/chevronAccent+Icon"/>
    <dgm:cxn modelId="{EA161A55-973C-4FB1-B6F4-8600EFAAFE73}" type="presParOf" srcId="{584AF8FD-EBB2-4FB0-B47B-6CECADFD911A}" destId="{D0E702B9-30DE-46FF-9D06-111A8FEE3DFF}" srcOrd="1" destOrd="0" presId="urn:microsoft.com/office/officeart/2005/8/layout/chevronAccent+Icon"/>
    <dgm:cxn modelId="{6857DA09-6DE7-424C-BE76-F03EE5B6447A}" type="presParOf" srcId="{584AF8FD-EBB2-4FB0-B47B-6CECADFD911A}" destId="{A155D799-3070-4EF0-9EB3-9092D6924ED4}" srcOrd="2" destOrd="0" presId="urn:microsoft.com/office/officeart/2005/8/layout/chevronAccent+Icon"/>
    <dgm:cxn modelId="{2E70C27A-C741-45EC-A2BA-7D6088F4B157}" type="presParOf" srcId="{A155D799-3070-4EF0-9EB3-9092D6924ED4}" destId="{00EFF874-6DA8-46EA-A666-3A02B7978D00}" srcOrd="0" destOrd="0" presId="urn:microsoft.com/office/officeart/2005/8/layout/chevronAccent+Icon"/>
    <dgm:cxn modelId="{EBE4D1D8-01D7-4833-89AC-DB04CD390D9C}" type="presParOf" srcId="{A155D799-3070-4EF0-9EB3-9092D6924ED4}" destId="{77914596-8D63-4215-AFB9-FCF947424DEB}" srcOrd="1" destOrd="0" presId="urn:microsoft.com/office/officeart/2005/8/layout/chevronAccent+Ic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12A13D-C858-4256-857D-47DD3D920077}" type="doc">
      <dgm:prSet loTypeId="urn:microsoft.com/office/officeart/2005/8/layout/hierarchy3" loCatId="hierarchy" qsTypeId="urn:microsoft.com/office/officeart/2005/8/quickstyle/simple1#31" qsCatId="simple" csTypeId="urn:microsoft.com/office/officeart/2005/8/colors/accent1_2#21" csCatId="accent1" phldr="1"/>
      <dgm:spPr/>
      <dgm:t>
        <a:bodyPr/>
        <a:lstStyle/>
        <a:p>
          <a:endParaRPr lang="en-US"/>
        </a:p>
      </dgm:t>
    </dgm:pt>
    <dgm:pt modelId="{D18C624D-0550-44C9-9C2D-0491AFA53D41}">
      <dgm:prSet phldrT="[Text]" custT="1"/>
      <dgm:spPr/>
      <dgm:t>
        <a:bodyPr/>
        <a:lstStyle/>
        <a:p>
          <a:pPr algn="l"/>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chung</a:t>
          </a:r>
          <a:endParaRPr lang="en-US" sz="2800" dirty="0">
            <a:latin typeface="Times New Roman" panose="02020603050405020304" pitchFamily="18" charset="0"/>
            <a:cs typeface="Times New Roman" panose="02020603050405020304" pitchFamily="18" charset="0"/>
          </a:endParaRPr>
        </a:p>
      </dgm:t>
    </dgm:pt>
    <dgm:pt modelId="{7BE56A74-8311-4280-B9EF-D825C8687D7D}" type="parTrans" cxnId="{C0268EC4-D38C-49B7-99A5-601FD1C1D55C}">
      <dgm:prSet/>
      <dgm:spPr/>
      <dgm:t>
        <a:bodyPr/>
        <a:lstStyle/>
        <a:p>
          <a:endParaRPr lang="en-US"/>
        </a:p>
      </dgm:t>
    </dgm:pt>
    <dgm:pt modelId="{E70F14FB-53C6-4CBA-BA08-748BC5EA2EE7}" type="sibTrans" cxnId="{C0268EC4-D38C-49B7-99A5-601FD1C1D55C}">
      <dgm:prSet/>
      <dgm:spPr/>
      <dgm:t>
        <a:bodyPr/>
        <a:lstStyle/>
        <a:p>
          <a:endParaRPr lang="en-US"/>
        </a:p>
      </dgm:t>
    </dgm:pt>
    <dgm:pt modelId="{6384FD40-E368-4283-81B5-8747E4E4A062}">
      <dgm:prSet phldrT="[Text]" custT="1"/>
      <dgm:spPr/>
      <dgm:t>
        <a:bodyPr/>
        <a:lstStyle/>
        <a:p>
          <a:pPr algn="l"/>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xứ</a:t>
          </a:r>
          <a:r>
            <a:rPr lang="en-US" sz="2400" b="1" dirty="0">
              <a:latin typeface="Times New Roman" panose="02020603050405020304" pitchFamily="18" charset="0"/>
              <a:cs typeface="Times New Roman" panose="02020603050405020304" pitchFamily="18" charset="0"/>
            </a:rPr>
            <a:t>: In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vườn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2017 </a:t>
          </a:r>
        </a:p>
      </dgm:t>
    </dgm:pt>
    <dgm:pt modelId="{276BBFC6-5B7B-4EDF-B9AE-F8EF2205D48A}" type="parTrans" cxnId="{CFF57602-A65B-40AA-817A-34E154405968}">
      <dgm:prSet/>
      <dgm:spPr/>
      <dgm:t>
        <a:bodyPr/>
        <a:lstStyle/>
        <a:p>
          <a:endParaRPr lang="en-US"/>
        </a:p>
      </dgm:t>
    </dgm:pt>
    <dgm:pt modelId="{F22D0B44-21E1-4FDF-A11A-8EF7034D50CD}" type="sibTrans" cxnId="{CFF57602-A65B-40AA-817A-34E154405968}">
      <dgm:prSet/>
      <dgm:spPr/>
      <dgm:t>
        <a:bodyPr/>
        <a:lstStyle/>
        <a:p>
          <a:endParaRPr lang="en-US"/>
        </a:p>
      </dgm:t>
    </dgm:pt>
    <dgm:pt modelId="{CECB7290-4600-4A59-A5C2-B30AA560010C}">
      <dgm:prSet phldrT="[Text]" custT="1"/>
      <dgm:spPr/>
      <dgm:t>
        <a:bodyPr/>
        <a:lstStyle/>
        <a:p>
          <a:pPr algn="l"/>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chữ</a:t>
          </a:r>
          <a:endParaRPr lang="en-US" sz="2400" dirty="0">
            <a:latin typeface="Times New Roman" panose="02020603050405020304" pitchFamily="18" charset="0"/>
            <a:cs typeface="Times New Roman" panose="02020603050405020304" pitchFamily="18" charset="0"/>
          </a:endParaRPr>
        </a:p>
      </dgm:t>
    </dgm:pt>
    <dgm:pt modelId="{D9DD3B41-8B34-4BF3-B694-C6791A49F6A0}" type="parTrans" cxnId="{9E057288-8587-48D4-9A28-10E431AE6CE8}">
      <dgm:prSet/>
      <dgm:spPr/>
      <dgm:t>
        <a:bodyPr/>
        <a:lstStyle/>
        <a:p>
          <a:endParaRPr lang="en-US"/>
        </a:p>
      </dgm:t>
    </dgm:pt>
    <dgm:pt modelId="{FA8C3B57-8340-47E1-A8DD-EAB7811CDD77}" type="sibTrans" cxnId="{9E057288-8587-48D4-9A28-10E431AE6CE8}">
      <dgm:prSet/>
      <dgm:spPr/>
      <dgm:t>
        <a:bodyPr/>
        <a:lstStyle/>
        <a:p>
          <a:endParaRPr lang="en-US"/>
        </a:p>
      </dgm:t>
    </dgm:pt>
    <dgm:pt modelId="{6C72F565-8561-438A-9D95-DF3AAE6C5F10}">
      <dgm:prSet phldrT="[Text]" custT="1"/>
      <dgm:spPr/>
      <dgm:t>
        <a:bodyPr/>
        <a:lstStyle/>
        <a:p>
          <a:pPr algn="l"/>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a:t>
          </a:r>
        </a:p>
      </dgm:t>
    </dgm:pt>
    <dgm:pt modelId="{C0EF0D82-2C21-40A4-A079-89FF0E349679}" type="parTrans" cxnId="{3B9771B8-C020-4480-AB55-68EF3DECE78B}">
      <dgm:prSet/>
      <dgm:spPr/>
      <dgm:t>
        <a:bodyPr/>
        <a:lstStyle/>
        <a:p>
          <a:endParaRPr lang="en-US"/>
        </a:p>
      </dgm:t>
    </dgm:pt>
    <dgm:pt modelId="{69338808-465E-40FB-BBA3-53D340ED670C}" type="sibTrans" cxnId="{3B9771B8-C020-4480-AB55-68EF3DECE78B}">
      <dgm:prSet/>
      <dgm:spPr/>
      <dgm:t>
        <a:bodyPr/>
        <a:lstStyle/>
        <a:p>
          <a:endParaRPr lang="en-US"/>
        </a:p>
      </dgm:t>
    </dgm:pt>
    <dgm:pt modelId="{4C21B8B0-065A-4A37-80E0-CD25D0C6E57F}">
      <dgm:prSet phldrT="[Text]" custT="1"/>
      <dgm:spPr/>
      <dgm:t>
        <a:bodyPr/>
        <a:lstStyle/>
        <a:p>
          <a:pPr algn="l"/>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nạt</a:t>
          </a:r>
          <a:endParaRPr lang="en-US" sz="2400" dirty="0">
            <a:latin typeface="Times New Roman" panose="02020603050405020304" pitchFamily="18" charset="0"/>
            <a:cs typeface="Times New Roman" panose="02020603050405020304" pitchFamily="18" charset="0"/>
          </a:endParaRPr>
        </a:p>
      </dgm:t>
    </dgm:pt>
    <dgm:pt modelId="{CA40DC8A-3BCD-418E-BDAA-469DD88AFD5E}" type="parTrans" cxnId="{91EAA4BF-390C-45DD-8BDA-ADA278E87D9A}">
      <dgm:prSet/>
      <dgm:spPr/>
      <dgm:t>
        <a:bodyPr/>
        <a:lstStyle/>
        <a:p>
          <a:endParaRPr lang="en-US"/>
        </a:p>
      </dgm:t>
    </dgm:pt>
    <dgm:pt modelId="{1B4AF603-E1F9-4E50-A772-E98A348A9340}" type="sibTrans" cxnId="{91EAA4BF-390C-45DD-8BDA-ADA278E87D9A}">
      <dgm:prSet/>
      <dgm:spPr/>
      <dgm:t>
        <a:bodyPr/>
        <a:lstStyle/>
        <a:p>
          <a:endParaRPr lang="en-US"/>
        </a:p>
      </dgm:t>
    </dgm:pt>
    <dgm:pt modelId="{96D28729-3932-4A9F-ABF1-55278418FA0E}">
      <dgm:prSet phldrT="[Text]" custT="1"/>
      <dgm:spPr/>
      <dgm:t>
        <a:bodyPr/>
        <a:lstStyle/>
        <a:p>
          <a:pPr algn="l"/>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tớ</a:t>
          </a:r>
          <a:r>
            <a:rPr lang="en-US" sz="2400" dirty="0">
              <a:latin typeface="Times New Roman" panose="02020603050405020304" pitchFamily="18" charset="0"/>
              <a:cs typeface="Times New Roman" panose="02020603050405020304" pitchFamily="18" charset="0"/>
            </a:rPr>
            <a:t>”</a:t>
          </a:r>
        </a:p>
      </dgm:t>
    </dgm:pt>
    <dgm:pt modelId="{9D7B1E1D-5CEC-4CD2-A984-5078BA7B7C10}" type="parTrans" cxnId="{54B71469-2BF9-4FF2-9F4B-8A4F2A67FF1F}">
      <dgm:prSet/>
      <dgm:spPr/>
      <dgm:t>
        <a:bodyPr/>
        <a:lstStyle/>
        <a:p>
          <a:endParaRPr lang="en-US"/>
        </a:p>
      </dgm:t>
    </dgm:pt>
    <dgm:pt modelId="{613CF331-597E-48E0-8C6C-A2891590FF40}" type="sibTrans" cxnId="{54B71469-2BF9-4FF2-9F4B-8A4F2A67FF1F}">
      <dgm:prSet/>
      <dgm:spPr/>
      <dgm:t>
        <a:bodyPr/>
        <a:lstStyle/>
        <a:p>
          <a:endParaRPr lang="en-US"/>
        </a:p>
      </dgm:t>
    </dgm:pt>
    <dgm:pt modelId="{F2651268-8CE3-4F2F-9B2A-5EBC337FDE20}" type="pres">
      <dgm:prSet presAssocID="{1C12A13D-C858-4256-857D-47DD3D920077}" presName="diagram" presStyleCnt="0">
        <dgm:presLayoutVars>
          <dgm:chPref val="1"/>
          <dgm:dir/>
          <dgm:animOne val="branch"/>
          <dgm:animLvl val="lvl"/>
          <dgm:resizeHandles/>
        </dgm:presLayoutVars>
      </dgm:prSet>
      <dgm:spPr/>
      <dgm:t>
        <a:bodyPr/>
        <a:lstStyle/>
        <a:p>
          <a:endParaRPr lang="vi-VN"/>
        </a:p>
      </dgm:t>
    </dgm:pt>
    <dgm:pt modelId="{B93D39F2-50D5-4008-89B2-85F1B5F07152}" type="pres">
      <dgm:prSet presAssocID="{D18C624D-0550-44C9-9C2D-0491AFA53D41}" presName="root" presStyleCnt="0"/>
      <dgm:spPr/>
    </dgm:pt>
    <dgm:pt modelId="{D63BCA14-92AA-418D-9DBF-A5628C6EE9E4}" type="pres">
      <dgm:prSet presAssocID="{D18C624D-0550-44C9-9C2D-0491AFA53D41}" presName="rootComposite" presStyleCnt="0"/>
      <dgm:spPr/>
    </dgm:pt>
    <dgm:pt modelId="{7DD4FC7B-34B5-4A46-BEBB-1A3DCC22AFCF}" type="pres">
      <dgm:prSet presAssocID="{D18C624D-0550-44C9-9C2D-0491AFA53D41}" presName="rootText" presStyleLbl="node1" presStyleIdx="0" presStyleCnt="1" custScaleX="363628" custScaleY="122742"/>
      <dgm:spPr/>
      <dgm:t>
        <a:bodyPr/>
        <a:lstStyle/>
        <a:p>
          <a:endParaRPr lang="vi-VN"/>
        </a:p>
      </dgm:t>
    </dgm:pt>
    <dgm:pt modelId="{A483B4BC-AFEF-47DA-8313-6505F9C57694}" type="pres">
      <dgm:prSet presAssocID="{D18C624D-0550-44C9-9C2D-0491AFA53D41}" presName="rootConnector" presStyleLbl="node1" presStyleIdx="0" presStyleCnt="1"/>
      <dgm:spPr/>
      <dgm:t>
        <a:bodyPr/>
        <a:lstStyle/>
        <a:p>
          <a:endParaRPr lang="vi-VN"/>
        </a:p>
      </dgm:t>
    </dgm:pt>
    <dgm:pt modelId="{5E20D43B-46D6-4E49-B4F9-7D3EC6A6273D}" type="pres">
      <dgm:prSet presAssocID="{D18C624D-0550-44C9-9C2D-0491AFA53D41}" presName="childShape" presStyleCnt="0"/>
      <dgm:spPr/>
    </dgm:pt>
    <dgm:pt modelId="{57876A23-F4F9-4179-AA7D-16F20D160511}" type="pres">
      <dgm:prSet presAssocID="{276BBFC6-5B7B-4EDF-B9AE-F8EF2205D48A}" presName="Name13" presStyleLbl="parChTrans1D2" presStyleIdx="0" presStyleCnt="5"/>
      <dgm:spPr/>
      <dgm:t>
        <a:bodyPr/>
        <a:lstStyle/>
        <a:p>
          <a:endParaRPr lang="vi-VN"/>
        </a:p>
      </dgm:t>
    </dgm:pt>
    <dgm:pt modelId="{032D6A97-450C-4DF1-AF58-401DE7ADD98A}" type="pres">
      <dgm:prSet presAssocID="{6384FD40-E368-4283-81B5-8747E4E4A062}" presName="childText" presStyleLbl="bgAcc1" presStyleIdx="0" presStyleCnt="5" custScaleX="740972" custScaleY="153712">
        <dgm:presLayoutVars>
          <dgm:bulletEnabled val="1"/>
        </dgm:presLayoutVars>
      </dgm:prSet>
      <dgm:spPr/>
      <dgm:t>
        <a:bodyPr/>
        <a:lstStyle/>
        <a:p>
          <a:endParaRPr lang="vi-VN"/>
        </a:p>
      </dgm:t>
    </dgm:pt>
    <dgm:pt modelId="{BDDBEEAA-A667-4D45-811E-8DBB8776782B}" type="pres">
      <dgm:prSet presAssocID="{D9DD3B41-8B34-4BF3-B694-C6791A49F6A0}" presName="Name13" presStyleLbl="parChTrans1D2" presStyleIdx="1" presStyleCnt="5"/>
      <dgm:spPr/>
      <dgm:t>
        <a:bodyPr/>
        <a:lstStyle/>
        <a:p>
          <a:endParaRPr lang="vi-VN"/>
        </a:p>
      </dgm:t>
    </dgm:pt>
    <dgm:pt modelId="{9B449004-3E34-468F-9F2C-DA1C3F59447D}" type="pres">
      <dgm:prSet presAssocID="{CECB7290-4600-4A59-A5C2-B30AA560010C}" presName="childText" presStyleLbl="bgAcc1" presStyleIdx="1" presStyleCnt="5" custScaleX="740984">
        <dgm:presLayoutVars>
          <dgm:bulletEnabled val="1"/>
        </dgm:presLayoutVars>
      </dgm:prSet>
      <dgm:spPr/>
      <dgm:t>
        <a:bodyPr/>
        <a:lstStyle/>
        <a:p>
          <a:endParaRPr lang="vi-VN"/>
        </a:p>
      </dgm:t>
    </dgm:pt>
    <dgm:pt modelId="{1199379D-0782-4A1A-B1A7-DFC2D808E112}" type="pres">
      <dgm:prSet presAssocID="{CA40DC8A-3BCD-418E-BDAA-469DD88AFD5E}" presName="Name13" presStyleLbl="parChTrans1D2" presStyleIdx="2" presStyleCnt="5"/>
      <dgm:spPr/>
      <dgm:t>
        <a:bodyPr/>
        <a:lstStyle/>
        <a:p>
          <a:endParaRPr lang="vi-VN"/>
        </a:p>
      </dgm:t>
    </dgm:pt>
    <dgm:pt modelId="{EEC55137-760D-458B-A9F4-5F4D2B7D92EE}" type="pres">
      <dgm:prSet presAssocID="{4C21B8B0-065A-4A37-80E0-CD25D0C6E57F}" presName="childText" presStyleLbl="bgAcc1" presStyleIdx="2" presStyleCnt="5" custScaleX="741932">
        <dgm:presLayoutVars>
          <dgm:bulletEnabled val="1"/>
        </dgm:presLayoutVars>
      </dgm:prSet>
      <dgm:spPr/>
      <dgm:t>
        <a:bodyPr/>
        <a:lstStyle/>
        <a:p>
          <a:endParaRPr lang="vi-VN"/>
        </a:p>
      </dgm:t>
    </dgm:pt>
    <dgm:pt modelId="{3A7F3576-48EB-4FFC-858A-1B22E7156DAD}" type="pres">
      <dgm:prSet presAssocID="{9D7B1E1D-5CEC-4CD2-A984-5078BA7B7C10}" presName="Name13" presStyleLbl="parChTrans1D2" presStyleIdx="3" presStyleCnt="5"/>
      <dgm:spPr/>
      <dgm:t>
        <a:bodyPr/>
        <a:lstStyle/>
        <a:p>
          <a:endParaRPr lang="vi-VN"/>
        </a:p>
      </dgm:t>
    </dgm:pt>
    <dgm:pt modelId="{F896CBF0-ECFA-4245-9826-6AB8E6291B29}" type="pres">
      <dgm:prSet presAssocID="{96D28729-3932-4A9F-ABF1-55278418FA0E}" presName="childText" presStyleLbl="bgAcc1" presStyleIdx="3" presStyleCnt="5" custScaleX="740232">
        <dgm:presLayoutVars>
          <dgm:bulletEnabled val="1"/>
        </dgm:presLayoutVars>
      </dgm:prSet>
      <dgm:spPr/>
      <dgm:t>
        <a:bodyPr/>
        <a:lstStyle/>
        <a:p>
          <a:endParaRPr lang="vi-VN"/>
        </a:p>
      </dgm:t>
    </dgm:pt>
    <dgm:pt modelId="{01B970C8-E872-405B-B8F8-17AF1AF6F1EC}" type="pres">
      <dgm:prSet presAssocID="{C0EF0D82-2C21-40A4-A079-89FF0E349679}" presName="Name13" presStyleLbl="parChTrans1D2" presStyleIdx="4" presStyleCnt="5"/>
      <dgm:spPr/>
      <dgm:t>
        <a:bodyPr/>
        <a:lstStyle/>
        <a:p>
          <a:endParaRPr lang="vi-VN"/>
        </a:p>
      </dgm:t>
    </dgm:pt>
    <dgm:pt modelId="{975CB82A-0E71-49E9-9A31-1929E7512470}" type="pres">
      <dgm:prSet presAssocID="{6C72F565-8561-438A-9D95-DF3AAE6C5F10}" presName="childText" presStyleLbl="bgAcc1" presStyleIdx="4" presStyleCnt="5" custScaleX="738876">
        <dgm:presLayoutVars>
          <dgm:bulletEnabled val="1"/>
        </dgm:presLayoutVars>
      </dgm:prSet>
      <dgm:spPr/>
      <dgm:t>
        <a:bodyPr/>
        <a:lstStyle/>
        <a:p>
          <a:endParaRPr lang="vi-VN"/>
        </a:p>
      </dgm:t>
    </dgm:pt>
  </dgm:ptLst>
  <dgm:cxnLst>
    <dgm:cxn modelId="{68FFF687-B74A-4C1D-8FA9-D46BB353D835}" type="presOf" srcId="{CA40DC8A-3BCD-418E-BDAA-469DD88AFD5E}" destId="{1199379D-0782-4A1A-B1A7-DFC2D808E112}" srcOrd="0" destOrd="0" presId="urn:microsoft.com/office/officeart/2005/8/layout/hierarchy3"/>
    <dgm:cxn modelId="{29410909-9B8E-468A-A70E-E7791EAA73C0}" type="presOf" srcId="{276BBFC6-5B7B-4EDF-B9AE-F8EF2205D48A}" destId="{57876A23-F4F9-4179-AA7D-16F20D160511}" srcOrd="0" destOrd="0" presId="urn:microsoft.com/office/officeart/2005/8/layout/hierarchy3"/>
    <dgm:cxn modelId="{B67B237F-E3D3-4C06-83F9-571837929F7D}" type="presOf" srcId="{96D28729-3932-4A9F-ABF1-55278418FA0E}" destId="{F896CBF0-ECFA-4245-9826-6AB8E6291B29}" srcOrd="0" destOrd="0" presId="urn:microsoft.com/office/officeart/2005/8/layout/hierarchy3"/>
    <dgm:cxn modelId="{CFF57602-A65B-40AA-817A-34E154405968}" srcId="{D18C624D-0550-44C9-9C2D-0491AFA53D41}" destId="{6384FD40-E368-4283-81B5-8747E4E4A062}" srcOrd="0" destOrd="0" parTransId="{276BBFC6-5B7B-4EDF-B9AE-F8EF2205D48A}" sibTransId="{F22D0B44-21E1-4FDF-A11A-8EF7034D50CD}"/>
    <dgm:cxn modelId="{74F06F30-0259-47D8-BF1A-2A8AB13CB7F4}" type="presOf" srcId="{6C72F565-8561-438A-9D95-DF3AAE6C5F10}" destId="{975CB82A-0E71-49E9-9A31-1929E7512470}" srcOrd="0" destOrd="0" presId="urn:microsoft.com/office/officeart/2005/8/layout/hierarchy3"/>
    <dgm:cxn modelId="{688DBE8D-DE24-4C79-8882-45B1DD79FEC8}" type="presOf" srcId="{D18C624D-0550-44C9-9C2D-0491AFA53D41}" destId="{7DD4FC7B-34B5-4A46-BEBB-1A3DCC22AFCF}" srcOrd="0" destOrd="0" presId="urn:microsoft.com/office/officeart/2005/8/layout/hierarchy3"/>
    <dgm:cxn modelId="{18BF90A6-5E41-4AEA-A19B-8429AA9A7AF0}" type="presOf" srcId="{CECB7290-4600-4A59-A5C2-B30AA560010C}" destId="{9B449004-3E34-468F-9F2C-DA1C3F59447D}" srcOrd="0" destOrd="0" presId="urn:microsoft.com/office/officeart/2005/8/layout/hierarchy3"/>
    <dgm:cxn modelId="{C07AE423-AB43-4C28-AF35-5A870F2CCC76}" type="presOf" srcId="{D9DD3B41-8B34-4BF3-B694-C6791A49F6A0}" destId="{BDDBEEAA-A667-4D45-811E-8DBB8776782B}" srcOrd="0" destOrd="0" presId="urn:microsoft.com/office/officeart/2005/8/layout/hierarchy3"/>
    <dgm:cxn modelId="{4653ECF2-1F96-495A-9633-D6CA1AC70C7F}" type="presOf" srcId="{1C12A13D-C858-4256-857D-47DD3D920077}" destId="{F2651268-8CE3-4F2F-9B2A-5EBC337FDE20}" srcOrd="0" destOrd="0" presId="urn:microsoft.com/office/officeart/2005/8/layout/hierarchy3"/>
    <dgm:cxn modelId="{3B9771B8-C020-4480-AB55-68EF3DECE78B}" srcId="{D18C624D-0550-44C9-9C2D-0491AFA53D41}" destId="{6C72F565-8561-438A-9D95-DF3AAE6C5F10}" srcOrd="4" destOrd="0" parTransId="{C0EF0D82-2C21-40A4-A079-89FF0E349679}" sibTransId="{69338808-465E-40FB-BBA3-53D340ED670C}"/>
    <dgm:cxn modelId="{CD900A66-9679-46BD-8DD4-F4DBE6E7C5AE}" type="presOf" srcId="{4C21B8B0-065A-4A37-80E0-CD25D0C6E57F}" destId="{EEC55137-760D-458B-A9F4-5F4D2B7D92EE}" srcOrd="0" destOrd="0" presId="urn:microsoft.com/office/officeart/2005/8/layout/hierarchy3"/>
    <dgm:cxn modelId="{9E057288-8587-48D4-9A28-10E431AE6CE8}" srcId="{D18C624D-0550-44C9-9C2D-0491AFA53D41}" destId="{CECB7290-4600-4A59-A5C2-B30AA560010C}" srcOrd="1" destOrd="0" parTransId="{D9DD3B41-8B34-4BF3-B694-C6791A49F6A0}" sibTransId="{FA8C3B57-8340-47E1-A8DD-EAB7811CDD77}"/>
    <dgm:cxn modelId="{86DE7B7F-58F9-4609-9214-D386C466140D}" type="presOf" srcId="{6384FD40-E368-4283-81B5-8747E4E4A062}" destId="{032D6A97-450C-4DF1-AF58-401DE7ADD98A}" srcOrd="0" destOrd="0" presId="urn:microsoft.com/office/officeart/2005/8/layout/hierarchy3"/>
    <dgm:cxn modelId="{0165ED12-218C-4C6B-90A3-A5E93BF23496}" type="presOf" srcId="{C0EF0D82-2C21-40A4-A079-89FF0E349679}" destId="{01B970C8-E872-405B-B8F8-17AF1AF6F1EC}" srcOrd="0" destOrd="0" presId="urn:microsoft.com/office/officeart/2005/8/layout/hierarchy3"/>
    <dgm:cxn modelId="{C0268EC4-D38C-49B7-99A5-601FD1C1D55C}" srcId="{1C12A13D-C858-4256-857D-47DD3D920077}" destId="{D18C624D-0550-44C9-9C2D-0491AFA53D41}" srcOrd="0" destOrd="0" parTransId="{7BE56A74-8311-4280-B9EF-D825C8687D7D}" sibTransId="{E70F14FB-53C6-4CBA-BA08-748BC5EA2EE7}"/>
    <dgm:cxn modelId="{36E6BEAD-681F-43EB-AD36-3484BCA5F5FB}" type="presOf" srcId="{D18C624D-0550-44C9-9C2D-0491AFA53D41}" destId="{A483B4BC-AFEF-47DA-8313-6505F9C57694}" srcOrd="1" destOrd="0" presId="urn:microsoft.com/office/officeart/2005/8/layout/hierarchy3"/>
    <dgm:cxn modelId="{385DDEC1-69B5-4768-9302-2879421FCA78}" type="presOf" srcId="{9D7B1E1D-5CEC-4CD2-A984-5078BA7B7C10}" destId="{3A7F3576-48EB-4FFC-858A-1B22E7156DAD}" srcOrd="0" destOrd="0" presId="urn:microsoft.com/office/officeart/2005/8/layout/hierarchy3"/>
    <dgm:cxn modelId="{54B71469-2BF9-4FF2-9F4B-8A4F2A67FF1F}" srcId="{D18C624D-0550-44C9-9C2D-0491AFA53D41}" destId="{96D28729-3932-4A9F-ABF1-55278418FA0E}" srcOrd="3" destOrd="0" parTransId="{9D7B1E1D-5CEC-4CD2-A984-5078BA7B7C10}" sibTransId="{613CF331-597E-48E0-8C6C-A2891590FF40}"/>
    <dgm:cxn modelId="{91EAA4BF-390C-45DD-8BDA-ADA278E87D9A}" srcId="{D18C624D-0550-44C9-9C2D-0491AFA53D41}" destId="{4C21B8B0-065A-4A37-80E0-CD25D0C6E57F}" srcOrd="2" destOrd="0" parTransId="{CA40DC8A-3BCD-418E-BDAA-469DD88AFD5E}" sibTransId="{1B4AF603-E1F9-4E50-A772-E98A348A9340}"/>
    <dgm:cxn modelId="{7306855A-103D-450C-9AE1-E112C3FD8DD3}" type="presParOf" srcId="{F2651268-8CE3-4F2F-9B2A-5EBC337FDE20}" destId="{B93D39F2-50D5-4008-89B2-85F1B5F07152}" srcOrd="0" destOrd="0" presId="urn:microsoft.com/office/officeart/2005/8/layout/hierarchy3"/>
    <dgm:cxn modelId="{CC848B04-7762-4449-B9D8-EE3C4BD62C98}" type="presParOf" srcId="{B93D39F2-50D5-4008-89B2-85F1B5F07152}" destId="{D63BCA14-92AA-418D-9DBF-A5628C6EE9E4}" srcOrd="0" destOrd="0" presId="urn:microsoft.com/office/officeart/2005/8/layout/hierarchy3"/>
    <dgm:cxn modelId="{DB9EC6F6-9815-47B5-960A-B256FFB38BE6}" type="presParOf" srcId="{D63BCA14-92AA-418D-9DBF-A5628C6EE9E4}" destId="{7DD4FC7B-34B5-4A46-BEBB-1A3DCC22AFCF}" srcOrd="0" destOrd="0" presId="urn:microsoft.com/office/officeart/2005/8/layout/hierarchy3"/>
    <dgm:cxn modelId="{343BE7F4-2297-4F76-91C7-E02EA15E3376}" type="presParOf" srcId="{D63BCA14-92AA-418D-9DBF-A5628C6EE9E4}" destId="{A483B4BC-AFEF-47DA-8313-6505F9C57694}" srcOrd="1" destOrd="0" presId="urn:microsoft.com/office/officeart/2005/8/layout/hierarchy3"/>
    <dgm:cxn modelId="{65A9971C-94CC-4C2E-A7F7-EFAF998414B9}" type="presParOf" srcId="{B93D39F2-50D5-4008-89B2-85F1B5F07152}" destId="{5E20D43B-46D6-4E49-B4F9-7D3EC6A6273D}" srcOrd="1" destOrd="0" presId="urn:microsoft.com/office/officeart/2005/8/layout/hierarchy3"/>
    <dgm:cxn modelId="{C0A54F2A-41D7-4AB4-968A-21D66C2F9547}" type="presParOf" srcId="{5E20D43B-46D6-4E49-B4F9-7D3EC6A6273D}" destId="{57876A23-F4F9-4179-AA7D-16F20D160511}" srcOrd="0" destOrd="0" presId="urn:microsoft.com/office/officeart/2005/8/layout/hierarchy3"/>
    <dgm:cxn modelId="{7AF260B0-320C-475E-A27B-F14BD41135B2}" type="presParOf" srcId="{5E20D43B-46D6-4E49-B4F9-7D3EC6A6273D}" destId="{032D6A97-450C-4DF1-AF58-401DE7ADD98A}" srcOrd="1" destOrd="0" presId="urn:microsoft.com/office/officeart/2005/8/layout/hierarchy3"/>
    <dgm:cxn modelId="{E1563BAF-8444-445C-ACAA-00A7DAAE39B9}" type="presParOf" srcId="{5E20D43B-46D6-4E49-B4F9-7D3EC6A6273D}" destId="{BDDBEEAA-A667-4D45-811E-8DBB8776782B}" srcOrd="2" destOrd="0" presId="urn:microsoft.com/office/officeart/2005/8/layout/hierarchy3"/>
    <dgm:cxn modelId="{8F1F6F59-7460-4F85-99A2-5D7B045B11F3}" type="presParOf" srcId="{5E20D43B-46D6-4E49-B4F9-7D3EC6A6273D}" destId="{9B449004-3E34-468F-9F2C-DA1C3F59447D}" srcOrd="3" destOrd="0" presId="urn:microsoft.com/office/officeart/2005/8/layout/hierarchy3"/>
    <dgm:cxn modelId="{0A546C5A-269B-49CF-ADA7-83195F728929}" type="presParOf" srcId="{5E20D43B-46D6-4E49-B4F9-7D3EC6A6273D}" destId="{1199379D-0782-4A1A-B1A7-DFC2D808E112}" srcOrd="4" destOrd="0" presId="urn:microsoft.com/office/officeart/2005/8/layout/hierarchy3"/>
    <dgm:cxn modelId="{1E77F435-0D93-433E-A69C-056982C98B0C}" type="presParOf" srcId="{5E20D43B-46D6-4E49-B4F9-7D3EC6A6273D}" destId="{EEC55137-760D-458B-A9F4-5F4D2B7D92EE}" srcOrd="5" destOrd="0" presId="urn:microsoft.com/office/officeart/2005/8/layout/hierarchy3"/>
    <dgm:cxn modelId="{B7823AAD-18CA-4E27-A716-EEDB66868691}" type="presParOf" srcId="{5E20D43B-46D6-4E49-B4F9-7D3EC6A6273D}" destId="{3A7F3576-48EB-4FFC-858A-1B22E7156DAD}" srcOrd="6" destOrd="0" presId="urn:microsoft.com/office/officeart/2005/8/layout/hierarchy3"/>
    <dgm:cxn modelId="{4BF33A6E-3EA9-4473-A5D2-30ED4B980119}" type="presParOf" srcId="{5E20D43B-46D6-4E49-B4F9-7D3EC6A6273D}" destId="{F896CBF0-ECFA-4245-9826-6AB8E6291B29}" srcOrd="7" destOrd="0" presId="urn:microsoft.com/office/officeart/2005/8/layout/hierarchy3"/>
    <dgm:cxn modelId="{80A639E0-B732-4767-BE09-D0C9B472B1A9}" type="presParOf" srcId="{5E20D43B-46D6-4E49-B4F9-7D3EC6A6273D}" destId="{01B970C8-E872-405B-B8F8-17AF1AF6F1EC}" srcOrd="8" destOrd="0" presId="urn:microsoft.com/office/officeart/2005/8/layout/hierarchy3"/>
    <dgm:cxn modelId="{65641264-E09C-47C7-BD09-97524D1AF43D}" type="presParOf" srcId="{5E20D43B-46D6-4E49-B4F9-7D3EC6A6273D}" destId="{975CB82A-0E71-49E9-9A31-1929E7512470}"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9FB0EB-2529-4638-8F9F-24724E0A9EAF}" type="doc">
      <dgm:prSet loTypeId="urn:microsoft.com/office/officeart/2009/3/layout/HorizontalOrganizationChart" loCatId="hierarchy" qsTypeId="urn:microsoft.com/office/officeart/2005/8/quickstyle/simple1#32" qsCatId="simple" csTypeId="urn:microsoft.com/office/officeart/2005/8/colors/colorful4" csCatId="colorful" phldr="1"/>
      <dgm:spPr/>
      <dgm:t>
        <a:bodyPr/>
        <a:lstStyle/>
        <a:p>
          <a:endParaRPr lang="en-US"/>
        </a:p>
      </dgm:t>
    </dgm:pt>
    <dgm:pt modelId="{4CECE020-BA6A-4F5B-A9B8-BAB265B6B510}">
      <dgm:prSet phldrT="[Text]"/>
      <dgm:spPr/>
      <dgm:t>
        <a:bodyPr/>
        <a:lstStyle/>
        <a:p>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nạt</a:t>
          </a:r>
          <a:r>
            <a:rPr lang="en-US" dirty="0">
              <a:latin typeface="Times New Roman" panose="02020603050405020304" pitchFamily="18" charset="0"/>
              <a:cs typeface="Times New Roman" panose="02020603050405020304" pitchFamily="18" charset="0"/>
            </a:rPr>
            <a:t>:</a:t>
          </a:r>
        </a:p>
      </dgm:t>
    </dgm:pt>
    <dgm:pt modelId="{C2BF09B6-C77E-4FDD-AC43-B052E1F3E128}" type="parTrans" cxnId="{64DA0FB0-8316-49BF-911C-FE42DCAC4EAB}">
      <dgm:prSet/>
      <dgm:spPr/>
      <dgm:t>
        <a:bodyPr/>
        <a:lstStyle/>
        <a:p>
          <a:endParaRPr lang="en-US"/>
        </a:p>
      </dgm:t>
    </dgm:pt>
    <dgm:pt modelId="{F9D3A687-C7F6-48FD-B22B-BB2E5515101A}" type="sibTrans" cxnId="{64DA0FB0-8316-49BF-911C-FE42DCAC4EAB}">
      <dgm:prSet/>
      <dgm:spPr/>
      <dgm:t>
        <a:bodyPr/>
        <a:lstStyle/>
        <a:p>
          <a:endParaRPr lang="en-US"/>
        </a:p>
      </dgm:t>
    </dgm:pt>
    <dgm:pt modelId="{2679EE1D-1631-42BE-93FE-EA26C90BABA4}">
      <dgm:prSet phldrT="[Text]"/>
      <dgm:spPr/>
      <dgm:t>
        <a:bodyPr/>
        <a:lstStyle/>
        <a:p>
          <a:pPr algn="l"/>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Bắt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nạt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là</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xấu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lắm</a:t>
          </a:r>
          <a:endParaRPr lang="en-US" dirty="0">
            <a:latin typeface="Times New Roman" panose="02020603050405020304" pitchFamily="18" charset="0"/>
            <a:cs typeface="Times New Roman" panose="02020603050405020304" pitchFamily="18" charset="0"/>
          </a:endParaRPr>
        </a:p>
      </dgm:t>
    </dgm:pt>
    <dgm:pt modelId="{5FA6DC66-769F-4B7D-86E9-20D99C6E0CB3}" type="parTrans" cxnId="{7F3F86C9-E5BC-4973-A955-D290E2994A3E}">
      <dgm:prSet/>
      <dgm:spPr/>
      <dgm:t>
        <a:bodyPr/>
        <a:lstStyle/>
        <a:p>
          <a:endParaRPr lang="en-US"/>
        </a:p>
      </dgm:t>
    </dgm:pt>
    <dgm:pt modelId="{D42E06DC-3DAE-4C34-827D-E03AEE0C2905}" type="sibTrans" cxnId="{7F3F86C9-E5BC-4973-A955-D290E2994A3E}">
      <dgm:prSet/>
      <dgm:spPr/>
      <dgm:t>
        <a:bodyPr/>
        <a:lstStyle/>
        <a:p>
          <a:endParaRPr lang="en-US"/>
        </a:p>
      </dgm:t>
    </dgm:pt>
    <dgm:pt modelId="{44B46F8D-2203-4EA0-9055-9FB8069DDCA1}">
      <dgm:prSet phldrT="[Text]"/>
      <dgm:spPr/>
      <dgm:t>
        <a:bodyPr/>
        <a:lstStyle/>
        <a:p>
          <a:pPr algn="l"/>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Bất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cứ</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ai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trên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đời</a:t>
          </a:r>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Đều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không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cần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bắt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nạt</a:t>
          </a:r>
          <a:r>
            <a:rPr lang="en-US" i="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47F67F1C-2100-4D07-BFCB-42EB94681911}" type="parTrans" cxnId="{EB3DC5C4-ECE9-4162-8135-46501CAB9169}">
      <dgm:prSet/>
      <dgm:spPr/>
      <dgm:t>
        <a:bodyPr/>
        <a:lstStyle/>
        <a:p>
          <a:endParaRPr lang="en-US"/>
        </a:p>
      </dgm:t>
    </dgm:pt>
    <dgm:pt modelId="{89F2FDC1-468D-47BC-A9A1-422EFFA1B461}" type="sibTrans" cxnId="{EB3DC5C4-ECE9-4162-8135-46501CAB9169}">
      <dgm:prSet/>
      <dgm:spPr/>
      <dgm:t>
        <a:bodyPr/>
        <a:lstStyle/>
        <a:p>
          <a:endParaRPr lang="en-US"/>
        </a:p>
      </dgm:t>
    </dgm:pt>
    <dgm:pt modelId="{D8215B8D-77E2-4EF1-8ADD-9F2CA73E47F2}">
      <dgm:prSet phldrT="[Text]"/>
      <dgm:spPr/>
      <dgm:t>
        <a:bodyPr/>
        <a:lstStyle/>
        <a:p>
          <a:pPr algn="l"/>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Vẫn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không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thích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bắt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nạt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Vì</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bắt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nạt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rất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hôi</a:t>
          </a:r>
          <a:endParaRPr lang="en-US" dirty="0">
            <a:latin typeface="Times New Roman" panose="02020603050405020304" pitchFamily="18" charset="0"/>
            <a:cs typeface="Times New Roman" panose="02020603050405020304" pitchFamily="18" charset="0"/>
          </a:endParaRPr>
        </a:p>
      </dgm:t>
    </dgm:pt>
    <dgm:pt modelId="{57A41BC4-1812-493A-AC2C-5B3646998B3B}" type="parTrans" cxnId="{EEBA1645-25DB-4E33-A325-682B6D78C391}">
      <dgm:prSet/>
      <dgm:spPr/>
      <dgm:t>
        <a:bodyPr/>
        <a:lstStyle/>
        <a:p>
          <a:endParaRPr lang="en-US"/>
        </a:p>
      </dgm:t>
    </dgm:pt>
    <dgm:pt modelId="{1E379FE5-7353-40DD-9838-AC0AAF3CE6FC}" type="sibTrans" cxnId="{EEBA1645-25DB-4E33-A325-682B6D78C391}">
      <dgm:prSet/>
      <dgm:spPr/>
      <dgm:t>
        <a:bodyPr/>
        <a:lstStyle/>
        <a:p>
          <a:endParaRPr lang="en-US"/>
        </a:p>
      </dgm:t>
    </dgm:pt>
    <dgm:pt modelId="{C0D879C9-B62F-4B6A-BCCE-17EA6B17F371}" type="pres">
      <dgm:prSet presAssocID="{CB9FB0EB-2529-4638-8F9F-24724E0A9EAF}" presName="hierChild1" presStyleCnt="0">
        <dgm:presLayoutVars>
          <dgm:orgChart val="1"/>
          <dgm:chPref val="1"/>
          <dgm:dir/>
          <dgm:animOne val="branch"/>
          <dgm:animLvl val="lvl"/>
          <dgm:resizeHandles/>
        </dgm:presLayoutVars>
      </dgm:prSet>
      <dgm:spPr/>
      <dgm:t>
        <a:bodyPr/>
        <a:lstStyle/>
        <a:p>
          <a:endParaRPr lang="vi-VN"/>
        </a:p>
      </dgm:t>
    </dgm:pt>
    <dgm:pt modelId="{AAB8F02A-5842-40AA-AE67-448A35567562}" type="pres">
      <dgm:prSet presAssocID="{4CECE020-BA6A-4F5B-A9B8-BAB265B6B510}" presName="hierRoot1" presStyleCnt="0">
        <dgm:presLayoutVars>
          <dgm:hierBranch val="init"/>
        </dgm:presLayoutVars>
      </dgm:prSet>
      <dgm:spPr/>
    </dgm:pt>
    <dgm:pt modelId="{91AD93AC-FC5D-4214-90D6-0F9A8C3E263E}" type="pres">
      <dgm:prSet presAssocID="{4CECE020-BA6A-4F5B-A9B8-BAB265B6B510}" presName="rootComposite1" presStyleCnt="0"/>
      <dgm:spPr/>
    </dgm:pt>
    <dgm:pt modelId="{B3A412DF-7C9A-4436-A73E-DDC915485BC6}" type="pres">
      <dgm:prSet presAssocID="{4CECE020-BA6A-4F5B-A9B8-BAB265B6B510}" presName="rootText1" presStyleLbl="node0" presStyleIdx="0" presStyleCnt="1" custScaleX="88009" custScaleY="127786">
        <dgm:presLayoutVars>
          <dgm:chPref val="3"/>
        </dgm:presLayoutVars>
      </dgm:prSet>
      <dgm:spPr/>
      <dgm:t>
        <a:bodyPr/>
        <a:lstStyle/>
        <a:p>
          <a:endParaRPr lang="vi-VN"/>
        </a:p>
      </dgm:t>
    </dgm:pt>
    <dgm:pt modelId="{07901601-6D95-4E93-9067-AA54190F6180}" type="pres">
      <dgm:prSet presAssocID="{4CECE020-BA6A-4F5B-A9B8-BAB265B6B510}" presName="rootConnector1" presStyleLbl="node1" presStyleIdx="0" presStyleCnt="0"/>
      <dgm:spPr/>
      <dgm:t>
        <a:bodyPr/>
        <a:lstStyle/>
        <a:p>
          <a:endParaRPr lang="vi-VN"/>
        </a:p>
      </dgm:t>
    </dgm:pt>
    <dgm:pt modelId="{7606618C-C14E-462A-A893-6ECBCCCBE3CD}" type="pres">
      <dgm:prSet presAssocID="{4CECE020-BA6A-4F5B-A9B8-BAB265B6B510}" presName="hierChild2" presStyleCnt="0"/>
      <dgm:spPr/>
    </dgm:pt>
    <dgm:pt modelId="{7B8039E9-9092-4336-BCCB-7645B202CBD5}" type="pres">
      <dgm:prSet presAssocID="{5FA6DC66-769F-4B7D-86E9-20D99C6E0CB3}" presName="Name64" presStyleLbl="parChTrans1D2" presStyleIdx="0" presStyleCnt="3"/>
      <dgm:spPr/>
      <dgm:t>
        <a:bodyPr/>
        <a:lstStyle/>
        <a:p>
          <a:endParaRPr lang="vi-VN"/>
        </a:p>
      </dgm:t>
    </dgm:pt>
    <dgm:pt modelId="{E613FBFD-DD2D-4788-9007-26DE19F090EF}" type="pres">
      <dgm:prSet presAssocID="{2679EE1D-1631-42BE-93FE-EA26C90BABA4}" presName="hierRoot2" presStyleCnt="0">
        <dgm:presLayoutVars>
          <dgm:hierBranch val="init"/>
        </dgm:presLayoutVars>
      </dgm:prSet>
      <dgm:spPr/>
    </dgm:pt>
    <dgm:pt modelId="{914EC00F-A3B5-4C23-AE36-3BD0CBF376A3}" type="pres">
      <dgm:prSet presAssocID="{2679EE1D-1631-42BE-93FE-EA26C90BABA4}" presName="rootComposite" presStyleCnt="0"/>
      <dgm:spPr/>
    </dgm:pt>
    <dgm:pt modelId="{EF648156-8FBC-4887-9669-B79F27628EB5}" type="pres">
      <dgm:prSet presAssocID="{2679EE1D-1631-42BE-93FE-EA26C90BABA4}" presName="rootText" presStyleLbl="node2" presStyleIdx="0" presStyleCnt="3" custLinFactNeighborX="1095" custLinFactNeighborY="34712">
        <dgm:presLayoutVars>
          <dgm:chPref val="3"/>
        </dgm:presLayoutVars>
      </dgm:prSet>
      <dgm:spPr/>
      <dgm:t>
        <a:bodyPr/>
        <a:lstStyle/>
        <a:p>
          <a:endParaRPr lang="vi-VN"/>
        </a:p>
      </dgm:t>
    </dgm:pt>
    <dgm:pt modelId="{D5CEA12E-CD59-4FD3-A11C-F3D424C9F1A3}" type="pres">
      <dgm:prSet presAssocID="{2679EE1D-1631-42BE-93FE-EA26C90BABA4}" presName="rootConnector" presStyleLbl="node2" presStyleIdx="0" presStyleCnt="3"/>
      <dgm:spPr/>
      <dgm:t>
        <a:bodyPr/>
        <a:lstStyle/>
        <a:p>
          <a:endParaRPr lang="vi-VN"/>
        </a:p>
      </dgm:t>
    </dgm:pt>
    <dgm:pt modelId="{70E2E19E-49F6-4106-9259-716B29667094}" type="pres">
      <dgm:prSet presAssocID="{2679EE1D-1631-42BE-93FE-EA26C90BABA4}" presName="hierChild4" presStyleCnt="0"/>
      <dgm:spPr/>
    </dgm:pt>
    <dgm:pt modelId="{D26A4CFA-7B89-473D-BFBC-7E6DFE7EFFF6}" type="pres">
      <dgm:prSet presAssocID="{2679EE1D-1631-42BE-93FE-EA26C90BABA4}" presName="hierChild5" presStyleCnt="0"/>
      <dgm:spPr/>
    </dgm:pt>
    <dgm:pt modelId="{A7B095F6-BAFF-4626-8597-4CFE6FC52DB3}" type="pres">
      <dgm:prSet presAssocID="{47F67F1C-2100-4D07-BFCB-42EB94681911}" presName="Name64" presStyleLbl="parChTrans1D2" presStyleIdx="1" presStyleCnt="3"/>
      <dgm:spPr/>
      <dgm:t>
        <a:bodyPr/>
        <a:lstStyle/>
        <a:p>
          <a:endParaRPr lang="vi-VN"/>
        </a:p>
      </dgm:t>
    </dgm:pt>
    <dgm:pt modelId="{2297AAF8-8C7C-46AB-8641-7C47291817EF}" type="pres">
      <dgm:prSet presAssocID="{44B46F8D-2203-4EA0-9055-9FB8069DDCA1}" presName="hierRoot2" presStyleCnt="0">
        <dgm:presLayoutVars>
          <dgm:hierBranch val="init"/>
        </dgm:presLayoutVars>
      </dgm:prSet>
      <dgm:spPr/>
    </dgm:pt>
    <dgm:pt modelId="{CA7733B2-DFFB-442F-BA34-6181C0650F92}" type="pres">
      <dgm:prSet presAssocID="{44B46F8D-2203-4EA0-9055-9FB8069DDCA1}" presName="rootComposite" presStyleCnt="0"/>
      <dgm:spPr/>
    </dgm:pt>
    <dgm:pt modelId="{8C8BD421-6EB8-4BFE-9483-AEBE9E44AD53}" type="pres">
      <dgm:prSet presAssocID="{44B46F8D-2203-4EA0-9055-9FB8069DDCA1}" presName="rootText" presStyleLbl="node2" presStyleIdx="1" presStyleCnt="3" custLinFactNeighborX="730">
        <dgm:presLayoutVars>
          <dgm:chPref val="3"/>
        </dgm:presLayoutVars>
      </dgm:prSet>
      <dgm:spPr/>
      <dgm:t>
        <a:bodyPr/>
        <a:lstStyle/>
        <a:p>
          <a:endParaRPr lang="vi-VN"/>
        </a:p>
      </dgm:t>
    </dgm:pt>
    <dgm:pt modelId="{7B95CD05-5151-4CA9-A789-C916A2DB58B9}" type="pres">
      <dgm:prSet presAssocID="{44B46F8D-2203-4EA0-9055-9FB8069DDCA1}" presName="rootConnector" presStyleLbl="node2" presStyleIdx="1" presStyleCnt="3"/>
      <dgm:spPr/>
      <dgm:t>
        <a:bodyPr/>
        <a:lstStyle/>
        <a:p>
          <a:endParaRPr lang="vi-VN"/>
        </a:p>
      </dgm:t>
    </dgm:pt>
    <dgm:pt modelId="{0A812C7F-53DE-4C12-A6D3-75EF42901F4C}" type="pres">
      <dgm:prSet presAssocID="{44B46F8D-2203-4EA0-9055-9FB8069DDCA1}" presName="hierChild4" presStyleCnt="0"/>
      <dgm:spPr/>
    </dgm:pt>
    <dgm:pt modelId="{B0801A50-4E28-42B6-AFAC-31E3E239EF77}" type="pres">
      <dgm:prSet presAssocID="{44B46F8D-2203-4EA0-9055-9FB8069DDCA1}" presName="hierChild5" presStyleCnt="0"/>
      <dgm:spPr/>
    </dgm:pt>
    <dgm:pt modelId="{9F296340-A9A4-4605-8F5E-8CAF8F956F56}" type="pres">
      <dgm:prSet presAssocID="{57A41BC4-1812-493A-AC2C-5B3646998B3B}" presName="Name64" presStyleLbl="parChTrans1D2" presStyleIdx="2" presStyleCnt="3"/>
      <dgm:spPr/>
      <dgm:t>
        <a:bodyPr/>
        <a:lstStyle/>
        <a:p>
          <a:endParaRPr lang="vi-VN"/>
        </a:p>
      </dgm:t>
    </dgm:pt>
    <dgm:pt modelId="{54C9C6C8-058C-42FE-8870-A0E73F4106EB}" type="pres">
      <dgm:prSet presAssocID="{D8215B8D-77E2-4EF1-8ADD-9F2CA73E47F2}" presName="hierRoot2" presStyleCnt="0">
        <dgm:presLayoutVars>
          <dgm:hierBranch val="init"/>
        </dgm:presLayoutVars>
      </dgm:prSet>
      <dgm:spPr/>
    </dgm:pt>
    <dgm:pt modelId="{B9C2D208-43A6-4FC4-A8D7-0CAB1A9AE43B}" type="pres">
      <dgm:prSet presAssocID="{D8215B8D-77E2-4EF1-8ADD-9F2CA73E47F2}" presName="rootComposite" presStyleCnt="0"/>
      <dgm:spPr/>
    </dgm:pt>
    <dgm:pt modelId="{22098357-EBB9-42D3-9471-AE7354935C8F}" type="pres">
      <dgm:prSet presAssocID="{D8215B8D-77E2-4EF1-8ADD-9F2CA73E47F2}" presName="rootText" presStyleLbl="node2" presStyleIdx="2" presStyleCnt="3" custLinFactNeighborX="1095" custLinFactNeighborY="-34712">
        <dgm:presLayoutVars>
          <dgm:chPref val="3"/>
        </dgm:presLayoutVars>
      </dgm:prSet>
      <dgm:spPr/>
      <dgm:t>
        <a:bodyPr/>
        <a:lstStyle/>
        <a:p>
          <a:endParaRPr lang="vi-VN"/>
        </a:p>
      </dgm:t>
    </dgm:pt>
    <dgm:pt modelId="{52BF23CE-CE85-4525-9EDB-17C72E8C23EF}" type="pres">
      <dgm:prSet presAssocID="{D8215B8D-77E2-4EF1-8ADD-9F2CA73E47F2}" presName="rootConnector" presStyleLbl="node2" presStyleIdx="2" presStyleCnt="3"/>
      <dgm:spPr/>
      <dgm:t>
        <a:bodyPr/>
        <a:lstStyle/>
        <a:p>
          <a:endParaRPr lang="vi-VN"/>
        </a:p>
      </dgm:t>
    </dgm:pt>
    <dgm:pt modelId="{C9B7DDA6-35AA-4B99-8158-249CD4E23FF6}" type="pres">
      <dgm:prSet presAssocID="{D8215B8D-77E2-4EF1-8ADD-9F2CA73E47F2}" presName="hierChild4" presStyleCnt="0"/>
      <dgm:spPr/>
    </dgm:pt>
    <dgm:pt modelId="{6AB29824-6347-43A2-AF17-9175A6F8771F}" type="pres">
      <dgm:prSet presAssocID="{D8215B8D-77E2-4EF1-8ADD-9F2CA73E47F2}" presName="hierChild5" presStyleCnt="0"/>
      <dgm:spPr/>
    </dgm:pt>
    <dgm:pt modelId="{626936CF-CADE-46DC-8010-7DC735564CF2}" type="pres">
      <dgm:prSet presAssocID="{4CECE020-BA6A-4F5B-A9B8-BAB265B6B510}" presName="hierChild3" presStyleCnt="0"/>
      <dgm:spPr/>
    </dgm:pt>
  </dgm:ptLst>
  <dgm:cxnLst>
    <dgm:cxn modelId="{E85314C1-4F2C-4054-985D-221A12F3A979}" type="presOf" srcId="{44B46F8D-2203-4EA0-9055-9FB8069DDCA1}" destId="{8C8BD421-6EB8-4BFE-9483-AEBE9E44AD53}" srcOrd="0" destOrd="0" presId="urn:microsoft.com/office/officeart/2009/3/layout/HorizontalOrganizationChart"/>
    <dgm:cxn modelId="{38554B73-CE60-4EAA-A9ED-4B51109B2AAD}" type="presOf" srcId="{D8215B8D-77E2-4EF1-8ADD-9F2CA73E47F2}" destId="{22098357-EBB9-42D3-9471-AE7354935C8F}" srcOrd="0" destOrd="0" presId="urn:microsoft.com/office/officeart/2009/3/layout/HorizontalOrganizationChart"/>
    <dgm:cxn modelId="{562692C5-1A52-4A69-9415-AE244A11EBDB}" type="presOf" srcId="{57A41BC4-1812-493A-AC2C-5B3646998B3B}" destId="{9F296340-A9A4-4605-8F5E-8CAF8F956F56}" srcOrd="0" destOrd="0" presId="urn:microsoft.com/office/officeart/2009/3/layout/HorizontalOrganizationChart"/>
    <dgm:cxn modelId="{EB3DC5C4-ECE9-4162-8135-46501CAB9169}" srcId="{4CECE020-BA6A-4F5B-A9B8-BAB265B6B510}" destId="{44B46F8D-2203-4EA0-9055-9FB8069DDCA1}" srcOrd="1" destOrd="0" parTransId="{47F67F1C-2100-4D07-BFCB-42EB94681911}" sibTransId="{89F2FDC1-468D-47BC-A9A1-422EFFA1B461}"/>
    <dgm:cxn modelId="{B09C85A9-EFEA-4218-BE6B-5BB33898F2FA}" type="presOf" srcId="{2679EE1D-1631-42BE-93FE-EA26C90BABA4}" destId="{EF648156-8FBC-4887-9669-B79F27628EB5}" srcOrd="0" destOrd="0" presId="urn:microsoft.com/office/officeart/2009/3/layout/HorizontalOrganizationChart"/>
    <dgm:cxn modelId="{EEBA1645-25DB-4E33-A325-682B6D78C391}" srcId="{4CECE020-BA6A-4F5B-A9B8-BAB265B6B510}" destId="{D8215B8D-77E2-4EF1-8ADD-9F2CA73E47F2}" srcOrd="2" destOrd="0" parTransId="{57A41BC4-1812-493A-AC2C-5B3646998B3B}" sibTransId="{1E379FE5-7353-40DD-9838-AC0AAF3CE6FC}"/>
    <dgm:cxn modelId="{C1ACF344-862E-4BC4-8E28-C53D77BD1F6F}" type="presOf" srcId="{4CECE020-BA6A-4F5B-A9B8-BAB265B6B510}" destId="{07901601-6D95-4E93-9067-AA54190F6180}" srcOrd="1" destOrd="0" presId="urn:microsoft.com/office/officeart/2009/3/layout/HorizontalOrganizationChart"/>
    <dgm:cxn modelId="{1C017AC1-ED3B-4621-87D3-BA826CA82519}" type="presOf" srcId="{47F67F1C-2100-4D07-BFCB-42EB94681911}" destId="{A7B095F6-BAFF-4626-8597-4CFE6FC52DB3}" srcOrd="0" destOrd="0" presId="urn:microsoft.com/office/officeart/2009/3/layout/HorizontalOrganizationChart"/>
    <dgm:cxn modelId="{FD1048DD-68E4-4BA3-9125-50EEA96B194E}" type="presOf" srcId="{CB9FB0EB-2529-4638-8F9F-24724E0A9EAF}" destId="{C0D879C9-B62F-4B6A-BCCE-17EA6B17F371}" srcOrd="0" destOrd="0" presId="urn:microsoft.com/office/officeart/2009/3/layout/HorizontalOrganizationChart"/>
    <dgm:cxn modelId="{7F3F86C9-E5BC-4973-A955-D290E2994A3E}" srcId="{4CECE020-BA6A-4F5B-A9B8-BAB265B6B510}" destId="{2679EE1D-1631-42BE-93FE-EA26C90BABA4}" srcOrd="0" destOrd="0" parTransId="{5FA6DC66-769F-4B7D-86E9-20D99C6E0CB3}" sibTransId="{D42E06DC-3DAE-4C34-827D-E03AEE0C2905}"/>
    <dgm:cxn modelId="{64DA0FB0-8316-49BF-911C-FE42DCAC4EAB}" srcId="{CB9FB0EB-2529-4638-8F9F-24724E0A9EAF}" destId="{4CECE020-BA6A-4F5B-A9B8-BAB265B6B510}" srcOrd="0" destOrd="0" parTransId="{C2BF09B6-C77E-4FDD-AC43-B052E1F3E128}" sibTransId="{F9D3A687-C7F6-48FD-B22B-BB2E5515101A}"/>
    <dgm:cxn modelId="{4A531AA4-7AD6-4A8E-984F-0B950D13472A}" type="presOf" srcId="{4CECE020-BA6A-4F5B-A9B8-BAB265B6B510}" destId="{B3A412DF-7C9A-4436-A73E-DDC915485BC6}" srcOrd="0" destOrd="0" presId="urn:microsoft.com/office/officeart/2009/3/layout/HorizontalOrganizationChart"/>
    <dgm:cxn modelId="{0B63309F-9F20-47AE-8D9D-EF4577EC291D}" type="presOf" srcId="{5FA6DC66-769F-4B7D-86E9-20D99C6E0CB3}" destId="{7B8039E9-9092-4336-BCCB-7645B202CBD5}" srcOrd="0" destOrd="0" presId="urn:microsoft.com/office/officeart/2009/3/layout/HorizontalOrganizationChart"/>
    <dgm:cxn modelId="{68343493-2830-4D51-9260-58333CC91AAA}" type="presOf" srcId="{2679EE1D-1631-42BE-93FE-EA26C90BABA4}" destId="{D5CEA12E-CD59-4FD3-A11C-F3D424C9F1A3}" srcOrd="1" destOrd="0" presId="urn:microsoft.com/office/officeart/2009/3/layout/HorizontalOrganizationChart"/>
    <dgm:cxn modelId="{3635EF78-FF36-49D3-9CBA-F8FC0EE7B999}" type="presOf" srcId="{D8215B8D-77E2-4EF1-8ADD-9F2CA73E47F2}" destId="{52BF23CE-CE85-4525-9EDB-17C72E8C23EF}" srcOrd="1" destOrd="0" presId="urn:microsoft.com/office/officeart/2009/3/layout/HorizontalOrganizationChart"/>
    <dgm:cxn modelId="{36906E10-9D12-4E3F-904A-39087C39CC61}" type="presOf" srcId="{44B46F8D-2203-4EA0-9055-9FB8069DDCA1}" destId="{7B95CD05-5151-4CA9-A789-C916A2DB58B9}" srcOrd="1" destOrd="0" presId="urn:microsoft.com/office/officeart/2009/3/layout/HorizontalOrganizationChart"/>
    <dgm:cxn modelId="{EB5C88DE-925A-4FEB-A1A6-791C7536D434}" type="presParOf" srcId="{C0D879C9-B62F-4B6A-BCCE-17EA6B17F371}" destId="{AAB8F02A-5842-40AA-AE67-448A35567562}" srcOrd="0" destOrd="0" presId="urn:microsoft.com/office/officeart/2009/3/layout/HorizontalOrganizationChart"/>
    <dgm:cxn modelId="{E0CE10A7-A08C-4424-BDF5-CE34BDE94DDB}" type="presParOf" srcId="{AAB8F02A-5842-40AA-AE67-448A35567562}" destId="{91AD93AC-FC5D-4214-90D6-0F9A8C3E263E}" srcOrd="0" destOrd="0" presId="urn:microsoft.com/office/officeart/2009/3/layout/HorizontalOrganizationChart"/>
    <dgm:cxn modelId="{B1A360CC-24FE-49EE-8A21-F28F5ABB0E12}" type="presParOf" srcId="{91AD93AC-FC5D-4214-90D6-0F9A8C3E263E}" destId="{B3A412DF-7C9A-4436-A73E-DDC915485BC6}" srcOrd="0" destOrd="0" presId="urn:microsoft.com/office/officeart/2009/3/layout/HorizontalOrganizationChart"/>
    <dgm:cxn modelId="{B7BF323E-1FF4-4810-8BE6-18DA50558FA6}" type="presParOf" srcId="{91AD93AC-FC5D-4214-90D6-0F9A8C3E263E}" destId="{07901601-6D95-4E93-9067-AA54190F6180}" srcOrd="1" destOrd="0" presId="urn:microsoft.com/office/officeart/2009/3/layout/HorizontalOrganizationChart"/>
    <dgm:cxn modelId="{A5BC0E13-4E0D-4A82-A082-AC4156EB8DA1}" type="presParOf" srcId="{AAB8F02A-5842-40AA-AE67-448A35567562}" destId="{7606618C-C14E-462A-A893-6ECBCCCBE3CD}" srcOrd="1" destOrd="0" presId="urn:microsoft.com/office/officeart/2009/3/layout/HorizontalOrganizationChart"/>
    <dgm:cxn modelId="{CBC3E16A-AE77-4E65-8A5C-6909DC50D888}" type="presParOf" srcId="{7606618C-C14E-462A-A893-6ECBCCCBE3CD}" destId="{7B8039E9-9092-4336-BCCB-7645B202CBD5}" srcOrd="0" destOrd="0" presId="urn:microsoft.com/office/officeart/2009/3/layout/HorizontalOrganizationChart"/>
    <dgm:cxn modelId="{F93E5B04-DC9A-49E8-9C91-7187066514A2}" type="presParOf" srcId="{7606618C-C14E-462A-A893-6ECBCCCBE3CD}" destId="{E613FBFD-DD2D-4788-9007-26DE19F090EF}" srcOrd="1" destOrd="0" presId="urn:microsoft.com/office/officeart/2009/3/layout/HorizontalOrganizationChart"/>
    <dgm:cxn modelId="{7BD688F3-2543-4D7B-98E0-C261336A63A7}" type="presParOf" srcId="{E613FBFD-DD2D-4788-9007-26DE19F090EF}" destId="{914EC00F-A3B5-4C23-AE36-3BD0CBF376A3}" srcOrd="0" destOrd="0" presId="urn:microsoft.com/office/officeart/2009/3/layout/HorizontalOrganizationChart"/>
    <dgm:cxn modelId="{2F39E02D-FF73-406D-B70D-117EB0E94B63}" type="presParOf" srcId="{914EC00F-A3B5-4C23-AE36-3BD0CBF376A3}" destId="{EF648156-8FBC-4887-9669-B79F27628EB5}" srcOrd="0" destOrd="0" presId="urn:microsoft.com/office/officeart/2009/3/layout/HorizontalOrganizationChart"/>
    <dgm:cxn modelId="{A2CB29D8-463F-4DDE-B745-FD82E0FE358F}" type="presParOf" srcId="{914EC00F-A3B5-4C23-AE36-3BD0CBF376A3}" destId="{D5CEA12E-CD59-4FD3-A11C-F3D424C9F1A3}" srcOrd="1" destOrd="0" presId="urn:microsoft.com/office/officeart/2009/3/layout/HorizontalOrganizationChart"/>
    <dgm:cxn modelId="{373694C3-A299-4555-A236-699407E05889}" type="presParOf" srcId="{E613FBFD-DD2D-4788-9007-26DE19F090EF}" destId="{70E2E19E-49F6-4106-9259-716B29667094}" srcOrd="1" destOrd="0" presId="urn:microsoft.com/office/officeart/2009/3/layout/HorizontalOrganizationChart"/>
    <dgm:cxn modelId="{3D344689-2BED-40C3-8694-47B36C9D4867}" type="presParOf" srcId="{E613FBFD-DD2D-4788-9007-26DE19F090EF}" destId="{D26A4CFA-7B89-473D-BFBC-7E6DFE7EFFF6}" srcOrd="2" destOrd="0" presId="urn:microsoft.com/office/officeart/2009/3/layout/HorizontalOrganizationChart"/>
    <dgm:cxn modelId="{42F09203-423D-437D-8E30-7A7318942B7D}" type="presParOf" srcId="{7606618C-C14E-462A-A893-6ECBCCCBE3CD}" destId="{A7B095F6-BAFF-4626-8597-4CFE6FC52DB3}" srcOrd="2" destOrd="0" presId="urn:microsoft.com/office/officeart/2009/3/layout/HorizontalOrganizationChart"/>
    <dgm:cxn modelId="{4598B31D-3013-427B-8CE3-58BD7D4782E1}" type="presParOf" srcId="{7606618C-C14E-462A-A893-6ECBCCCBE3CD}" destId="{2297AAF8-8C7C-46AB-8641-7C47291817EF}" srcOrd="3" destOrd="0" presId="urn:microsoft.com/office/officeart/2009/3/layout/HorizontalOrganizationChart"/>
    <dgm:cxn modelId="{72A8E50A-7EC6-4BBC-9980-1850F9C6D57E}" type="presParOf" srcId="{2297AAF8-8C7C-46AB-8641-7C47291817EF}" destId="{CA7733B2-DFFB-442F-BA34-6181C0650F92}" srcOrd="0" destOrd="0" presId="urn:microsoft.com/office/officeart/2009/3/layout/HorizontalOrganizationChart"/>
    <dgm:cxn modelId="{689BCB4E-1DE0-438A-B474-F973C5EDB96C}" type="presParOf" srcId="{CA7733B2-DFFB-442F-BA34-6181C0650F92}" destId="{8C8BD421-6EB8-4BFE-9483-AEBE9E44AD53}" srcOrd="0" destOrd="0" presId="urn:microsoft.com/office/officeart/2009/3/layout/HorizontalOrganizationChart"/>
    <dgm:cxn modelId="{3284DF28-1BA8-4C17-9E9D-186D3335D040}" type="presParOf" srcId="{CA7733B2-DFFB-442F-BA34-6181C0650F92}" destId="{7B95CD05-5151-4CA9-A789-C916A2DB58B9}" srcOrd="1" destOrd="0" presId="urn:microsoft.com/office/officeart/2009/3/layout/HorizontalOrganizationChart"/>
    <dgm:cxn modelId="{BF9D0216-178E-4DC1-B011-C093A22F1B79}" type="presParOf" srcId="{2297AAF8-8C7C-46AB-8641-7C47291817EF}" destId="{0A812C7F-53DE-4C12-A6D3-75EF42901F4C}" srcOrd="1" destOrd="0" presId="urn:microsoft.com/office/officeart/2009/3/layout/HorizontalOrganizationChart"/>
    <dgm:cxn modelId="{6F83A0C7-4819-48FA-BA67-F9FCC2F9E296}" type="presParOf" srcId="{2297AAF8-8C7C-46AB-8641-7C47291817EF}" destId="{B0801A50-4E28-42B6-AFAC-31E3E239EF77}" srcOrd="2" destOrd="0" presId="urn:microsoft.com/office/officeart/2009/3/layout/HorizontalOrganizationChart"/>
    <dgm:cxn modelId="{88F7E5A3-3603-4ACF-BB15-4D20F2B08E3C}" type="presParOf" srcId="{7606618C-C14E-462A-A893-6ECBCCCBE3CD}" destId="{9F296340-A9A4-4605-8F5E-8CAF8F956F56}" srcOrd="4" destOrd="0" presId="urn:microsoft.com/office/officeart/2009/3/layout/HorizontalOrganizationChart"/>
    <dgm:cxn modelId="{9D6B5337-0FFA-4B5D-8535-A6E10F9DBF94}" type="presParOf" srcId="{7606618C-C14E-462A-A893-6ECBCCCBE3CD}" destId="{54C9C6C8-058C-42FE-8870-A0E73F4106EB}" srcOrd="5" destOrd="0" presId="urn:microsoft.com/office/officeart/2009/3/layout/HorizontalOrganizationChart"/>
    <dgm:cxn modelId="{1AEBAD0F-8789-465E-AE83-D3BCA66E3168}" type="presParOf" srcId="{54C9C6C8-058C-42FE-8870-A0E73F4106EB}" destId="{B9C2D208-43A6-4FC4-A8D7-0CAB1A9AE43B}" srcOrd="0" destOrd="0" presId="urn:microsoft.com/office/officeart/2009/3/layout/HorizontalOrganizationChart"/>
    <dgm:cxn modelId="{B8831CF8-2398-492E-A775-2E8A17D2E9E5}" type="presParOf" srcId="{B9C2D208-43A6-4FC4-A8D7-0CAB1A9AE43B}" destId="{22098357-EBB9-42D3-9471-AE7354935C8F}" srcOrd="0" destOrd="0" presId="urn:microsoft.com/office/officeart/2009/3/layout/HorizontalOrganizationChart"/>
    <dgm:cxn modelId="{91C8D3B6-25C9-4EBE-B86E-1E4545F7814B}" type="presParOf" srcId="{B9C2D208-43A6-4FC4-A8D7-0CAB1A9AE43B}" destId="{52BF23CE-CE85-4525-9EDB-17C72E8C23EF}" srcOrd="1" destOrd="0" presId="urn:microsoft.com/office/officeart/2009/3/layout/HorizontalOrganizationChart"/>
    <dgm:cxn modelId="{F1FE3CA9-BC5C-4C77-BC7A-2CEE75D0664F}" type="presParOf" srcId="{54C9C6C8-058C-42FE-8870-A0E73F4106EB}" destId="{C9B7DDA6-35AA-4B99-8158-249CD4E23FF6}" srcOrd="1" destOrd="0" presId="urn:microsoft.com/office/officeart/2009/3/layout/HorizontalOrganizationChart"/>
    <dgm:cxn modelId="{89ECD7DF-F63A-43EA-88DC-992DB747AFF3}" type="presParOf" srcId="{54C9C6C8-058C-42FE-8870-A0E73F4106EB}" destId="{6AB29824-6347-43A2-AF17-9175A6F8771F}" srcOrd="2" destOrd="0" presId="urn:microsoft.com/office/officeart/2009/3/layout/HorizontalOrganizationChart"/>
    <dgm:cxn modelId="{EC20945E-C2FE-488F-9355-2363B4873D63}" type="presParOf" srcId="{AAB8F02A-5842-40AA-AE67-448A35567562}" destId="{626936CF-CADE-46DC-8010-7DC735564CF2}"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9FB0EB-2529-4638-8F9F-24724E0A9EAF}" type="doc">
      <dgm:prSet loTypeId="urn:microsoft.com/office/officeart/2009/3/layout/HorizontalOrganizationChart" loCatId="hierarchy" qsTypeId="urn:microsoft.com/office/officeart/2005/8/quickstyle/simple1#33" qsCatId="simple" csTypeId="urn:microsoft.com/office/officeart/2005/8/colors/colorful4" csCatId="colorful" phldr="1"/>
      <dgm:spPr/>
      <dgm:t>
        <a:bodyPr/>
        <a:lstStyle/>
        <a:p>
          <a:endParaRPr lang="en-US"/>
        </a:p>
      </dgm:t>
    </dgm:pt>
    <dgm:pt modelId="{4CECE020-BA6A-4F5B-A9B8-BAB265B6B510}">
      <dgm:prSet phldrT="[Text]"/>
      <dgm:spPr/>
      <dgm:t>
        <a:bodyPr/>
        <a:lstStyle/>
        <a:p>
          <a:r>
            <a:rPr lang="en-US"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Vẫn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không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thích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bắt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nạt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Vì</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bắt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nạt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rất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hôi</a:t>
          </a:r>
          <a:endParaRPr lang="en-US" b="1" dirty="0">
            <a:latin typeface="Times New Roman" panose="02020603050405020304" pitchFamily="18" charset="0"/>
            <a:cs typeface="Times New Roman" panose="02020603050405020304" pitchFamily="18" charset="0"/>
          </a:endParaRPr>
        </a:p>
      </dgm:t>
    </dgm:pt>
    <dgm:pt modelId="{C2BF09B6-C77E-4FDD-AC43-B052E1F3E128}" type="parTrans" cxnId="{64DA0FB0-8316-49BF-911C-FE42DCAC4EAB}">
      <dgm:prSet/>
      <dgm:spPr/>
      <dgm:t>
        <a:bodyPr/>
        <a:lstStyle/>
        <a:p>
          <a:endParaRPr lang="en-US"/>
        </a:p>
      </dgm:t>
    </dgm:pt>
    <dgm:pt modelId="{F9D3A687-C7F6-48FD-B22B-BB2E5515101A}" type="sibTrans" cxnId="{64DA0FB0-8316-49BF-911C-FE42DCAC4EAB}">
      <dgm:prSet/>
      <dgm:spPr/>
      <dgm:t>
        <a:bodyPr/>
        <a:lstStyle/>
        <a:p>
          <a:endParaRPr lang="en-US"/>
        </a:p>
      </dgm:t>
    </dgm:pt>
    <dgm:pt modelId="{2679EE1D-1631-42BE-93FE-EA26C90BABA4}">
      <dgm:prSet phldrT="[Text]" custT="1"/>
      <dgm:spPr/>
      <dgm:t>
        <a:bodyPr/>
        <a:lstStyle/>
        <a:p>
          <a:pPr algn="l"/>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hô</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tớ</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bạn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gọi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bạn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ơi</a:t>
          </a:r>
          <a:r>
            <a:rPr lang="en-US" sz="2000" i="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giọng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chuyện</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dgm:t>
    </dgm:pt>
    <dgm:pt modelId="{5FA6DC66-769F-4B7D-86E9-20D99C6E0CB3}" type="parTrans" cxnId="{7F3F86C9-E5BC-4973-A955-D290E2994A3E}">
      <dgm:prSet/>
      <dgm:spPr/>
      <dgm:t>
        <a:bodyPr/>
        <a:lstStyle/>
        <a:p>
          <a:endParaRPr lang="en-US"/>
        </a:p>
      </dgm:t>
    </dgm:pt>
    <dgm:pt modelId="{D42E06DC-3DAE-4C34-827D-E03AEE0C2905}" type="sibTrans" cxnId="{7F3F86C9-E5BC-4973-A955-D290E2994A3E}">
      <dgm:prSet/>
      <dgm:spPr/>
      <dgm:t>
        <a:bodyPr/>
        <a:lstStyle/>
        <a:p>
          <a:endParaRPr lang="en-US"/>
        </a:p>
      </dgm:t>
    </dgm:pt>
    <dgm:pt modelId="{44B46F8D-2203-4EA0-9055-9FB8069DDCA1}">
      <dgm:prSet phldrT="[Text]" custT="1"/>
      <dgm:spPr/>
      <dgm:t>
        <a:bodyPr/>
        <a:lstStyle/>
        <a:p>
          <a:pPr algn="l"/>
          <a:r>
            <a:rPr lang="en-US" sz="2000" i="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dỏm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hước</a:t>
          </a:r>
          <a:r>
            <a:rPr lang="en-US" sz="2000" i="1" dirty="0">
              <a:latin typeface="Times New Roman" panose="02020603050405020304" pitchFamily="18" charset="0"/>
              <a:cs typeface="Times New Roman" panose="02020603050405020304" pitchFamily="18" charset="0"/>
            </a:rPr>
            <a:t>: “Sao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nhảy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híp</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hóp</a:t>
          </a:r>
          <a:r>
            <a:rPr lang="en-US" sz="2000" i="1" dirty="0">
              <a:latin typeface="Times New Roman" panose="02020603050405020304" pitchFamily="18" charset="0"/>
              <a:cs typeface="Times New Roman" panose="02020603050405020304" pitchFamily="18" charset="0"/>
            </a:rPr>
            <a:t>?”, “Sao </a:t>
          </a:r>
          <a:r>
            <a:rPr lang="en-US" sz="2000" i="1" dirty="0" err="1">
              <a:latin typeface="Times New Roman" panose="02020603050405020304" pitchFamily="18" charset="0"/>
              <a:cs typeface="Times New Roman" panose="02020603050405020304" pitchFamily="18" charset="0"/>
            </a:rPr>
            <a:t>không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ăn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mù</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tạp</a:t>
          </a:r>
          <a:r>
            <a:rPr lang="en-US" sz="20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dgm:t>
    </dgm:pt>
    <dgm:pt modelId="{47F67F1C-2100-4D07-BFCB-42EB94681911}" type="parTrans" cxnId="{EB3DC5C4-ECE9-4162-8135-46501CAB9169}">
      <dgm:prSet/>
      <dgm:spPr/>
      <dgm:t>
        <a:bodyPr/>
        <a:lstStyle/>
        <a:p>
          <a:endParaRPr lang="en-US"/>
        </a:p>
      </dgm:t>
    </dgm:pt>
    <dgm:pt modelId="{89F2FDC1-468D-47BC-A9A1-422EFFA1B461}" type="sibTrans" cxnId="{EB3DC5C4-ECE9-4162-8135-46501CAB9169}">
      <dgm:prSet/>
      <dgm:spPr/>
      <dgm:t>
        <a:bodyPr/>
        <a:lstStyle/>
        <a:p>
          <a:endParaRPr lang="en-US"/>
        </a:p>
      </dgm:t>
    </dgm:pt>
    <dgm:pt modelId="{D8215B8D-77E2-4EF1-8ADD-9F2CA73E47F2}">
      <dgm:prSet phldrT="[Text]" custT="1"/>
      <dgm:spPr/>
      <dgm:t>
        <a:bodyPr/>
        <a:lstStyle/>
        <a:p>
          <a:pPr algn="l"/>
          <a:r>
            <a:rPr lang="en-US" sz="2000" i="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Cụm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đừng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bắt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nạt</a:t>
          </a:r>
          <a:r>
            <a:rPr lang="en-US" sz="2000" b="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lặp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lặp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Phép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điệp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đừng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nhắc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phủ</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nạt</a:t>
          </a:r>
          <a:r>
            <a:rPr lang="en-US" sz="2000" dirty="0">
              <a:latin typeface="Times New Roman" panose="02020603050405020304" pitchFamily="18" charset="0"/>
              <a:cs typeface="Times New Roman" panose="02020603050405020304" pitchFamily="18" charset="0"/>
            </a:rPr>
            <a:t>.</a:t>
          </a:r>
        </a:p>
      </dgm:t>
    </dgm:pt>
    <dgm:pt modelId="{57A41BC4-1812-493A-AC2C-5B3646998B3B}" type="parTrans" cxnId="{EEBA1645-25DB-4E33-A325-682B6D78C391}">
      <dgm:prSet/>
      <dgm:spPr/>
      <dgm:t>
        <a:bodyPr/>
        <a:lstStyle/>
        <a:p>
          <a:endParaRPr lang="en-US"/>
        </a:p>
      </dgm:t>
    </dgm:pt>
    <dgm:pt modelId="{1E379FE5-7353-40DD-9838-AC0AAF3CE6FC}" type="sibTrans" cxnId="{EEBA1645-25DB-4E33-A325-682B6D78C391}">
      <dgm:prSet/>
      <dgm:spPr/>
      <dgm:t>
        <a:bodyPr/>
        <a:lstStyle/>
        <a:p>
          <a:endParaRPr lang="en-US"/>
        </a:p>
      </dgm:t>
    </dgm:pt>
    <dgm:pt modelId="{C0D879C9-B62F-4B6A-BCCE-17EA6B17F371}" type="pres">
      <dgm:prSet presAssocID="{CB9FB0EB-2529-4638-8F9F-24724E0A9EAF}" presName="hierChild1" presStyleCnt="0">
        <dgm:presLayoutVars>
          <dgm:orgChart val="1"/>
          <dgm:chPref val="1"/>
          <dgm:dir/>
          <dgm:animOne val="branch"/>
          <dgm:animLvl val="lvl"/>
          <dgm:resizeHandles/>
        </dgm:presLayoutVars>
      </dgm:prSet>
      <dgm:spPr/>
      <dgm:t>
        <a:bodyPr/>
        <a:lstStyle/>
        <a:p>
          <a:endParaRPr lang="vi-VN"/>
        </a:p>
      </dgm:t>
    </dgm:pt>
    <dgm:pt modelId="{AAB8F02A-5842-40AA-AE67-448A35567562}" type="pres">
      <dgm:prSet presAssocID="{4CECE020-BA6A-4F5B-A9B8-BAB265B6B510}" presName="hierRoot1" presStyleCnt="0">
        <dgm:presLayoutVars>
          <dgm:hierBranch val="init"/>
        </dgm:presLayoutVars>
      </dgm:prSet>
      <dgm:spPr/>
    </dgm:pt>
    <dgm:pt modelId="{91AD93AC-FC5D-4214-90D6-0F9A8C3E263E}" type="pres">
      <dgm:prSet presAssocID="{4CECE020-BA6A-4F5B-A9B8-BAB265B6B510}" presName="rootComposite1" presStyleCnt="0"/>
      <dgm:spPr/>
    </dgm:pt>
    <dgm:pt modelId="{B3A412DF-7C9A-4436-A73E-DDC915485BC6}" type="pres">
      <dgm:prSet presAssocID="{4CECE020-BA6A-4F5B-A9B8-BAB265B6B510}" presName="rootText1" presStyleLbl="node0" presStyleIdx="0" presStyleCnt="1" custScaleX="88009" custScaleY="127786">
        <dgm:presLayoutVars>
          <dgm:chPref val="3"/>
        </dgm:presLayoutVars>
      </dgm:prSet>
      <dgm:spPr/>
      <dgm:t>
        <a:bodyPr/>
        <a:lstStyle/>
        <a:p>
          <a:endParaRPr lang="vi-VN"/>
        </a:p>
      </dgm:t>
    </dgm:pt>
    <dgm:pt modelId="{07901601-6D95-4E93-9067-AA54190F6180}" type="pres">
      <dgm:prSet presAssocID="{4CECE020-BA6A-4F5B-A9B8-BAB265B6B510}" presName="rootConnector1" presStyleLbl="node1" presStyleIdx="0" presStyleCnt="0"/>
      <dgm:spPr/>
      <dgm:t>
        <a:bodyPr/>
        <a:lstStyle/>
        <a:p>
          <a:endParaRPr lang="vi-VN"/>
        </a:p>
      </dgm:t>
    </dgm:pt>
    <dgm:pt modelId="{7606618C-C14E-462A-A893-6ECBCCCBE3CD}" type="pres">
      <dgm:prSet presAssocID="{4CECE020-BA6A-4F5B-A9B8-BAB265B6B510}" presName="hierChild2" presStyleCnt="0"/>
      <dgm:spPr/>
    </dgm:pt>
    <dgm:pt modelId="{7B8039E9-9092-4336-BCCB-7645B202CBD5}" type="pres">
      <dgm:prSet presAssocID="{5FA6DC66-769F-4B7D-86E9-20D99C6E0CB3}" presName="Name64" presStyleLbl="parChTrans1D2" presStyleIdx="0" presStyleCnt="3"/>
      <dgm:spPr/>
      <dgm:t>
        <a:bodyPr/>
        <a:lstStyle/>
        <a:p>
          <a:endParaRPr lang="vi-VN"/>
        </a:p>
      </dgm:t>
    </dgm:pt>
    <dgm:pt modelId="{E613FBFD-DD2D-4788-9007-26DE19F090EF}" type="pres">
      <dgm:prSet presAssocID="{2679EE1D-1631-42BE-93FE-EA26C90BABA4}" presName="hierRoot2" presStyleCnt="0">
        <dgm:presLayoutVars>
          <dgm:hierBranch val="init"/>
        </dgm:presLayoutVars>
      </dgm:prSet>
      <dgm:spPr/>
    </dgm:pt>
    <dgm:pt modelId="{914EC00F-A3B5-4C23-AE36-3BD0CBF376A3}" type="pres">
      <dgm:prSet presAssocID="{2679EE1D-1631-42BE-93FE-EA26C90BABA4}" presName="rootComposite" presStyleCnt="0"/>
      <dgm:spPr/>
    </dgm:pt>
    <dgm:pt modelId="{EF648156-8FBC-4887-9669-B79F27628EB5}" type="pres">
      <dgm:prSet presAssocID="{2679EE1D-1631-42BE-93FE-EA26C90BABA4}" presName="rootText" presStyleLbl="node2" presStyleIdx="0" presStyleCnt="3" custScaleX="115421" custLinFactNeighborX="1095" custLinFactNeighborY="34712">
        <dgm:presLayoutVars>
          <dgm:chPref val="3"/>
        </dgm:presLayoutVars>
      </dgm:prSet>
      <dgm:spPr/>
      <dgm:t>
        <a:bodyPr/>
        <a:lstStyle/>
        <a:p>
          <a:endParaRPr lang="vi-VN"/>
        </a:p>
      </dgm:t>
    </dgm:pt>
    <dgm:pt modelId="{D5CEA12E-CD59-4FD3-A11C-F3D424C9F1A3}" type="pres">
      <dgm:prSet presAssocID="{2679EE1D-1631-42BE-93FE-EA26C90BABA4}" presName="rootConnector" presStyleLbl="node2" presStyleIdx="0" presStyleCnt="3"/>
      <dgm:spPr/>
      <dgm:t>
        <a:bodyPr/>
        <a:lstStyle/>
        <a:p>
          <a:endParaRPr lang="vi-VN"/>
        </a:p>
      </dgm:t>
    </dgm:pt>
    <dgm:pt modelId="{70E2E19E-49F6-4106-9259-716B29667094}" type="pres">
      <dgm:prSet presAssocID="{2679EE1D-1631-42BE-93FE-EA26C90BABA4}" presName="hierChild4" presStyleCnt="0"/>
      <dgm:spPr/>
    </dgm:pt>
    <dgm:pt modelId="{D26A4CFA-7B89-473D-BFBC-7E6DFE7EFFF6}" type="pres">
      <dgm:prSet presAssocID="{2679EE1D-1631-42BE-93FE-EA26C90BABA4}" presName="hierChild5" presStyleCnt="0"/>
      <dgm:spPr/>
    </dgm:pt>
    <dgm:pt modelId="{A7B095F6-BAFF-4626-8597-4CFE6FC52DB3}" type="pres">
      <dgm:prSet presAssocID="{47F67F1C-2100-4D07-BFCB-42EB94681911}" presName="Name64" presStyleLbl="parChTrans1D2" presStyleIdx="1" presStyleCnt="3"/>
      <dgm:spPr/>
      <dgm:t>
        <a:bodyPr/>
        <a:lstStyle/>
        <a:p>
          <a:endParaRPr lang="vi-VN"/>
        </a:p>
      </dgm:t>
    </dgm:pt>
    <dgm:pt modelId="{2297AAF8-8C7C-46AB-8641-7C47291817EF}" type="pres">
      <dgm:prSet presAssocID="{44B46F8D-2203-4EA0-9055-9FB8069DDCA1}" presName="hierRoot2" presStyleCnt="0">
        <dgm:presLayoutVars>
          <dgm:hierBranch val="init"/>
        </dgm:presLayoutVars>
      </dgm:prSet>
      <dgm:spPr/>
    </dgm:pt>
    <dgm:pt modelId="{CA7733B2-DFFB-442F-BA34-6181C0650F92}" type="pres">
      <dgm:prSet presAssocID="{44B46F8D-2203-4EA0-9055-9FB8069DDCA1}" presName="rootComposite" presStyleCnt="0"/>
      <dgm:spPr/>
    </dgm:pt>
    <dgm:pt modelId="{8C8BD421-6EB8-4BFE-9483-AEBE9E44AD53}" type="pres">
      <dgm:prSet presAssocID="{44B46F8D-2203-4EA0-9055-9FB8069DDCA1}" presName="rootText" presStyleLbl="node2" presStyleIdx="1" presStyleCnt="3" custScaleX="115406" custLinFactNeighborX="730">
        <dgm:presLayoutVars>
          <dgm:chPref val="3"/>
        </dgm:presLayoutVars>
      </dgm:prSet>
      <dgm:spPr/>
      <dgm:t>
        <a:bodyPr/>
        <a:lstStyle/>
        <a:p>
          <a:endParaRPr lang="vi-VN"/>
        </a:p>
      </dgm:t>
    </dgm:pt>
    <dgm:pt modelId="{7B95CD05-5151-4CA9-A789-C916A2DB58B9}" type="pres">
      <dgm:prSet presAssocID="{44B46F8D-2203-4EA0-9055-9FB8069DDCA1}" presName="rootConnector" presStyleLbl="node2" presStyleIdx="1" presStyleCnt="3"/>
      <dgm:spPr/>
      <dgm:t>
        <a:bodyPr/>
        <a:lstStyle/>
        <a:p>
          <a:endParaRPr lang="vi-VN"/>
        </a:p>
      </dgm:t>
    </dgm:pt>
    <dgm:pt modelId="{0A812C7F-53DE-4C12-A6D3-75EF42901F4C}" type="pres">
      <dgm:prSet presAssocID="{44B46F8D-2203-4EA0-9055-9FB8069DDCA1}" presName="hierChild4" presStyleCnt="0"/>
      <dgm:spPr/>
    </dgm:pt>
    <dgm:pt modelId="{B0801A50-4E28-42B6-AFAC-31E3E239EF77}" type="pres">
      <dgm:prSet presAssocID="{44B46F8D-2203-4EA0-9055-9FB8069DDCA1}" presName="hierChild5" presStyleCnt="0"/>
      <dgm:spPr/>
    </dgm:pt>
    <dgm:pt modelId="{9F296340-A9A4-4605-8F5E-8CAF8F956F56}" type="pres">
      <dgm:prSet presAssocID="{57A41BC4-1812-493A-AC2C-5B3646998B3B}" presName="Name64" presStyleLbl="parChTrans1D2" presStyleIdx="2" presStyleCnt="3"/>
      <dgm:spPr/>
      <dgm:t>
        <a:bodyPr/>
        <a:lstStyle/>
        <a:p>
          <a:endParaRPr lang="vi-VN"/>
        </a:p>
      </dgm:t>
    </dgm:pt>
    <dgm:pt modelId="{54C9C6C8-058C-42FE-8870-A0E73F4106EB}" type="pres">
      <dgm:prSet presAssocID="{D8215B8D-77E2-4EF1-8ADD-9F2CA73E47F2}" presName="hierRoot2" presStyleCnt="0">
        <dgm:presLayoutVars>
          <dgm:hierBranch val="init"/>
        </dgm:presLayoutVars>
      </dgm:prSet>
      <dgm:spPr/>
    </dgm:pt>
    <dgm:pt modelId="{B9C2D208-43A6-4FC4-A8D7-0CAB1A9AE43B}" type="pres">
      <dgm:prSet presAssocID="{D8215B8D-77E2-4EF1-8ADD-9F2CA73E47F2}" presName="rootComposite" presStyleCnt="0"/>
      <dgm:spPr/>
    </dgm:pt>
    <dgm:pt modelId="{22098357-EBB9-42D3-9471-AE7354935C8F}" type="pres">
      <dgm:prSet presAssocID="{D8215B8D-77E2-4EF1-8ADD-9F2CA73E47F2}" presName="rootText" presStyleLbl="node2" presStyleIdx="2" presStyleCnt="3" custScaleX="114616" custScaleY="176907" custLinFactNeighborX="1095" custLinFactNeighborY="-34712">
        <dgm:presLayoutVars>
          <dgm:chPref val="3"/>
        </dgm:presLayoutVars>
      </dgm:prSet>
      <dgm:spPr/>
      <dgm:t>
        <a:bodyPr/>
        <a:lstStyle/>
        <a:p>
          <a:endParaRPr lang="vi-VN"/>
        </a:p>
      </dgm:t>
    </dgm:pt>
    <dgm:pt modelId="{52BF23CE-CE85-4525-9EDB-17C72E8C23EF}" type="pres">
      <dgm:prSet presAssocID="{D8215B8D-77E2-4EF1-8ADD-9F2CA73E47F2}" presName="rootConnector" presStyleLbl="node2" presStyleIdx="2" presStyleCnt="3"/>
      <dgm:spPr/>
      <dgm:t>
        <a:bodyPr/>
        <a:lstStyle/>
        <a:p>
          <a:endParaRPr lang="vi-VN"/>
        </a:p>
      </dgm:t>
    </dgm:pt>
    <dgm:pt modelId="{C9B7DDA6-35AA-4B99-8158-249CD4E23FF6}" type="pres">
      <dgm:prSet presAssocID="{D8215B8D-77E2-4EF1-8ADD-9F2CA73E47F2}" presName="hierChild4" presStyleCnt="0"/>
      <dgm:spPr/>
    </dgm:pt>
    <dgm:pt modelId="{6AB29824-6347-43A2-AF17-9175A6F8771F}" type="pres">
      <dgm:prSet presAssocID="{D8215B8D-77E2-4EF1-8ADD-9F2CA73E47F2}" presName="hierChild5" presStyleCnt="0"/>
      <dgm:spPr/>
    </dgm:pt>
    <dgm:pt modelId="{626936CF-CADE-46DC-8010-7DC735564CF2}" type="pres">
      <dgm:prSet presAssocID="{4CECE020-BA6A-4F5B-A9B8-BAB265B6B510}" presName="hierChild3" presStyleCnt="0"/>
      <dgm:spPr/>
    </dgm:pt>
  </dgm:ptLst>
  <dgm:cxnLst>
    <dgm:cxn modelId="{EFC35D55-BB7F-4356-8E9D-BA5862FDD2E1}" type="presOf" srcId="{47F67F1C-2100-4D07-BFCB-42EB94681911}" destId="{A7B095F6-BAFF-4626-8597-4CFE6FC52DB3}" srcOrd="0" destOrd="0" presId="urn:microsoft.com/office/officeart/2009/3/layout/HorizontalOrganizationChart"/>
    <dgm:cxn modelId="{F2348F6B-8573-4DC1-9CC0-89B31352D592}" type="presOf" srcId="{57A41BC4-1812-493A-AC2C-5B3646998B3B}" destId="{9F296340-A9A4-4605-8F5E-8CAF8F956F56}" srcOrd="0" destOrd="0" presId="urn:microsoft.com/office/officeart/2009/3/layout/HorizontalOrganizationChart"/>
    <dgm:cxn modelId="{C45A3DE2-F005-4239-B5F3-15A0C283AB12}" type="presOf" srcId="{5FA6DC66-769F-4B7D-86E9-20D99C6E0CB3}" destId="{7B8039E9-9092-4336-BCCB-7645B202CBD5}" srcOrd="0" destOrd="0" presId="urn:microsoft.com/office/officeart/2009/3/layout/HorizontalOrganizationChart"/>
    <dgm:cxn modelId="{D7F2E690-3D04-494A-84D7-D2E085D93A77}" type="presOf" srcId="{4CECE020-BA6A-4F5B-A9B8-BAB265B6B510}" destId="{B3A412DF-7C9A-4436-A73E-DDC915485BC6}" srcOrd="0" destOrd="0" presId="urn:microsoft.com/office/officeart/2009/3/layout/HorizontalOrganizationChart"/>
    <dgm:cxn modelId="{7F3F86C9-E5BC-4973-A955-D290E2994A3E}" srcId="{4CECE020-BA6A-4F5B-A9B8-BAB265B6B510}" destId="{2679EE1D-1631-42BE-93FE-EA26C90BABA4}" srcOrd="0" destOrd="0" parTransId="{5FA6DC66-769F-4B7D-86E9-20D99C6E0CB3}" sibTransId="{D42E06DC-3DAE-4C34-827D-E03AEE0C2905}"/>
    <dgm:cxn modelId="{64DA0FB0-8316-49BF-911C-FE42DCAC4EAB}" srcId="{CB9FB0EB-2529-4638-8F9F-24724E0A9EAF}" destId="{4CECE020-BA6A-4F5B-A9B8-BAB265B6B510}" srcOrd="0" destOrd="0" parTransId="{C2BF09B6-C77E-4FDD-AC43-B052E1F3E128}" sibTransId="{F9D3A687-C7F6-48FD-B22B-BB2E5515101A}"/>
    <dgm:cxn modelId="{0C030D7C-436F-4FA0-A0C5-06E2413B7802}" type="presOf" srcId="{D8215B8D-77E2-4EF1-8ADD-9F2CA73E47F2}" destId="{22098357-EBB9-42D3-9471-AE7354935C8F}" srcOrd="0" destOrd="0" presId="urn:microsoft.com/office/officeart/2009/3/layout/HorizontalOrganizationChart"/>
    <dgm:cxn modelId="{EEBA1645-25DB-4E33-A325-682B6D78C391}" srcId="{4CECE020-BA6A-4F5B-A9B8-BAB265B6B510}" destId="{D8215B8D-77E2-4EF1-8ADD-9F2CA73E47F2}" srcOrd="2" destOrd="0" parTransId="{57A41BC4-1812-493A-AC2C-5B3646998B3B}" sibTransId="{1E379FE5-7353-40DD-9838-AC0AAF3CE6FC}"/>
    <dgm:cxn modelId="{3547F119-256A-458C-A4D1-6C2109BC8EF1}" type="presOf" srcId="{44B46F8D-2203-4EA0-9055-9FB8069DDCA1}" destId="{8C8BD421-6EB8-4BFE-9483-AEBE9E44AD53}" srcOrd="0" destOrd="0" presId="urn:microsoft.com/office/officeart/2009/3/layout/HorizontalOrganizationChart"/>
    <dgm:cxn modelId="{12EA5144-D48A-45BA-86A8-875205440015}" type="presOf" srcId="{4CECE020-BA6A-4F5B-A9B8-BAB265B6B510}" destId="{07901601-6D95-4E93-9067-AA54190F6180}" srcOrd="1" destOrd="0" presId="urn:microsoft.com/office/officeart/2009/3/layout/HorizontalOrganizationChart"/>
    <dgm:cxn modelId="{EB3DC5C4-ECE9-4162-8135-46501CAB9169}" srcId="{4CECE020-BA6A-4F5B-A9B8-BAB265B6B510}" destId="{44B46F8D-2203-4EA0-9055-9FB8069DDCA1}" srcOrd="1" destOrd="0" parTransId="{47F67F1C-2100-4D07-BFCB-42EB94681911}" sibTransId="{89F2FDC1-468D-47BC-A9A1-422EFFA1B461}"/>
    <dgm:cxn modelId="{7454C474-44E0-4DB5-8DEE-424B1C318DFF}" type="presOf" srcId="{44B46F8D-2203-4EA0-9055-9FB8069DDCA1}" destId="{7B95CD05-5151-4CA9-A789-C916A2DB58B9}" srcOrd="1" destOrd="0" presId="urn:microsoft.com/office/officeart/2009/3/layout/HorizontalOrganizationChart"/>
    <dgm:cxn modelId="{9AB7AEC4-0A19-4100-8B75-A1370935C0C6}" type="presOf" srcId="{2679EE1D-1631-42BE-93FE-EA26C90BABA4}" destId="{EF648156-8FBC-4887-9669-B79F27628EB5}" srcOrd="0" destOrd="0" presId="urn:microsoft.com/office/officeart/2009/3/layout/HorizontalOrganizationChart"/>
    <dgm:cxn modelId="{F500363E-5BCC-4860-93F5-5E3D96DDF453}" type="presOf" srcId="{D8215B8D-77E2-4EF1-8ADD-9F2CA73E47F2}" destId="{52BF23CE-CE85-4525-9EDB-17C72E8C23EF}" srcOrd="1" destOrd="0" presId="urn:microsoft.com/office/officeart/2009/3/layout/HorizontalOrganizationChart"/>
    <dgm:cxn modelId="{0E578240-2A2B-4E39-B275-D2A606303FA5}" type="presOf" srcId="{2679EE1D-1631-42BE-93FE-EA26C90BABA4}" destId="{D5CEA12E-CD59-4FD3-A11C-F3D424C9F1A3}" srcOrd="1" destOrd="0" presId="urn:microsoft.com/office/officeart/2009/3/layout/HorizontalOrganizationChart"/>
    <dgm:cxn modelId="{5B657E87-073B-410F-B309-A54B57C0ED27}" type="presOf" srcId="{CB9FB0EB-2529-4638-8F9F-24724E0A9EAF}" destId="{C0D879C9-B62F-4B6A-BCCE-17EA6B17F371}" srcOrd="0" destOrd="0" presId="urn:microsoft.com/office/officeart/2009/3/layout/HorizontalOrganizationChart"/>
    <dgm:cxn modelId="{27A5C0EF-6127-4D55-806D-8864C56EE87D}" type="presParOf" srcId="{C0D879C9-B62F-4B6A-BCCE-17EA6B17F371}" destId="{AAB8F02A-5842-40AA-AE67-448A35567562}" srcOrd="0" destOrd="0" presId="urn:microsoft.com/office/officeart/2009/3/layout/HorizontalOrganizationChart"/>
    <dgm:cxn modelId="{D625CCBD-06CA-40DA-8477-0A3FB17CAEFC}" type="presParOf" srcId="{AAB8F02A-5842-40AA-AE67-448A35567562}" destId="{91AD93AC-FC5D-4214-90D6-0F9A8C3E263E}" srcOrd="0" destOrd="0" presId="urn:microsoft.com/office/officeart/2009/3/layout/HorizontalOrganizationChart"/>
    <dgm:cxn modelId="{0296152C-A949-4A2A-8C89-22C8B250F192}" type="presParOf" srcId="{91AD93AC-FC5D-4214-90D6-0F9A8C3E263E}" destId="{B3A412DF-7C9A-4436-A73E-DDC915485BC6}" srcOrd="0" destOrd="0" presId="urn:microsoft.com/office/officeart/2009/3/layout/HorizontalOrganizationChart"/>
    <dgm:cxn modelId="{DEA27474-876B-4FE3-8C7F-9505C6F4EAC5}" type="presParOf" srcId="{91AD93AC-FC5D-4214-90D6-0F9A8C3E263E}" destId="{07901601-6D95-4E93-9067-AA54190F6180}" srcOrd="1" destOrd="0" presId="urn:microsoft.com/office/officeart/2009/3/layout/HorizontalOrganizationChart"/>
    <dgm:cxn modelId="{CC160386-5C95-4C3E-BCD2-43E456239B36}" type="presParOf" srcId="{AAB8F02A-5842-40AA-AE67-448A35567562}" destId="{7606618C-C14E-462A-A893-6ECBCCCBE3CD}" srcOrd="1" destOrd="0" presId="urn:microsoft.com/office/officeart/2009/3/layout/HorizontalOrganizationChart"/>
    <dgm:cxn modelId="{B03ED25F-3B13-4033-B730-48273AC9B642}" type="presParOf" srcId="{7606618C-C14E-462A-A893-6ECBCCCBE3CD}" destId="{7B8039E9-9092-4336-BCCB-7645B202CBD5}" srcOrd="0" destOrd="0" presId="urn:microsoft.com/office/officeart/2009/3/layout/HorizontalOrganizationChart"/>
    <dgm:cxn modelId="{60715F37-BD3A-43A4-A22D-49F1EA6051FF}" type="presParOf" srcId="{7606618C-C14E-462A-A893-6ECBCCCBE3CD}" destId="{E613FBFD-DD2D-4788-9007-26DE19F090EF}" srcOrd="1" destOrd="0" presId="urn:microsoft.com/office/officeart/2009/3/layout/HorizontalOrganizationChart"/>
    <dgm:cxn modelId="{2B7B6110-3765-43F1-86DB-081F93B7A153}" type="presParOf" srcId="{E613FBFD-DD2D-4788-9007-26DE19F090EF}" destId="{914EC00F-A3B5-4C23-AE36-3BD0CBF376A3}" srcOrd="0" destOrd="0" presId="urn:microsoft.com/office/officeart/2009/3/layout/HorizontalOrganizationChart"/>
    <dgm:cxn modelId="{34E9043F-5714-4FC1-9E35-323A3A2B9F92}" type="presParOf" srcId="{914EC00F-A3B5-4C23-AE36-3BD0CBF376A3}" destId="{EF648156-8FBC-4887-9669-B79F27628EB5}" srcOrd="0" destOrd="0" presId="urn:microsoft.com/office/officeart/2009/3/layout/HorizontalOrganizationChart"/>
    <dgm:cxn modelId="{CAF6F5F0-47E8-45B3-BA57-5A5739029FCF}" type="presParOf" srcId="{914EC00F-A3B5-4C23-AE36-3BD0CBF376A3}" destId="{D5CEA12E-CD59-4FD3-A11C-F3D424C9F1A3}" srcOrd="1" destOrd="0" presId="urn:microsoft.com/office/officeart/2009/3/layout/HorizontalOrganizationChart"/>
    <dgm:cxn modelId="{14A654AE-0F31-40D0-86CC-983A1E0C4BBD}" type="presParOf" srcId="{E613FBFD-DD2D-4788-9007-26DE19F090EF}" destId="{70E2E19E-49F6-4106-9259-716B29667094}" srcOrd="1" destOrd="0" presId="urn:microsoft.com/office/officeart/2009/3/layout/HorizontalOrganizationChart"/>
    <dgm:cxn modelId="{02767471-6000-485A-AC6E-BED34FD46DD0}" type="presParOf" srcId="{E613FBFD-DD2D-4788-9007-26DE19F090EF}" destId="{D26A4CFA-7B89-473D-BFBC-7E6DFE7EFFF6}" srcOrd="2" destOrd="0" presId="urn:microsoft.com/office/officeart/2009/3/layout/HorizontalOrganizationChart"/>
    <dgm:cxn modelId="{54FB9A29-1476-4F79-9395-6AB6000B9C27}" type="presParOf" srcId="{7606618C-C14E-462A-A893-6ECBCCCBE3CD}" destId="{A7B095F6-BAFF-4626-8597-4CFE6FC52DB3}" srcOrd="2" destOrd="0" presId="urn:microsoft.com/office/officeart/2009/3/layout/HorizontalOrganizationChart"/>
    <dgm:cxn modelId="{B9296BFC-8418-4751-A9D7-5AC84B09CFBD}" type="presParOf" srcId="{7606618C-C14E-462A-A893-6ECBCCCBE3CD}" destId="{2297AAF8-8C7C-46AB-8641-7C47291817EF}" srcOrd="3" destOrd="0" presId="urn:microsoft.com/office/officeart/2009/3/layout/HorizontalOrganizationChart"/>
    <dgm:cxn modelId="{9A7DBFBF-9816-44B0-B4B6-4B2D564E8DE4}" type="presParOf" srcId="{2297AAF8-8C7C-46AB-8641-7C47291817EF}" destId="{CA7733B2-DFFB-442F-BA34-6181C0650F92}" srcOrd="0" destOrd="0" presId="urn:microsoft.com/office/officeart/2009/3/layout/HorizontalOrganizationChart"/>
    <dgm:cxn modelId="{2E0D99B6-C572-438F-AA91-0FA93E2F8B57}" type="presParOf" srcId="{CA7733B2-DFFB-442F-BA34-6181C0650F92}" destId="{8C8BD421-6EB8-4BFE-9483-AEBE9E44AD53}" srcOrd="0" destOrd="0" presId="urn:microsoft.com/office/officeart/2009/3/layout/HorizontalOrganizationChart"/>
    <dgm:cxn modelId="{AF2B8491-2D19-438B-8AFD-70E40A2368DB}" type="presParOf" srcId="{CA7733B2-DFFB-442F-BA34-6181C0650F92}" destId="{7B95CD05-5151-4CA9-A789-C916A2DB58B9}" srcOrd="1" destOrd="0" presId="urn:microsoft.com/office/officeart/2009/3/layout/HorizontalOrganizationChart"/>
    <dgm:cxn modelId="{D926944D-807D-4F5B-99DE-E2BA733D2531}" type="presParOf" srcId="{2297AAF8-8C7C-46AB-8641-7C47291817EF}" destId="{0A812C7F-53DE-4C12-A6D3-75EF42901F4C}" srcOrd="1" destOrd="0" presId="urn:microsoft.com/office/officeart/2009/3/layout/HorizontalOrganizationChart"/>
    <dgm:cxn modelId="{3DA8872E-7B6E-4A25-9737-55DB2DD2E51B}" type="presParOf" srcId="{2297AAF8-8C7C-46AB-8641-7C47291817EF}" destId="{B0801A50-4E28-42B6-AFAC-31E3E239EF77}" srcOrd="2" destOrd="0" presId="urn:microsoft.com/office/officeart/2009/3/layout/HorizontalOrganizationChart"/>
    <dgm:cxn modelId="{0B9F3FED-E025-4652-BF2D-BA4736FBF1B4}" type="presParOf" srcId="{7606618C-C14E-462A-A893-6ECBCCCBE3CD}" destId="{9F296340-A9A4-4605-8F5E-8CAF8F956F56}" srcOrd="4" destOrd="0" presId="urn:microsoft.com/office/officeart/2009/3/layout/HorizontalOrganizationChart"/>
    <dgm:cxn modelId="{8F5517AE-AFFA-4516-A94B-BCC3DD5ED040}" type="presParOf" srcId="{7606618C-C14E-462A-A893-6ECBCCCBE3CD}" destId="{54C9C6C8-058C-42FE-8870-A0E73F4106EB}" srcOrd="5" destOrd="0" presId="urn:microsoft.com/office/officeart/2009/3/layout/HorizontalOrganizationChart"/>
    <dgm:cxn modelId="{5F052131-61FC-438E-94FE-9CE731E2D746}" type="presParOf" srcId="{54C9C6C8-058C-42FE-8870-A0E73F4106EB}" destId="{B9C2D208-43A6-4FC4-A8D7-0CAB1A9AE43B}" srcOrd="0" destOrd="0" presId="urn:microsoft.com/office/officeart/2009/3/layout/HorizontalOrganizationChart"/>
    <dgm:cxn modelId="{AE1BA896-0EE4-41D2-98EE-E9B408C62DF4}" type="presParOf" srcId="{B9C2D208-43A6-4FC4-A8D7-0CAB1A9AE43B}" destId="{22098357-EBB9-42D3-9471-AE7354935C8F}" srcOrd="0" destOrd="0" presId="urn:microsoft.com/office/officeart/2009/3/layout/HorizontalOrganizationChart"/>
    <dgm:cxn modelId="{9F79F96E-DF10-41F4-9236-19660FB95FCA}" type="presParOf" srcId="{B9C2D208-43A6-4FC4-A8D7-0CAB1A9AE43B}" destId="{52BF23CE-CE85-4525-9EDB-17C72E8C23EF}" srcOrd="1" destOrd="0" presId="urn:microsoft.com/office/officeart/2009/3/layout/HorizontalOrganizationChart"/>
    <dgm:cxn modelId="{5F86520A-D955-4D98-92C1-500D61B7CC9E}" type="presParOf" srcId="{54C9C6C8-058C-42FE-8870-A0E73F4106EB}" destId="{C9B7DDA6-35AA-4B99-8158-249CD4E23FF6}" srcOrd="1" destOrd="0" presId="urn:microsoft.com/office/officeart/2009/3/layout/HorizontalOrganizationChart"/>
    <dgm:cxn modelId="{FE377BA1-740F-4856-AD31-D77FF7AD7D83}" type="presParOf" srcId="{54C9C6C8-058C-42FE-8870-A0E73F4106EB}" destId="{6AB29824-6347-43A2-AF17-9175A6F8771F}" srcOrd="2" destOrd="0" presId="urn:microsoft.com/office/officeart/2009/3/layout/HorizontalOrganizationChart"/>
    <dgm:cxn modelId="{8D0354F8-3C32-4A15-8383-94CC83E1771E}" type="presParOf" srcId="{AAB8F02A-5842-40AA-AE67-448A35567562}" destId="{626936CF-CADE-46DC-8010-7DC735564CF2}"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3BF2E-56A7-42E9-8203-A649C6FAB25D}">
      <dsp:nvSpPr>
        <dsp:cNvPr id="0" name=""/>
        <dsp:cNvSpPr/>
      </dsp:nvSpPr>
      <dsp:spPr>
        <a:xfrm>
          <a:off x="3468" y="1033071"/>
          <a:ext cx="3604021" cy="139115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0A4160-82E1-4245-BB39-435C8CB295F9}">
      <dsp:nvSpPr>
        <dsp:cNvPr id="0" name=""/>
        <dsp:cNvSpPr/>
      </dsp:nvSpPr>
      <dsp:spPr>
        <a:xfrm>
          <a:off x="964541" y="1380859"/>
          <a:ext cx="3043396" cy="13911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err="1">
              <a:latin typeface="Times New Roman" panose="02020603050405020304" pitchFamily="18" charset="0"/>
              <a:cs typeface="Times New Roman" panose="02020603050405020304" pitchFamily="18" charset="0"/>
            </a:rPr>
            <a:t>Những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bức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tranh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trên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gợi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em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nghĩ</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đến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hành</a:t>
          </a:r>
          <a:r>
            <a:rPr lang="en-US" sz="2000" kern="1200" dirty="0">
              <a:latin typeface="Times New Roman" panose="02020603050405020304" pitchFamily="18" charset="0"/>
              <a:cs typeface="Times New Roman" panose="02020603050405020304" pitchFamily="18" charset="0"/>
            </a:rPr>
            <a:t> vi </a:t>
          </a:r>
          <a:r>
            <a:rPr lang="en-US" sz="2000" kern="1200" dirty="0" err="1">
              <a:latin typeface="Times New Roman" panose="02020603050405020304" pitchFamily="18" charset="0"/>
              <a:cs typeface="Times New Roman" panose="02020603050405020304" pitchFamily="18" charset="0"/>
            </a:rPr>
            <a:t>nào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Em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nghĩ</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gì</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về</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hành</a:t>
          </a:r>
          <a:r>
            <a:rPr lang="en-US" sz="2000" kern="1200" dirty="0">
              <a:latin typeface="Times New Roman" panose="02020603050405020304" pitchFamily="18" charset="0"/>
              <a:cs typeface="Times New Roman" panose="02020603050405020304" pitchFamily="18" charset="0"/>
            </a:rPr>
            <a:t> vi </a:t>
          </a:r>
          <a:r>
            <a:rPr lang="en-US" sz="2000" kern="1200" dirty="0" err="1">
              <a:latin typeface="Times New Roman" panose="02020603050405020304" pitchFamily="18" charset="0"/>
              <a:cs typeface="Times New Roman" panose="02020603050405020304" pitchFamily="18" charset="0"/>
            </a:rPr>
            <a:t>ấy</a:t>
          </a:r>
          <a:r>
            <a:rPr lang="en-US" sz="2000" kern="1200" dirty="0">
              <a:latin typeface="Times New Roman" panose="02020603050405020304" pitchFamily="18" charset="0"/>
              <a:cs typeface="Times New Roman" panose="02020603050405020304" pitchFamily="18" charset="0"/>
            </a:rPr>
            <a:t>?</a:t>
          </a:r>
        </a:p>
      </dsp:txBody>
      <dsp:txXfrm>
        <a:off x="1005286" y="1421604"/>
        <a:ext cx="2961906" cy="1309662"/>
      </dsp:txXfrm>
    </dsp:sp>
    <dsp:sp modelId="{00EFF874-6DA8-46EA-A666-3A02B7978D00}">
      <dsp:nvSpPr>
        <dsp:cNvPr id="0" name=""/>
        <dsp:cNvSpPr/>
      </dsp:nvSpPr>
      <dsp:spPr>
        <a:xfrm>
          <a:off x="4120062" y="1033071"/>
          <a:ext cx="3604021" cy="1391152"/>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914596-8D63-4215-AFB9-FCF947424DEB}">
      <dsp:nvSpPr>
        <dsp:cNvPr id="0" name=""/>
        <dsp:cNvSpPr/>
      </dsp:nvSpPr>
      <dsp:spPr>
        <a:xfrm>
          <a:off x="5081135" y="1380859"/>
          <a:ext cx="3043396" cy="13911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err="1">
              <a:latin typeface="Times New Roman" panose="02020603050405020304" pitchFamily="18" charset="0"/>
              <a:cs typeface="Times New Roman" panose="02020603050405020304" pitchFamily="18" charset="0"/>
            </a:rPr>
            <a:t>Nếu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bị</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bạn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bắt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nạn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em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sẽ</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làm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gì</a:t>
          </a:r>
          <a:r>
            <a:rPr lang="en-US" sz="2000" kern="1200" dirty="0">
              <a:latin typeface="Times New Roman" panose="02020603050405020304" pitchFamily="18" charset="0"/>
              <a:cs typeface="Times New Roman" panose="02020603050405020304" pitchFamily="18" charset="0"/>
            </a:rPr>
            <a:t>?</a:t>
          </a:r>
        </a:p>
      </dsp:txBody>
      <dsp:txXfrm>
        <a:off x="5121880" y="1421604"/>
        <a:ext cx="2961906" cy="1309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4FC7B-34B5-4A46-BEBB-1A3DCC22AFCF}">
      <dsp:nvSpPr>
        <dsp:cNvPr id="0" name=""/>
        <dsp:cNvSpPr/>
      </dsp:nvSpPr>
      <dsp:spPr>
        <a:xfrm>
          <a:off x="1268705" y="935"/>
          <a:ext cx="3797936" cy="6409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b. </a:t>
          </a:r>
          <a:r>
            <a:rPr lang="en-US" sz="2800" b="1" kern="1200" dirty="0" err="1">
              <a:latin typeface="Times New Roman" panose="02020603050405020304" pitchFamily="18" charset="0"/>
              <a:cs typeface="Times New Roman" panose="02020603050405020304" pitchFamily="18" charset="0"/>
            </a:rPr>
            <a:t>Tìm</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hiểu</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chung</a:t>
          </a:r>
          <a:endParaRPr lang="en-US" sz="2800" kern="1200" dirty="0">
            <a:latin typeface="Times New Roman" panose="02020603050405020304" pitchFamily="18" charset="0"/>
            <a:cs typeface="Times New Roman" panose="02020603050405020304" pitchFamily="18" charset="0"/>
          </a:endParaRPr>
        </a:p>
      </dsp:txBody>
      <dsp:txXfrm>
        <a:off x="1287479" y="19709"/>
        <a:ext cx="3760388" cy="603445"/>
      </dsp:txXfrm>
    </dsp:sp>
    <dsp:sp modelId="{57876A23-F4F9-4179-AA7D-16F20D160511}">
      <dsp:nvSpPr>
        <dsp:cNvPr id="0" name=""/>
        <dsp:cNvSpPr/>
      </dsp:nvSpPr>
      <dsp:spPr>
        <a:xfrm>
          <a:off x="1648498" y="641928"/>
          <a:ext cx="379793" cy="531920"/>
        </a:xfrm>
        <a:custGeom>
          <a:avLst/>
          <a:gdLst/>
          <a:ahLst/>
          <a:cxnLst/>
          <a:rect l="0" t="0" r="0" b="0"/>
          <a:pathLst>
            <a:path>
              <a:moveTo>
                <a:pt x="0" y="0"/>
              </a:moveTo>
              <a:lnTo>
                <a:pt x="0" y="531920"/>
              </a:lnTo>
              <a:lnTo>
                <a:pt x="379793" y="5319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2D6A97-450C-4DF1-AF58-401DE7ADD98A}">
      <dsp:nvSpPr>
        <dsp:cNvPr id="0" name=""/>
        <dsp:cNvSpPr/>
      </dsp:nvSpPr>
      <dsp:spPr>
        <a:xfrm>
          <a:off x="2028292" y="772485"/>
          <a:ext cx="6191303" cy="8027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Xuất</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xứ</a:t>
          </a:r>
          <a:r>
            <a:rPr lang="en-US" sz="2400" b="1" kern="1200" dirty="0">
              <a:latin typeface="Times New Roman" panose="02020603050405020304" pitchFamily="18" charset="0"/>
              <a:cs typeface="Times New Roman" panose="02020603050405020304" pitchFamily="18" charset="0"/>
            </a:rPr>
            <a:t>: In </a:t>
          </a:r>
          <a:r>
            <a:rPr lang="en-US" sz="2400" b="1" kern="1200" dirty="0" err="1">
              <a:latin typeface="Times New Roman" panose="02020603050405020304" pitchFamily="18" charset="0"/>
              <a:cs typeface="Times New Roman" panose="02020603050405020304" pitchFamily="18" charset="0"/>
            </a:rPr>
            <a:t>trong</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tập</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thơ</a:t>
          </a:r>
          <a:r>
            <a:rPr lang="en-US" sz="2400" b="1" kern="1200" dirty="0">
              <a:latin typeface="Times New Roman" panose="02020603050405020304" pitchFamily="18" charset="0"/>
              <a:cs typeface="Times New Roman" panose="02020603050405020304" pitchFamily="18" charset="0"/>
            </a:rPr>
            <a:t>: </a:t>
          </a:r>
          <a:r>
            <a:rPr lang="en-US" sz="2400" kern="1200" dirty="0">
              <a:latin typeface="Times New Roman" panose="02020603050405020304" pitchFamily="18" charset="0"/>
              <a:cs typeface="Times New Roman" panose="02020603050405020304" pitchFamily="18" charset="0"/>
            </a:rPr>
            <a:t>, Ra </a:t>
          </a:r>
          <a:r>
            <a:rPr lang="en-US" sz="2400" kern="1200" dirty="0" err="1">
              <a:latin typeface="Times New Roman" panose="02020603050405020304" pitchFamily="18" charset="0"/>
              <a:cs typeface="Times New Roman" panose="02020603050405020304" pitchFamily="18" charset="0"/>
            </a:rPr>
            <a:t>vườn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nhặt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nắng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sáng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năm</a:t>
          </a:r>
          <a:r>
            <a:rPr lang="en-US" sz="2400" kern="1200" dirty="0">
              <a:latin typeface="Times New Roman" panose="02020603050405020304" pitchFamily="18" charset="0"/>
              <a:cs typeface="Times New Roman" panose="02020603050405020304" pitchFamily="18" charset="0"/>
            </a:rPr>
            <a:t> 2017 </a:t>
          </a:r>
        </a:p>
      </dsp:txBody>
      <dsp:txXfrm>
        <a:off x="2051803" y="795996"/>
        <a:ext cx="6144281" cy="755705"/>
      </dsp:txXfrm>
    </dsp:sp>
    <dsp:sp modelId="{BDDBEEAA-A667-4D45-811E-8DBB8776782B}">
      <dsp:nvSpPr>
        <dsp:cNvPr id="0" name=""/>
        <dsp:cNvSpPr/>
      </dsp:nvSpPr>
      <dsp:spPr>
        <a:xfrm>
          <a:off x="1648498" y="641928"/>
          <a:ext cx="379793" cy="1324955"/>
        </a:xfrm>
        <a:custGeom>
          <a:avLst/>
          <a:gdLst/>
          <a:ahLst/>
          <a:cxnLst/>
          <a:rect l="0" t="0" r="0" b="0"/>
          <a:pathLst>
            <a:path>
              <a:moveTo>
                <a:pt x="0" y="0"/>
              </a:moveTo>
              <a:lnTo>
                <a:pt x="0" y="1324955"/>
              </a:lnTo>
              <a:lnTo>
                <a:pt x="379793" y="13249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449004-3E34-468F-9F2C-DA1C3F59447D}">
      <dsp:nvSpPr>
        <dsp:cNvPr id="0" name=""/>
        <dsp:cNvSpPr/>
      </dsp:nvSpPr>
      <dsp:spPr>
        <a:xfrm>
          <a:off x="2028292" y="1705769"/>
          <a:ext cx="6191403" cy="5222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Thể</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thơ</a:t>
          </a:r>
          <a:r>
            <a:rPr lang="en-US" sz="2400" kern="1200" dirty="0">
              <a:latin typeface="Times New Roman" panose="02020603050405020304" pitchFamily="18" charset="0"/>
              <a:cs typeface="Times New Roman" panose="02020603050405020304" pitchFamily="18" charset="0"/>
            </a:rPr>
            <a:t>: 5 </a:t>
          </a:r>
          <a:r>
            <a:rPr lang="en-US" sz="2400" kern="1200" dirty="0" err="1">
              <a:latin typeface="Times New Roman" panose="02020603050405020304" pitchFamily="18" charset="0"/>
              <a:cs typeface="Times New Roman" panose="02020603050405020304" pitchFamily="18" charset="0"/>
            </a:rPr>
            <a:t>chữ</a:t>
          </a:r>
          <a:endParaRPr lang="en-US" sz="2400" kern="1200" dirty="0">
            <a:latin typeface="Times New Roman" panose="02020603050405020304" pitchFamily="18" charset="0"/>
            <a:cs typeface="Times New Roman" panose="02020603050405020304" pitchFamily="18" charset="0"/>
          </a:endParaRPr>
        </a:p>
      </dsp:txBody>
      <dsp:txXfrm>
        <a:off x="2043588" y="1721065"/>
        <a:ext cx="6160811" cy="491636"/>
      </dsp:txXfrm>
    </dsp:sp>
    <dsp:sp modelId="{1199379D-0782-4A1A-B1A7-DFC2D808E112}">
      <dsp:nvSpPr>
        <dsp:cNvPr id="0" name=""/>
        <dsp:cNvSpPr/>
      </dsp:nvSpPr>
      <dsp:spPr>
        <a:xfrm>
          <a:off x="1648498" y="641928"/>
          <a:ext cx="379793" cy="1977740"/>
        </a:xfrm>
        <a:custGeom>
          <a:avLst/>
          <a:gdLst/>
          <a:ahLst/>
          <a:cxnLst/>
          <a:rect l="0" t="0" r="0" b="0"/>
          <a:pathLst>
            <a:path>
              <a:moveTo>
                <a:pt x="0" y="0"/>
              </a:moveTo>
              <a:lnTo>
                <a:pt x="0" y="1977740"/>
              </a:lnTo>
              <a:lnTo>
                <a:pt x="379793" y="19777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C55137-760D-458B-A9F4-5F4D2B7D92EE}">
      <dsp:nvSpPr>
        <dsp:cNvPr id="0" name=""/>
        <dsp:cNvSpPr/>
      </dsp:nvSpPr>
      <dsp:spPr>
        <a:xfrm>
          <a:off x="2028292" y="2358555"/>
          <a:ext cx="6199325" cy="5222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Chủ</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đề</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Hiện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tượng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bắt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nạt</a:t>
          </a:r>
          <a:endParaRPr lang="en-US" sz="2400" kern="1200" dirty="0">
            <a:latin typeface="Times New Roman" panose="02020603050405020304" pitchFamily="18" charset="0"/>
            <a:cs typeface="Times New Roman" panose="02020603050405020304" pitchFamily="18" charset="0"/>
          </a:endParaRPr>
        </a:p>
      </dsp:txBody>
      <dsp:txXfrm>
        <a:off x="2043588" y="2373851"/>
        <a:ext cx="6168733" cy="491636"/>
      </dsp:txXfrm>
    </dsp:sp>
    <dsp:sp modelId="{3A7F3576-48EB-4FFC-858A-1B22E7156DAD}">
      <dsp:nvSpPr>
        <dsp:cNvPr id="0" name=""/>
        <dsp:cNvSpPr/>
      </dsp:nvSpPr>
      <dsp:spPr>
        <a:xfrm>
          <a:off x="1648498" y="641928"/>
          <a:ext cx="379793" cy="2630526"/>
        </a:xfrm>
        <a:custGeom>
          <a:avLst/>
          <a:gdLst/>
          <a:ahLst/>
          <a:cxnLst/>
          <a:rect l="0" t="0" r="0" b="0"/>
          <a:pathLst>
            <a:path>
              <a:moveTo>
                <a:pt x="0" y="0"/>
              </a:moveTo>
              <a:lnTo>
                <a:pt x="0" y="2630526"/>
              </a:lnTo>
              <a:lnTo>
                <a:pt x="379793" y="26305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96CBF0-ECFA-4245-9826-6AB8E6291B29}">
      <dsp:nvSpPr>
        <dsp:cNvPr id="0" name=""/>
        <dsp:cNvSpPr/>
      </dsp:nvSpPr>
      <dsp:spPr>
        <a:xfrm>
          <a:off x="2028292" y="3011340"/>
          <a:ext cx="6185120" cy="5222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Nhân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vật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trữ</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giả</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xưng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tớ</a:t>
          </a:r>
          <a:r>
            <a:rPr lang="en-US" sz="2400" kern="1200" dirty="0">
              <a:latin typeface="Times New Roman" panose="02020603050405020304" pitchFamily="18" charset="0"/>
              <a:cs typeface="Times New Roman" panose="02020603050405020304" pitchFamily="18" charset="0"/>
            </a:rPr>
            <a:t>”</a:t>
          </a:r>
        </a:p>
      </dsp:txBody>
      <dsp:txXfrm>
        <a:off x="2043588" y="3026636"/>
        <a:ext cx="6154528" cy="491636"/>
      </dsp:txXfrm>
    </dsp:sp>
    <dsp:sp modelId="{01B970C8-E872-405B-B8F8-17AF1AF6F1EC}">
      <dsp:nvSpPr>
        <dsp:cNvPr id="0" name=""/>
        <dsp:cNvSpPr/>
      </dsp:nvSpPr>
      <dsp:spPr>
        <a:xfrm>
          <a:off x="1648498" y="641928"/>
          <a:ext cx="379793" cy="3283311"/>
        </a:xfrm>
        <a:custGeom>
          <a:avLst/>
          <a:gdLst/>
          <a:ahLst/>
          <a:cxnLst/>
          <a:rect l="0" t="0" r="0" b="0"/>
          <a:pathLst>
            <a:path>
              <a:moveTo>
                <a:pt x="0" y="0"/>
              </a:moveTo>
              <a:lnTo>
                <a:pt x="0" y="3283311"/>
              </a:lnTo>
              <a:lnTo>
                <a:pt x="379793" y="32833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5CB82A-0E71-49E9-9A31-1929E7512470}">
      <dsp:nvSpPr>
        <dsp:cNvPr id="0" name=""/>
        <dsp:cNvSpPr/>
      </dsp:nvSpPr>
      <dsp:spPr>
        <a:xfrm>
          <a:off x="2028292" y="3664125"/>
          <a:ext cx="6173790" cy="5222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Phương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thức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biểu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đạt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chính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Biểu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cảm</a:t>
          </a:r>
          <a:r>
            <a:rPr lang="en-US" sz="2400" kern="1200" dirty="0">
              <a:latin typeface="Times New Roman" panose="02020603050405020304" pitchFamily="18" charset="0"/>
              <a:cs typeface="Times New Roman" panose="02020603050405020304" pitchFamily="18" charset="0"/>
            </a:rPr>
            <a:t>.</a:t>
          </a:r>
        </a:p>
      </dsp:txBody>
      <dsp:txXfrm>
        <a:off x="2043588" y="3679421"/>
        <a:ext cx="6143198" cy="4916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96340-A9A4-4605-8F5E-8CAF8F956F56}">
      <dsp:nvSpPr>
        <dsp:cNvPr id="0" name=""/>
        <dsp:cNvSpPr/>
      </dsp:nvSpPr>
      <dsp:spPr>
        <a:xfrm>
          <a:off x="4414139" y="2353869"/>
          <a:ext cx="852210" cy="1309436"/>
        </a:xfrm>
        <a:custGeom>
          <a:avLst/>
          <a:gdLst/>
          <a:ahLst/>
          <a:cxnLst/>
          <a:rect l="0" t="0" r="0" b="0"/>
          <a:pathLst>
            <a:path>
              <a:moveTo>
                <a:pt x="0" y="0"/>
              </a:moveTo>
              <a:lnTo>
                <a:pt x="448223" y="0"/>
              </a:lnTo>
              <a:lnTo>
                <a:pt x="448223" y="1309436"/>
              </a:lnTo>
              <a:lnTo>
                <a:pt x="852210" y="130943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B095F6-BAFF-4626-8597-4CFE6FC52DB3}">
      <dsp:nvSpPr>
        <dsp:cNvPr id="0" name=""/>
        <dsp:cNvSpPr/>
      </dsp:nvSpPr>
      <dsp:spPr>
        <a:xfrm>
          <a:off x="4414139" y="2308149"/>
          <a:ext cx="837464" cy="91440"/>
        </a:xfrm>
        <a:custGeom>
          <a:avLst/>
          <a:gdLst/>
          <a:ahLst/>
          <a:cxnLst/>
          <a:rect l="0" t="0" r="0" b="0"/>
          <a:pathLst>
            <a:path>
              <a:moveTo>
                <a:pt x="0" y="45720"/>
              </a:moveTo>
              <a:lnTo>
                <a:pt x="837464"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8039E9-9092-4336-BCCB-7645B202CBD5}">
      <dsp:nvSpPr>
        <dsp:cNvPr id="0" name=""/>
        <dsp:cNvSpPr/>
      </dsp:nvSpPr>
      <dsp:spPr>
        <a:xfrm>
          <a:off x="4414139" y="1044433"/>
          <a:ext cx="852210" cy="1309436"/>
        </a:xfrm>
        <a:custGeom>
          <a:avLst/>
          <a:gdLst/>
          <a:ahLst/>
          <a:cxnLst/>
          <a:rect l="0" t="0" r="0" b="0"/>
          <a:pathLst>
            <a:path>
              <a:moveTo>
                <a:pt x="0" y="1309436"/>
              </a:moveTo>
              <a:lnTo>
                <a:pt x="448223" y="1309436"/>
              </a:lnTo>
              <a:lnTo>
                <a:pt x="448223" y="0"/>
              </a:lnTo>
              <a:lnTo>
                <a:pt x="852210"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A412DF-7C9A-4436-A73E-DDC915485BC6}">
      <dsp:nvSpPr>
        <dsp:cNvPr id="0" name=""/>
        <dsp:cNvSpPr/>
      </dsp:nvSpPr>
      <dsp:spPr>
        <a:xfrm>
          <a:off x="858691" y="1566605"/>
          <a:ext cx="3555447" cy="157452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err="1">
              <a:latin typeface="Times New Roman" panose="02020603050405020304" pitchFamily="18" charset="0"/>
              <a:cs typeface="Times New Roman" panose="02020603050405020304" pitchFamily="18" charset="0"/>
            </a:rPr>
            <a:t>Những</a:t>
          </a:r>
          <a:r>
            <a:rPr lang="en-US" sz="3100" kern="1200" dirty="0">
              <a:latin typeface="Times New Roman" panose="02020603050405020304" pitchFamily="18" charset="0"/>
              <a:cs typeface="Times New Roman" panose="02020603050405020304" pitchFamily="18" charset="0"/>
            </a:rPr>
            <a:t> </a:t>
          </a:r>
          <a:r>
            <a:rPr lang="en-US" sz="3100" kern="1200" dirty="0" err="1">
              <a:latin typeface="Times New Roman" panose="02020603050405020304" pitchFamily="18" charset="0"/>
              <a:cs typeface="Times New Roman" panose="02020603050405020304" pitchFamily="18" charset="0"/>
            </a:rPr>
            <a:t>câu</a:t>
          </a:r>
          <a:r>
            <a:rPr lang="en-US" sz="3100" kern="1200" dirty="0">
              <a:latin typeface="Times New Roman" panose="02020603050405020304" pitchFamily="18" charset="0"/>
              <a:cs typeface="Times New Roman" panose="02020603050405020304" pitchFamily="18" charset="0"/>
            </a:rPr>
            <a:t> </a:t>
          </a:r>
          <a:r>
            <a:rPr lang="en-US" sz="3100" kern="1200" dirty="0" err="1">
              <a:latin typeface="Times New Roman" panose="02020603050405020304" pitchFamily="18" charset="0"/>
              <a:cs typeface="Times New Roman" panose="02020603050405020304" pitchFamily="18" charset="0"/>
            </a:rPr>
            <a:t>thơ</a:t>
          </a:r>
          <a:r>
            <a:rPr lang="en-US" sz="3100" kern="1200" dirty="0">
              <a:latin typeface="Times New Roman" panose="02020603050405020304" pitchFamily="18" charset="0"/>
              <a:cs typeface="Times New Roman" panose="02020603050405020304" pitchFamily="18" charset="0"/>
            </a:rPr>
            <a:t> </a:t>
          </a:r>
          <a:r>
            <a:rPr lang="en-US" sz="3100" kern="1200" dirty="0" err="1">
              <a:latin typeface="Times New Roman" panose="02020603050405020304" pitchFamily="18" charset="0"/>
              <a:cs typeface="Times New Roman" panose="02020603050405020304" pitchFamily="18" charset="0"/>
            </a:rPr>
            <a:t>bày</a:t>
          </a:r>
          <a:r>
            <a:rPr lang="en-US" sz="3100" kern="1200" dirty="0">
              <a:latin typeface="Times New Roman" panose="02020603050405020304" pitchFamily="18" charset="0"/>
              <a:cs typeface="Times New Roman" panose="02020603050405020304" pitchFamily="18" charset="0"/>
            </a:rPr>
            <a:t> </a:t>
          </a:r>
          <a:r>
            <a:rPr lang="en-US" sz="3100" kern="1200" dirty="0" err="1">
              <a:latin typeface="Times New Roman" panose="02020603050405020304" pitchFamily="18" charset="0"/>
              <a:cs typeface="Times New Roman" panose="02020603050405020304" pitchFamily="18" charset="0"/>
            </a:rPr>
            <a:t>tỏ</a:t>
          </a:r>
          <a:r>
            <a:rPr lang="en-US" sz="3100" kern="1200" dirty="0">
              <a:latin typeface="Times New Roman" panose="02020603050405020304" pitchFamily="18" charset="0"/>
              <a:cs typeface="Times New Roman" panose="02020603050405020304" pitchFamily="18" charset="0"/>
            </a:rPr>
            <a:t> </a:t>
          </a:r>
          <a:r>
            <a:rPr lang="en-US" sz="3100" kern="1200" dirty="0" err="1">
              <a:latin typeface="Times New Roman" panose="02020603050405020304" pitchFamily="18" charset="0"/>
              <a:cs typeface="Times New Roman" panose="02020603050405020304" pitchFamily="18" charset="0"/>
            </a:rPr>
            <a:t>thái</a:t>
          </a:r>
          <a:r>
            <a:rPr lang="en-US" sz="3100" kern="1200" dirty="0">
              <a:latin typeface="Times New Roman" panose="02020603050405020304" pitchFamily="18" charset="0"/>
              <a:cs typeface="Times New Roman" panose="02020603050405020304" pitchFamily="18" charset="0"/>
            </a:rPr>
            <a:t> </a:t>
          </a:r>
          <a:r>
            <a:rPr lang="en-US" sz="3100" kern="1200" dirty="0" err="1">
              <a:latin typeface="Times New Roman" panose="02020603050405020304" pitchFamily="18" charset="0"/>
              <a:cs typeface="Times New Roman" panose="02020603050405020304" pitchFamily="18" charset="0"/>
            </a:rPr>
            <a:t>độ</a:t>
          </a:r>
          <a:r>
            <a:rPr lang="en-US" sz="3100" kern="1200" dirty="0">
              <a:latin typeface="Times New Roman" panose="02020603050405020304" pitchFamily="18" charset="0"/>
              <a:cs typeface="Times New Roman" panose="02020603050405020304" pitchFamily="18" charset="0"/>
            </a:rPr>
            <a:t> </a:t>
          </a:r>
          <a:r>
            <a:rPr lang="en-US" sz="3100" kern="1200" dirty="0" err="1">
              <a:latin typeface="Times New Roman" panose="02020603050405020304" pitchFamily="18" charset="0"/>
              <a:cs typeface="Times New Roman" panose="02020603050405020304" pitchFamily="18" charset="0"/>
            </a:rPr>
            <a:t>của</a:t>
          </a:r>
          <a:r>
            <a:rPr lang="en-US" sz="3100" kern="1200" dirty="0">
              <a:latin typeface="Times New Roman" panose="02020603050405020304" pitchFamily="18" charset="0"/>
              <a:cs typeface="Times New Roman" panose="02020603050405020304" pitchFamily="18" charset="0"/>
            </a:rPr>
            <a:t> </a:t>
          </a:r>
          <a:r>
            <a:rPr lang="en-US" sz="3100" kern="1200" dirty="0" err="1">
              <a:latin typeface="Times New Roman" panose="02020603050405020304" pitchFamily="18" charset="0"/>
              <a:cs typeface="Times New Roman" panose="02020603050405020304" pitchFamily="18" charset="0"/>
            </a:rPr>
            <a:t>nhân</a:t>
          </a:r>
          <a:r>
            <a:rPr lang="en-US" sz="3100" kern="1200" dirty="0">
              <a:latin typeface="Times New Roman" panose="02020603050405020304" pitchFamily="18" charset="0"/>
              <a:cs typeface="Times New Roman" panose="02020603050405020304" pitchFamily="18" charset="0"/>
            </a:rPr>
            <a:t> </a:t>
          </a:r>
          <a:r>
            <a:rPr lang="en-US" sz="3100" kern="1200" dirty="0" err="1">
              <a:latin typeface="Times New Roman" panose="02020603050405020304" pitchFamily="18" charset="0"/>
              <a:cs typeface="Times New Roman" panose="02020603050405020304" pitchFamily="18" charset="0"/>
            </a:rPr>
            <a:t>vật</a:t>
          </a:r>
          <a:r>
            <a:rPr lang="en-US" sz="3100" kern="1200" dirty="0">
              <a:latin typeface="Times New Roman" panose="02020603050405020304" pitchFamily="18" charset="0"/>
              <a:cs typeface="Times New Roman" panose="02020603050405020304" pitchFamily="18" charset="0"/>
            </a:rPr>
            <a:t> </a:t>
          </a:r>
          <a:r>
            <a:rPr lang="en-US" sz="3100" kern="1200" dirty="0" err="1">
              <a:latin typeface="Times New Roman" panose="02020603050405020304" pitchFamily="18" charset="0"/>
              <a:cs typeface="Times New Roman" panose="02020603050405020304" pitchFamily="18" charset="0"/>
            </a:rPr>
            <a:t>tớ</a:t>
          </a:r>
          <a:r>
            <a:rPr lang="en-US" sz="3100" kern="1200" dirty="0">
              <a:latin typeface="Times New Roman" panose="02020603050405020304" pitchFamily="18" charset="0"/>
              <a:cs typeface="Times New Roman" panose="02020603050405020304" pitchFamily="18" charset="0"/>
            </a:rPr>
            <a:t> </a:t>
          </a:r>
          <a:r>
            <a:rPr lang="en-US" sz="3100" kern="1200" dirty="0" err="1">
              <a:latin typeface="Times New Roman" panose="02020603050405020304" pitchFamily="18" charset="0"/>
              <a:cs typeface="Times New Roman" panose="02020603050405020304" pitchFamily="18" charset="0"/>
            </a:rPr>
            <a:t>với</a:t>
          </a:r>
          <a:r>
            <a:rPr lang="en-US" sz="3100" kern="1200" dirty="0">
              <a:latin typeface="Times New Roman" panose="02020603050405020304" pitchFamily="18" charset="0"/>
              <a:cs typeface="Times New Roman" panose="02020603050405020304" pitchFamily="18" charset="0"/>
            </a:rPr>
            <a:t> </a:t>
          </a:r>
          <a:r>
            <a:rPr lang="en-US" sz="3100" kern="1200" dirty="0" err="1">
              <a:latin typeface="Times New Roman" panose="02020603050405020304" pitchFamily="18" charset="0"/>
              <a:cs typeface="Times New Roman" panose="02020603050405020304" pitchFamily="18" charset="0"/>
            </a:rPr>
            <a:t>người</a:t>
          </a:r>
          <a:r>
            <a:rPr lang="en-US" sz="3100" kern="1200" dirty="0">
              <a:latin typeface="Times New Roman" panose="02020603050405020304" pitchFamily="18" charset="0"/>
              <a:cs typeface="Times New Roman" panose="02020603050405020304" pitchFamily="18" charset="0"/>
            </a:rPr>
            <a:t> </a:t>
          </a:r>
          <a:r>
            <a:rPr lang="en-US" sz="3100" kern="1200" dirty="0" err="1">
              <a:latin typeface="Times New Roman" panose="02020603050405020304" pitchFamily="18" charset="0"/>
              <a:cs typeface="Times New Roman" panose="02020603050405020304" pitchFamily="18" charset="0"/>
            </a:rPr>
            <a:t>bắt</a:t>
          </a:r>
          <a:r>
            <a:rPr lang="en-US" sz="3100" kern="1200" dirty="0">
              <a:latin typeface="Times New Roman" panose="02020603050405020304" pitchFamily="18" charset="0"/>
              <a:cs typeface="Times New Roman" panose="02020603050405020304" pitchFamily="18" charset="0"/>
            </a:rPr>
            <a:t> </a:t>
          </a:r>
          <a:r>
            <a:rPr lang="en-US" sz="3100" kern="1200" dirty="0" err="1">
              <a:latin typeface="Times New Roman" panose="02020603050405020304" pitchFamily="18" charset="0"/>
              <a:cs typeface="Times New Roman" panose="02020603050405020304" pitchFamily="18" charset="0"/>
            </a:rPr>
            <a:t>nạt</a:t>
          </a:r>
          <a:r>
            <a:rPr lang="en-US" sz="3100" kern="1200" dirty="0">
              <a:latin typeface="Times New Roman" panose="02020603050405020304" pitchFamily="18" charset="0"/>
              <a:cs typeface="Times New Roman" panose="02020603050405020304" pitchFamily="18" charset="0"/>
            </a:rPr>
            <a:t>:</a:t>
          </a:r>
        </a:p>
      </dsp:txBody>
      <dsp:txXfrm>
        <a:off x="858691" y="1566605"/>
        <a:ext cx="3555447" cy="1574527"/>
      </dsp:txXfrm>
    </dsp:sp>
    <dsp:sp modelId="{EF648156-8FBC-4887-9669-B79F27628EB5}">
      <dsp:nvSpPr>
        <dsp:cNvPr id="0" name=""/>
        <dsp:cNvSpPr/>
      </dsp:nvSpPr>
      <dsp:spPr>
        <a:xfrm>
          <a:off x="5266349" y="428353"/>
          <a:ext cx="4039868" cy="123215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l" defTabSz="1377950">
            <a:lnSpc>
              <a:spcPct val="90000"/>
            </a:lnSpc>
            <a:spcBef>
              <a:spcPct val="0"/>
            </a:spcBef>
            <a:spcAft>
              <a:spcPct val="35000"/>
            </a:spcAft>
          </a:pPr>
          <a:r>
            <a:rPr lang="en-US" sz="3100" kern="1200" dirty="0">
              <a:latin typeface="Times New Roman" panose="02020603050405020304" pitchFamily="18" charset="0"/>
              <a:cs typeface="Times New Roman" panose="02020603050405020304" pitchFamily="18" charset="0"/>
            </a:rPr>
            <a:t>- </a:t>
          </a:r>
          <a:r>
            <a:rPr lang="en-US" sz="3100" i="1" kern="1200" dirty="0" err="1">
              <a:latin typeface="Times New Roman" panose="02020603050405020304" pitchFamily="18" charset="0"/>
              <a:cs typeface="Times New Roman" panose="02020603050405020304" pitchFamily="18" charset="0"/>
            </a:rPr>
            <a:t>Bắt</a:t>
          </a:r>
          <a:r>
            <a:rPr lang="en-US" sz="3100" i="1" kern="1200" dirty="0">
              <a:latin typeface="Times New Roman" panose="02020603050405020304" pitchFamily="18" charset="0"/>
              <a:cs typeface="Times New Roman" panose="02020603050405020304" pitchFamily="18" charset="0"/>
            </a:rPr>
            <a:t> </a:t>
          </a:r>
          <a:r>
            <a:rPr lang="en-US" sz="3100" i="1" kern="1200" dirty="0" err="1">
              <a:latin typeface="Times New Roman" panose="02020603050405020304" pitchFamily="18" charset="0"/>
              <a:cs typeface="Times New Roman" panose="02020603050405020304" pitchFamily="18" charset="0"/>
            </a:rPr>
            <a:t>nạt</a:t>
          </a:r>
          <a:r>
            <a:rPr lang="en-US" sz="3100" i="1" kern="1200" dirty="0">
              <a:latin typeface="Times New Roman" panose="02020603050405020304" pitchFamily="18" charset="0"/>
              <a:cs typeface="Times New Roman" panose="02020603050405020304" pitchFamily="18" charset="0"/>
            </a:rPr>
            <a:t> </a:t>
          </a:r>
          <a:r>
            <a:rPr lang="en-US" sz="3100" i="1" kern="1200" dirty="0" err="1">
              <a:latin typeface="Times New Roman" panose="02020603050405020304" pitchFamily="18" charset="0"/>
              <a:cs typeface="Times New Roman" panose="02020603050405020304" pitchFamily="18" charset="0"/>
            </a:rPr>
            <a:t>là</a:t>
          </a:r>
          <a:r>
            <a:rPr lang="en-US" sz="3100" i="1" kern="1200" dirty="0">
              <a:latin typeface="Times New Roman" panose="02020603050405020304" pitchFamily="18" charset="0"/>
              <a:cs typeface="Times New Roman" panose="02020603050405020304" pitchFamily="18" charset="0"/>
            </a:rPr>
            <a:t> </a:t>
          </a:r>
          <a:r>
            <a:rPr lang="en-US" sz="3100" i="1" kern="1200" dirty="0" err="1">
              <a:latin typeface="Times New Roman" panose="02020603050405020304" pitchFamily="18" charset="0"/>
              <a:cs typeface="Times New Roman" panose="02020603050405020304" pitchFamily="18" charset="0"/>
            </a:rPr>
            <a:t>xấu</a:t>
          </a:r>
          <a:r>
            <a:rPr lang="en-US" sz="3100" i="1" kern="1200" dirty="0">
              <a:latin typeface="Times New Roman" panose="02020603050405020304" pitchFamily="18" charset="0"/>
              <a:cs typeface="Times New Roman" panose="02020603050405020304" pitchFamily="18" charset="0"/>
            </a:rPr>
            <a:t> </a:t>
          </a:r>
          <a:r>
            <a:rPr lang="en-US" sz="3100" i="1" kern="1200" dirty="0" err="1">
              <a:latin typeface="Times New Roman" panose="02020603050405020304" pitchFamily="18" charset="0"/>
              <a:cs typeface="Times New Roman" panose="02020603050405020304" pitchFamily="18" charset="0"/>
            </a:rPr>
            <a:t>lắm</a:t>
          </a:r>
          <a:endParaRPr lang="en-US" sz="3100" kern="1200" dirty="0">
            <a:latin typeface="Times New Roman" panose="02020603050405020304" pitchFamily="18" charset="0"/>
            <a:cs typeface="Times New Roman" panose="02020603050405020304" pitchFamily="18" charset="0"/>
          </a:endParaRPr>
        </a:p>
      </dsp:txBody>
      <dsp:txXfrm>
        <a:off x="5266349" y="428353"/>
        <a:ext cx="4039868" cy="1232159"/>
      </dsp:txXfrm>
    </dsp:sp>
    <dsp:sp modelId="{8C8BD421-6EB8-4BFE-9483-AEBE9E44AD53}">
      <dsp:nvSpPr>
        <dsp:cNvPr id="0" name=""/>
        <dsp:cNvSpPr/>
      </dsp:nvSpPr>
      <dsp:spPr>
        <a:xfrm>
          <a:off x="5251604" y="1737789"/>
          <a:ext cx="4039868" cy="123215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l" defTabSz="1377950">
            <a:lnSpc>
              <a:spcPct val="90000"/>
            </a:lnSpc>
            <a:spcBef>
              <a:spcPct val="0"/>
            </a:spcBef>
            <a:spcAft>
              <a:spcPct val="35000"/>
            </a:spcAft>
          </a:pPr>
          <a:r>
            <a:rPr lang="en-US" sz="3100" i="1" kern="1200" dirty="0">
              <a:latin typeface="Times New Roman" panose="02020603050405020304" pitchFamily="18" charset="0"/>
              <a:cs typeface="Times New Roman" panose="02020603050405020304" pitchFamily="18" charset="0"/>
            </a:rPr>
            <a:t>- </a:t>
          </a:r>
          <a:r>
            <a:rPr lang="en-US" sz="3100" i="1" kern="1200" dirty="0" err="1">
              <a:latin typeface="Times New Roman" panose="02020603050405020304" pitchFamily="18" charset="0"/>
              <a:cs typeface="Times New Roman" panose="02020603050405020304" pitchFamily="18" charset="0"/>
            </a:rPr>
            <a:t>Bất</a:t>
          </a:r>
          <a:r>
            <a:rPr lang="en-US" sz="3100" i="1" kern="1200" dirty="0">
              <a:latin typeface="Times New Roman" panose="02020603050405020304" pitchFamily="18" charset="0"/>
              <a:cs typeface="Times New Roman" panose="02020603050405020304" pitchFamily="18" charset="0"/>
            </a:rPr>
            <a:t> </a:t>
          </a:r>
          <a:r>
            <a:rPr lang="en-US" sz="3100" i="1" kern="1200" dirty="0" err="1">
              <a:latin typeface="Times New Roman" panose="02020603050405020304" pitchFamily="18" charset="0"/>
              <a:cs typeface="Times New Roman" panose="02020603050405020304" pitchFamily="18" charset="0"/>
            </a:rPr>
            <a:t>cứ</a:t>
          </a:r>
          <a:r>
            <a:rPr lang="en-US" sz="3100" i="1" kern="1200" dirty="0">
              <a:latin typeface="Times New Roman" panose="02020603050405020304" pitchFamily="18" charset="0"/>
              <a:cs typeface="Times New Roman" panose="02020603050405020304" pitchFamily="18" charset="0"/>
            </a:rPr>
            <a:t> </a:t>
          </a:r>
          <a:r>
            <a:rPr lang="en-US" sz="3100" i="1" kern="1200" dirty="0" err="1">
              <a:latin typeface="Times New Roman" panose="02020603050405020304" pitchFamily="18" charset="0"/>
              <a:cs typeface="Times New Roman" panose="02020603050405020304" pitchFamily="18" charset="0"/>
            </a:rPr>
            <a:t>ai</a:t>
          </a:r>
          <a:r>
            <a:rPr lang="en-US" sz="3100" i="1" kern="1200" dirty="0">
              <a:latin typeface="Times New Roman" panose="02020603050405020304" pitchFamily="18" charset="0"/>
              <a:cs typeface="Times New Roman" panose="02020603050405020304" pitchFamily="18" charset="0"/>
            </a:rPr>
            <a:t> </a:t>
          </a:r>
          <a:r>
            <a:rPr lang="en-US" sz="3100" i="1" kern="1200" dirty="0" err="1">
              <a:latin typeface="Times New Roman" panose="02020603050405020304" pitchFamily="18" charset="0"/>
              <a:cs typeface="Times New Roman" panose="02020603050405020304" pitchFamily="18" charset="0"/>
            </a:rPr>
            <a:t>trên</a:t>
          </a:r>
          <a:r>
            <a:rPr lang="en-US" sz="3100" i="1" kern="1200" dirty="0">
              <a:latin typeface="Times New Roman" panose="02020603050405020304" pitchFamily="18" charset="0"/>
              <a:cs typeface="Times New Roman" panose="02020603050405020304" pitchFamily="18" charset="0"/>
            </a:rPr>
            <a:t> </a:t>
          </a:r>
          <a:r>
            <a:rPr lang="en-US" sz="3100" i="1" kern="1200" dirty="0" err="1">
              <a:latin typeface="Times New Roman" panose="02020603050405020304" pitchFamily="18" charset="0"/>
              <a:cs typeface="Times New Roman" panose="02020603050405020304" pitchFamily="18" charset="0"/>
            </a:rPr>
            <a:t>đời</a:t>
          </a:r>
          <a:r>
            <a:rPr lang="en-US" sz="3100" i="1" kern="1200" dirty="0">
              <a:latin typeface="Times New Roman" panose="02020603050405020304" pitchFamily="18" charset="0"/>
              <a:cs typeface="Times New Roman" panose="02020603050405020304" pitchFamily="18" charset="0"/>
            </a:rPr>
            <a:t>/</a:t>
          </a:r>
          <a:r>
            <a:rPr lang="en-US" sz="3100" i="1" kern="1200" dirty="0" err="1">
              <a:latin typeface="Times New Roman" panose="02020603050405020304" pitchFamily="18" charset="0"/>
              <a:cs typeface="Times New Roman" panose="02020603050405020304" pitchFamily="18" charset="0"/>
            </a:rPr>
            <a:t>Đều</a:t>
          </a:r>
          <a:r>
            <a:rPr lang="en-US" sz="3100" i="1" kern="1200" dirty="0">
              <a:latin typeface="Times New Roman" panose="02020603050405020304" pitchFamily="18" charset="0"/>
              <a:cs typeface="Times New Roman" panose="02020603050405020304" pitchFamily="18" charset="0"/>
            </a:rPr>
            <a:t> </a:t>
          </a:r>
          <a:r>
            <a:rPr lang="en-US" sz="3100" i="1" kern="1200" dirty="0" err="1">
              <a:latin typeface="Times New Roman" panose="02020603050405020304" pitchFamily="18" charset="0"/>
              <a:cs typeface="Times New Roman" panose="02020603050405020304" pitchFamily="18" charset="0"/>
            </a:rPr>
            <a:t>không</a:t>
          </a:r>
          <a:r>
            <a:rPr lang="en-US" sz="3100" i="1" kern="1200" dirty="0">
              <a:latin typeface="Times New Roman" panose="02020603050405020304" pitchFamily="18" charset="0"/>
              <a:cs typeface="Times New Roman" panose="02020603050405020304" pitchFamily="18" charset="0"/>
            </a:rPr>
            <a:t> </a:t>
          </a:r>
          <a:r>
            <a:rPr lang="en-US" sz="3100" i="1" kern="1200" dirty="0" err="1">
              <a:latin typeface="Times New Roman" panose="02020603050405020304" pitchFamily="18" charset="0"/>
              <a:cs typeface="Times New Roman" panose="02020603050405020304" pitchFamily="18" charset="0"/>
            </a:rPr>
            <a:t>cần</a:t>
          </a:r>
          <a:r>
            <a:rPr lang="en-US" sz="3100" i="1" kern="1200" dirty="0">
              <a:latin typeface="Times New Roman" panose="02020603050405020304" pitchFamily="18" charset="0"/>
              <a:cs typeface="Times New Roman" panose="02020603050405020304" pitchFamily="18" charset="0"/>
            </a:rPr>
            <a:t> </a:t>
          </a:r>
          <a:r>
            <a:rPr lang="en-US" sz="3100" i="1" kern="1200" dirty="0" err="1">
              <a:latin typeface="Times New Roman" panose="02020603050405020304" pitchFamily="18" charset="0"/>
              <a:cs typeface="Times New Roman" panose="02020603050405020304" pitchFamily="18" charset="0"/>
            </a:rPr>
            <a:t>bắt</a:t>
          </a:r>
          <a:r>
            <a:rPr lang="en-US" sz="3100" i="1" kern="1200" dirty="0">
              <a:latin typeface="Times New Roman" panose="02020603050405020304" pitchFamily="18" charset="0"/>
              <a:cs typeface="Times New Roman" panose="02020603050405020304" pitchFamily="18" charset="0"/>
            </a:rPr>
            <a:t> </a:t>
          </a:r>
          <a:r>
            <a:rPr lang="en-US" sz="3100" i="1" kern="1200" dirty="0" err="1">
              <a:latin typeface="Times New Roman" panose="02020603050405020304" pitchFamily="18" charset="0"/>
              <a:cs typeface="Times New Roman" panose="02020603050405020304" pitchFamily="18" charset="0"/>
            </a:rPr>
            <a:t>nạt</a:t>
          </a:r>
          <a:r>
            <a:rPr lang="en-US" sz="3100" i="1" kern="1200" dirty="0">
              <a:latin typeface="Times New Roman" panose="02020603050405020304" pitchFamily="18" charset="0"/>
              <a:cs typeface="Times New Roman" panose="02020603050405020304" pitchFamily="18" charset="0"/>
            </a:rPr>
            <a:t>.</a:t>
          </a:r>
          <a:endParaRPr lang="en-US" sz="3100" kern="1200" dirty="0">
            <a:latin typeface="Times New Roman" panose="02020603050405020304" pitchFamily="18" charset="0"/>
            <a:cs typeface="Times New Roman" panose="02020603050405020304" pitchFamily="18" charset="0"/>
          </a:endParaRPr>
        </a:p>
      </dsp:txBody>
      <dsp:txXfrm>
        <a:off x="5251604" y="1737789"/>
        <a:ext cx="4039868" cy="1232159"/>
      </dsp:txXfrm>
    </dsp:sp>
    <dsp:sp modelId="{22098357-EBB9-42D3-9471-AE7354935C8F}">
      <dsp:nvSpPr>
        <dsp:cNvPr id="0" name=""/>
        <dsp:cNvSpPr/>
      </dsp:nvSpPr>
      <dsp:spPr>
        <a:xfrm>
          <a:off x="5266349" y="3047225"/>
          <a:ext cx="4039868" cy="123215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l" defTabSz="1377950">
            <a:lnSpc>
              <a:spcPct val="90000"/>
            </a:lnSpc>
            <a:spcBef>
              <a:spcPct val="0"/>
            </a:spcBef>
            <a:spcAft>
              <a:spcPct val="35000"/>
            </a:spcAft>
          </a:pPr>
          <a:r>
            <a:rPr lang="en-US" sz="3100" i="1" kern="1200" dirty="0">
              <a:latin typeface="Times New Roman" panose="02020603050405020304" pitchFamily="18" charset="0"/>
              <a:cs typeface="Times New Roman" panose="02020603050405020304" pitchFamily="18" charset="0"/>
            </a:rPr>
            <a:t>- </a:t>
          </a:r>
          <a:r>
            <a:rPr lang="en-US" sz="3100" i="1" kern="1200" dirty="0" err="1">
              <a:latin typeface="Times New Roman" panose="02020603050405020304" pitchFamily="18" charset="0"/>
              <a:cs typeface="Times New Roman" panose="02020603050405020304" pitchFamily="18" charset="0"/>
            </a:rPr>
            <a:t>Vẫn</a:t>
          </a:r>
          <a:r>
            <a:rPr lang="en-US" sz="3100" i="1" kern="1200" dirty="0">
              <a:latin typeface="Times New Roman" panose="02020603050405020304" pitchFamily="18" charset="0"/>
              <a:cs typeface="Times New Roman" panose="02020603050405020304" pitchFamily="18" charset="0"/>
            </a:rPr>
            <a:t> </a:t>
          </a:r>
          <a:r>
            <a:rPr lang="en-US" sz="3100" i="1" kern="1200" dirty="0" err="1">
              <a:latin typeface="Times New Roman" panose="02020603050405020304" pitchFamily="18" charset="0"/>
              <a:cs typeface="Times New Roman" panose="02020603050405020304" pitchFamily="18" charset="0"/>
            </a:rPr>
            <a:t>không</a:t>
          </a:r>
          <a:r>
            <a:rPr lang="en-US" sz="3100" i="1" kern="1200" dirty="0">
              <a:latin typeface="Times New Roman" panose="02020603050405020304" pitchFamily="18" charset="0"/>
              <a:cs typeface="Times New Roman" panose="02020603050405020304" pitchFamily="18" charset="0"/>
            </a:rPr>
            <a:t> </a:t>
          </a:r>
          <a:r>
            <a:rPr lang="en-US" sz="3100" i="1" kern="1200" dirty="0" err="1">
              <a:latin typeface="Times New Roman" panose="02020603050405020304" pitchFamily="18" charset="0"/>
              <a:cs typeface="Times New Roman" panose="02020603050405020304" pitchFamily="18" charset="0"/>
            </a:rPr>
            <a:t>thích</a:t>
          </a:r>
          <a:r>
            <a:rPr lang="en-US" sz="3100" i="1" kern="1200" dirty="0">
              <a:latin typeface="Times New Roman" panose="02020603050405020304" pitchFamily="18" charset="0"/>
              <a:cs typeface="Times New Roman" panose="02020603050405020304" pitchFamily="18" charset="0"/>
            </a:rPr>
            <a:t> </a:t>
          </a:r>
          <a:r>
            <a:rPr lang="en-US" sz="3100" i="1" kern="1200" dirty="0" err="1">
              <a:latin typeface="Times New Roman" panose="02020603050405020304" pitchFamily="18" charset="0"/>
              <a:cs typeface="Times New Roman" panose="02020603050405020304" pitchFamily="18" charset="0"/>
            </a:rPr>
            <a:t>bắt</a:t>
          </a:r>
          <a:r>
            <a:rPr lang="en-US" sz="3100" i="1" kern="1200" dirty="0">
              <a:latin typeface="Times New Roman" panose="02020603050405020304" pitchFamily="18" charset="0"/>
              <a:cs typeface="Times New Roman" panose="02020603050405020304" pitchFamily="18" charset="0"/>
            </a:rPr>
            <a:t> </a:t>
          </a:r>
          <a:r>
            <a:rPr lang="en-US" sz="3100" i="1" kern="1200" dirty="0" err="1">
              <a:latin typeface="Times New Roman" panose="02020603050405020304" pitchFamily="18" charset="0"/>
              <a:cs typeface="Times New Roman" panose="02020603050405020304" pitchFamily="18" charset="0"/>
            </a:rPr>
            <a:t>nạt</a:t>
          </a:r>
          <a:r>
            <a:rPr lang="en-US" sz="3100" i="1" kern="1200" dirty="0">
              <a:latin typeface="Times New Roman" panose="02020603050405020304" pitchFamily="18" charset="0"/>
              <a:cs typeface="Times New Roman" panose="02020603050405020304" pitchFamily="18" charset="0"/>
            </a:rPr>
            <a:t>/ </a:t>
          </a:r>
          <a:r>
            <a:rPr lang="en-US" sz="3100" i="1" kern="1200" dirty="0" err="1">
              <a:latin typeface="Times New Roman" panose="02020603050405020304" pitchFamily="18" charset="0"/>
              <a:cs typeface="Times New Roman" panose="02020603050405020304" pitchFamily="18" charset="0"/>
            </a:rPr>
            <a:t>Vì</a:t>
          </a:r>
          <a:r>
            <a:rPr lang="en-US" sz="3100" i="1" kern="1200" dirty="0">
              <a:latin typeface="Times New Roman" panose="02020603050405020304" pitchFamily="18" charset="0"/>
              <a:cs typeface="Times New Roman" panose="02020603050405020304" pitchFamily="18" charset="0"/>
            </a:rPr>
            <a:t> </a:t>
          </a:r>
          <a:r>
            <a:rPr lang="en-US" sz="3100" i="1" kern="1200" dirty="0" err="1">
              <a:latin typeface="Times New Roman" panose="02020603050405020304" pitchFamily="18" charset="0"/>
              <a:cs typeface="Times New Roman" panose="02020603050405020304" pitchFamily="18" charset="0"/>
            </a:rPr>
            <a:t>bắt</a:t>
          </a:r>
          <a:r>
            <a:rPr lang="en-US" sz="3100" i="1" kern="1200" dirty="0">
              <a:latin typeface="Times New Roman" panose="02020603050405020304" pitchFamily="18" charset="0"/>
              <a:cs typeface="Times New Roman" panose="02020603050405020304" pitchFamily="18" charset="0"/>
            </a:rPr>
            <a:t> </a:t>
          </a:r>
          <a:r>
            <a:rPr lang="en-US" sz="3100" i="1" kern="1200" dirty="0" err="1">
              <a:latin typeface="Times New Roman" panose="02020603050405020304" pitchFamily="18" charset="0"/>
              <a:cs typeface="Times New Roman" panose="02020603050405020304" pitchFamily="18" charset="0"/>
            </a:rPr>
            <a:t>nạt</a:t>
          </a:r>
          <a:r>
            <a:rPr lang="en-US" sz="3100" i="1" kern="1200" dirty="0">
              <a:latin typeface="Times New Roman" panose="02020603050405020304" pitchFamily="18" charset="0"/>
              <a:cs typeface="Times New Roman" panose="02020603050405020304" pitchFamily="18" charset="0"/>
            </a:rPr>
            <a:t> </a:t>
          </a:r>
          <a:r>
            <a:rPr lang="en-US" sz="3100" i="1" kern="1200" dirty="0" err="1">
              <a:latin typeface="Times New Roman" panose="02020603050405020304" pitchFamily="18" charset="0"/>
              <a:cs typeface="Times New Roman" panose="02020603050405020304" pitchFamily="18" charset="0"/>
            </a:rPr>
            <a:t>rất</a:t>
          </a:r>
          <a:r>
            <a:rPr lang="en-US" sz="3100" i="1" kern="1200" dirty="0">
              <a:latin typeface="Times New Roman" panose="02020603050405020304" pitchFamily="18" charset="0"/>
              <a:cs typeface="Times New Roman" panose="02020603050405020304" pitchFamily="18" charset="0"/>
            </a:rPr>
            <a:t> </a:t>
          </a:r>
          <a:r>
            <a:rPr lang="en-US" sz="3100" i="1" kern="1200" dirty="0" err="1">
              <a:latin typeface="Times New Roman" panose="02020603050405020304" pitchFamily="18" charset="0"/>
              <a:cs typeface="Times New Roman" panose="02020603050405020304" pitchFamily="18" charset="0"/>
            </a:rPr>
            <a:t>hôi</a:t>
          </a:r>
          <a:endParaRPr lang="en-US" sz="3100" kern="1200" dirty="0">
            <a:latin typeface="Times New Roman" panose="02020603050405020304" pitchFamily="18" charset="0"/>
            <a:cs typeface="Times New Roman" panose="02020603050405020304" pitchFamily="18" charset="0"/>
          </a:endParaRPr>
        </a:p>
      </dsp:txBody>
      <dsp:txXfrm>
        <a:off x="5266349" y="3047225"/>
        <a:ext cx="4039868" cy="12321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96340-A9A4-4605-8F5E-8CAF8F956F56}">
      <dsp:nvSpPr>
        <dsp:cNvPr id="0" name=""/>
        <dsp:cNvSpPr/>
      </dsp:nvSpPr>
      <dsp:spPr>
        <a:xfrm>
          <a:off x="4263724" y="2353869"/>
          <a:ext cx="708872" cy="1089194"/>
        </a:xfrm>
        <a:custGeom>
          <a:avLst/>
          <a:gdLst/>
          <a:ahLst/>
          <a:cxnLst/>
          <a:rect l="0" t="0" r="0" b="0"/>
          <a:pathLst>
            <a:path>
              <a:moveTo>
                <a:pt x="0" y="0"/>
              </a:moveTo>
              <a:lnTo>
                <a:pt x="372834" y="0"/>
              </a:lnTo>
              <a:lnTo>
                <a:pt x="372834" y="1089194"/>
              </a:lnTo>
              <a:lnTo>
                <a:pt x="708872" y="108919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B095F6-BAFF-4626-8597-4CFE6FC52DB3}">
      <dsp:nvSpPr>
        <dsp:cNvPr id="0" name=""/>
        <dsp:cNvSpPr/>
      </dsp:nvSpPr>
      <dsp:spPr>
        <a:xfrm>
          <a:off x="4263724" y="1959753"/>
          <a:ext cx="696606" cy="394116"/>
        </a:xfrm>
        <a:custGeom>
          <a:avLst/>
          <a:gdLst/>
          <a:ahLst/>
          <a:cxnLst/>
          <a:rect l="0" t="0" r="0" b="0"/>
          <a:pathLst>
            <a:path>
              <a:moveTo>
                <a:pt x="0" y="394116"/>
              </a:moveTo>
              <a:lnTo>
                <a:pt x="360568" y="394116"/>
              </a:lnTo>
              <a:lnTo>
                <a:pt x="360568" y="0"/>
              </a:lnTo>
              <a:lnTo>
                <a:pt x="696606"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8039E9-9092-4336-BCCB-7645B202CBD5}">
      <dsp:nvSpPr>
        <dsp:cNvPr id="0" name=""/>
        <dsp:cNvSpPr/>
      </dsp:nvSpPr>
      <dsp:spPr>
        <a:xfrm>
          <a:off x="4263724" y="870559"/>
          <a:ext cx="708872" cy="1483310"/>
        </a:xfrm>
        <a:custGeom>
          <a:avLst/>
          <a:gdLst/>
          <a:ahLst/>
          <a:cxnLst/>
          <a:rect l="0" t="0" r="0" b="0"/>
          <a:pathLst>
            <a:path>
              <a:moveTo>
                <a:pt x="0" y="1483310"/>
              </a:moveTo>
              <a:lnTo>
                <a:pt x="372834" y="1483310"/>
              </a:lnTo>
              <a:lnTo>
                <a:pt x="372834" y="0"/>
              </a:lnTo>
              <a:lnTo>
                <a:pt x="708872"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A412DF-7C9A-4436-A73E-DDC915485BC6}">
      <dsp:nvSpPr>
        <dsp:cNvPr id="0" name=""/>
        <dsp:cNvSpPr/>
      </dsp:nvSpPr>
      <dsp:spPr>
        <a:xfrm>
          <a:off x="1306288" y="1699020"/>
          <a:ext cx="2957436" cy="130969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i="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Vẫn</a:t>
          </a:r>
          <a:r>
            <a:rPr lang="en-US" sz="3200" b="1" i="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không</a:t>
          </a:r>
          <a:r>
            <a:rPr lang="en-US" sz="3200" b="1" i="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thích</a:t>
          </a:r>
          <a:r>
            <a:rPr lang="en-US" sz="3200" b="1" i="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bắt</a:t>
          </a:r>
          <a:r>
            <a:rPr lang="en-US" sz="3200" b="1" i="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nạt</a:t>
          </a:r>
          <a:r>
            <a:rPr lang="en-US" sz="3200" b="1" i="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Vì</a:t>
          </a:r>
          <a:r>
            <a:rPr lang="en-US" sz="3200" b="1" i="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bắt</a:t>
          </a:r>
          <a:r>
            <a:rPr lang="en-US" sz="3200" b="1" i="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nạt</a:t>
          </a:r>
          <a:r>
            <a:rPr lang="en-US" sz="3200" b="1" i="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rất</a:t>
          </a:r>
          <a:r>
            <a:rPr lang="en-US" sz="3200" b="1" i="1" kern="1200" dirty="0">
              <a:latin typeface="Times New Roman" panose="02020603050405020304" pitchFamily="18" charset="0"/>
              <a:cs typeface="Times New Roman" panose="02020603050405020304" pitchFamily="18" charset="0"/>
            </a:rPr>
            <a:t> </a:t>
          </a:r>
          <a:r>
            <a:rPr lang="en-US" sz="3200" b="1" i="1" kern="1200" dirty="0" err="1">
              <a:latin typeface="Times New Roman" panose="02020603050405020304" pitchFamily="18" charset="0"/>
              <a:cs typeface="Times New Roman" panose="02020603050405020304" pitchFamily="18" charset="0"/>
            </a:rPr>
            <a:t>hôi</a:t>
          </a:r>
          <a:endParaRPr lang="en-US" sz="3200" b="1" kern="1200" dirty="0">
            <a:latin typeface="Times New Roman" panose="02020603050405020304" pitchFamily="18" charset="0"/>
            <a:cs typeface="Times New Roman" panose="02020603050405020304" pitchFamily="18" charset="0"/>
          </a:endParaRPr>
        </a:p>
      </dsp:txBody>
      <dsp:txXfrm>
        <a:off x="1306288" y="1699020"/>
        <a:ext cx="2957436" cy="1309698"/>
      </dsp:txXfrm>
    </dsp:sp>
    <dsp:sp modelId="{EF648156-8FBC-4887-9669-B79F27628EB5}">
      <dsp:nvSpPr>
        <dsp:cNvPr id="0" name=""/>
        <dsp:cNvSpPr/>
      </dsp:nvSpPr>
      <dsp:spPr>
        <a:xfrm>
          <a:off x="4972596" y="358101"/>
          <a:ext cx="3878583" cy="102491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Cách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xưng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hô</a:t>
          </a:r>
          <a:r>
            <a:rPr lang="en-US" sz="2000" kern="1200" dirty="0">
              <a:latin typeface="Times New Roman" panose="02020603050405020304" pitchFamily="18" charset="0"/>
              <a:cs typeface="Times New Roman" panose="02020603050405020304" pitchFamily="18" charset="0"/>
            </a:rPr>
            <a:t>: </a:t>
          </a:r>
          <a:r>
            <a:rPr lang="en-US" sz="2000" i="1" kern="1200" dirty="0">
              <a:latin typeface="Times New Roman" panose="02020603050405020304" pitchFamily="18" charset="0"/>
              <a:cs typeface="Times New Roman" panose="02020603050405020304" pitchFamily="18" charset="0"/>
            </a:rPr>
            <a:t>“</a:t>
          </a:r>
          <a:r>
            <a:rPr lang="en-US" sz="2000" i="1" kern="1200" dirty="0" err="1">
              <a:latin typeface="Times New Roman" panose="02020603050405020304" pitchFamily="18" charset="0"/>
              <a:cs typeface="Times New Roman" panose="02020603050405020304" pitchFamily="18" charset="0"/>
            </a:rPr>
            <a:t>tớ</a:t>
          </a:r>
          <a:r>
            <a:rPr lang="en-US" sz="2000" i="1" kern="1200" dirty="0">
              <a:latin typeface="Times New Roman" panose="02020603050405020304" pitchFamily="18" charset="0"/>
              <a:cs typeface="Times New Roman" panose="02020603050405020304" pitchFamily="18" charset="0"/>
            </a:rPr>
            <a:t>- </a:t>
          </a:r>
          <a:r>
            <a:rPr lang="en-US" sz="2000" i="1" kern="1200" dirty="0" err="1">
              <a:latin typeface="Times New Roman" panose="02020603050405020304" pitchFamily="18" charset="0"/>
              <a:cs typeface="Times New Roman" panose="02020603050405020304" pitchFamily="18" charset="0"/>
            </a:rPr>
            <a:t>bạn</a:t>
          </a:r>
          <a:r>
            <a:rPr lang="en-US" sz="2000" i="1" kern="1200" dirty="0">
              <a:latin typeface="Times New Roman" panose="02020603050405020304" pitchFamily="18" charset="0"/>
              <a:cs typeface="Times New Roman" panose="02020603050405020304" pitchFamily="18" charset="0"/>
            </a:rPr>
            <a:t>”, </a:t>
          </a:r>
          <a:r>
            <a:rPr lang="en-US" sz="2000" i="1" kern="1200" dirty="0" err="1">
              <a:latin typeface="Times New Roman" panose="02020603050405020304" pitchFamily="18" charset="0"/>
              <a:cs typeface="Times New Roman" panose="02020603050405020304" pitchFamily="18" charset="0"/>
            </a:rPr>
            <a:t>gọi</a:t>
          </a:r>
          <a:r>
            <a:rPr lang="en-US" sz="2000" i="1" kern="1200" dirty="0">
              <a:latin typeface="Times New Roman" panose="02020603050405020304" pitchFamily="18" charset="0"/>
              <a:cs typeface="Times New Roman" panose="02020603050405020304" pitchFamily="18" charset="0"/>
            </a:rPr>
            <a:t> “</a:t>
          </a:r>
          <a:r>
            <a:rPr lang="en-US" sz="2000" i="1" kern="1200" dirty="0" err="1">
              <a:latin typeface="Times New Roman" panose="02020603050405020304" pitchFamily="18" charset="0"/>
              <a:cs typeface="Times New Roman" panose="02020603050405020304" pitchFamily="18" charset="0"/>
            </a:rPr>
            <a:t>bạn</a:t>
          </a:r>
          <a:r>
            <a:rPr lang="en-US" sz="2000" i="1" kern="1200" dirty="0">
              <a:latin typeface="Times New Roman" panose="02020603050405020304" pitchFamily="18" charset="0"/>
              <a:cs typeface="Times New Roman" panose="02020603050405020304" pitchFamily="18" charset="0"/>
            </a:rPr>
            <a:t> </a:t>
          </a:r>
          <a:r>
            <a:rPr lang="en-US" sz="2000" i="1" kern="1200" dirty="0" err="1">
              <a:latin typeface="Times New Roman" panose="02020603050405020304" pitchFamily="18" charset="0"/>
              <a:cs typeface="Times New Roman" panose="02020603050405020304" pitchFamily="18" charset="0"/>
            </a:rPr>
            <a:t>ơi</a:t>
          </a:r>
          <a:r>
            <a:rPr lang="en-US" sz="2000" i="1"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tạo</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giọng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thơ</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tâm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tình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trò</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chuyện</a:t>
          </a:r>
          <a:r>
            <a:rPr lang="en-US" sz="2000" i="1" kern="1200" dirty="0">
              <a:latin typeface="Times New Roman" panose="02020603050405020304" pitchFamily="18" charset="0"/>
              <a:cs typeface="Times New Roman" panose="02020603050405020304" pitchFamily="18" charset="0"/>
            </a:rPr>
            <a:t>.</a:t>
          </a:r>
          <a:endParaRPr lang="en-US" sz="2000" kern="1200" dirty="0">
            <a:latin typeface="Times New Roman" panose="02020603050405020304" pitchFamily="18" charset="0"/>
            <a:cs typeface="Times New Roman" panose="02020603050405020304" pitchFamily="18" charset="0"/>
          </a:endParaRPr>
        </a:p>
      </dsp:txBody>
      <dsp:txXfrm>
        <a:off x="4972596" y="358101"/>
        <a:ext cx="3878583" cy="1024915"/>
      </dsp:txXfrm>
    </dsp:sp>
    <dsp:sp modelId="{8C8BD421-6EB8-4BFE-9483-AEBE9E44AD53}">
      <dsp:nvSpPr>
        <dsp:cNvPr id="0" name=""/>
        <dsp:cNvSpPr/>
      </dsp:nvSpPr>
      <dsp:spPr>
        <a:xfrm>
          <a:off x="4960331" y="1447295"/>
          <a:ext cx="3878079" cy="102491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en-US" sz="2000" i="1"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Câu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hỏi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dí</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dỏm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hài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hước</a:t>
          </a:r>
          <a:r>
            <a:rPr lang="en-US" sz="2000" i="1" kern="1200" dirty="0">
              <a:latin typeface="Times New Roman" panose="02020603050405020304" pitchFamily="18" charset="0"/>
              <a:cs typeface="Times New Roman" panose="02020603050405020304" pitchFamily="18" charset="0"/>
            </a:rPr>
            <a:t>: “Sao </a:t>
          </a:r>
          <a:r>
            <a:rPr lang="en-US" sz="2000" i="1" kern="1200" dirty="0" err="1">
              <a:latin typeface="Times New Roman" panose="02020603050405020304" pitchFamily="18" charset="0"/>
              <a:cs typeface="Times New Roman" panose="02020603050405020304" pitchFamily="18" charset="0"/>
            </a:rPr>
            <a:t>không</a:t>
          </a:r>
          <a:r>
            <a:rPr lang="en-US" sz="2000" i="1" kern="1200" dirty="0">
              <a:latin typeface="Times New Roman" panose="02020603050405020304" pitchFamily="18" charset="0"/>
              <a:cs typeface="Times New Roman" panose="02020603050405020304" pitchFamily="18" charset="0"/>
            </a:rPr>
            <a:t> </a:t>
          </a:r>
          <a:r>
            <a:rPr lang="en-US" sz="2000" i="1" kern="1200" dirty="0" err="1">
              <a:latin typeface="Times New Roman" panose="02020603050405020304" pitchFamily="18" charset="0"/>
              <a:cs typeface="Times New Roman" panose="02020603050405020304" pitchFamily="18" charset="0"/>
            </a:rPr>
            <a:t>nhảy</a:t>
          </a:r>
          <a:r>
            <a:rPr lang="en-US" sz="2000" i="1" kern="1200" dirty="0">
              <a:latin typeface="Times New Roman" panose="02020603050405020304" pitchFamily="18" charset="0"/>
              <a:cs typeface="Times New Roman" panose="02020603050405020304" pitchFamily="18" charset="0"/>
            </a:rPr>
            <a:t> </a:t>
          </a:r>
          <a:r>
            <a:rPr lang="en-US" sz="2000" i="1" kern="1200" dirty="0" err="1">
              <a:latin typeface="Times New Roman" panose="02020603050405020304" pitchFamily="18" charset="0"/>
              <a:cs typeface="Times New Roman" panose="02020603050405020304" pitchFamily="18" charset="0"/>
            </a:rPr>
            <a:t>híp</a:t>
          </a:r>
          <a:r>
            <a:rPr lang="en-US" sz="2000" i="1" kern="1200" dirty="0">
              <a:latin typeface="Times New Roman" panose="02020603050405020304" pitchFamily="18" charset="0"/>
              <a:cs typeface="Times New Roman" panose="02020603050405020304" pitchFamily="18" charset="0"/>
            </a:rPr>
            <a:t>- </a:t>
          </a:r>
          <a:r>
            <a:rPr lang="en-US" sz="2000" i="1" kern="1200" dirty="0" err="1">
              <a:latin typeface="Times New Roman" panose="02020603050405020304" pitchFamily="18" charset="0"/>
              <a:cs typeface="Times New Roman" panose="02020603050405020304" pitchFamily="18" charset="0"/>
            </a:rPr>
            <a:t>hóp</a:t>
          </a:r>
          <a:r>
            <a:rPr lang="en-US" sz="2000" i="1" kern="1200" dirty="0">
              <a:latin typeface="Times New Roman" panose="02020603050405020304" pitchFamily="18" charset="0"/>
              <a:cs typeface="Times New Roman" panose="02020603050405020304" pitchFamily="18" charset="0"/>
            </a:rPr>
            <a:t>?”, “Sao </a:t>
          </a:r>
          <a:r>
            <a:rPr lang="en-US" sz="2000" i="1" kern="1200" dirty="0" err="1">
              <a:latin typeface="Times New Roman" panose="02020603050405020304" pitchFamily="18" charset="0"/>
              <a:cs typeface="Times New Roman" panose="02020603050405020304" pitchFamily="18" charset="0"/>
            </a:rPr>
            <a:t>không</a:t>
          </a:r>
          <a:r>
            <a:rPr lang="en-US" sz="2000" i="1" kern="1200" dirty="0">
              <a:latin typeface="Times New Roman" panose="02020603050405020304" pitchFamily="18" charset="0"/>
              <a:cs typeface="Times New Roman" panose="02020603050405020304" pitchFamily="18" charset="0"/>
            </a:rPr>
            <a:t> </a:t>
          </a:r>
          <a:r>
            <a:rPr lang="en-US" sz="2000" i="1" kern="1200" dirty="0" err="1">
              <a:latin typeface="Times New Roman" panose="02020603050405020304" pitchFamily="18" charset="0"/>
              <a:cs typeface="Times New Roman" panose="02020603050405020304" pitchFamily="18" charset="0"/>
            </a:rPr>
            <a:t>ăn</a:t>
          </a:r>
          <a:r>
            <a:rPr lang="en-US" sz="2000" i="1" kern="1200" dirty="0">
              <a:latin typeface="Times New Roman" panose="02020603050405020304" pitchFamily="18" charset="0"/>
              <a:cs typeface="Times New Roman" panose="02020603050405020304" pitchFamily="18" charset="0"/>
            </a:rPr>
            <a:t> </a:t>
          </a:r>
          <a:r>
            <a:rPr lang="en-US" sz="2000" i="1" kern="1200" dirty="0" err="1">
              <a:latin typeface="Times New Roman" panose="02020603050405020304" pitchFamily="18" charset="0"/>
              <a:cs typeface="Times New Roman" panose="02020603050405020304" pitchFamily="18" charset="0"/>
            </a:rPr>
            <a:t>mù</a:t>
          </a:r>
          <a:r>
            <a:rPr lang="en-US" sz="2000" i="1" kern="1200" dirty="0">
              <a:latin typeface="Times New Roman" panose="02020603050405020304" pitchFamily="18" charset="0"/>
              <a:cs typeface="Times New Roman" panose="02020603050405020304" pitchFamily="18" charset="0"/>
            </a:rPr>
            <a:t> </a:t>
          </a:r>
          <a:r>
            <a:rPr lang="en-US" sz="2000" i="1" kern="1200" dirty="0" err="1">
              <a:latin typeface="Times New Roman" panose="02020603050405020304" pitchFamily="18" charset="0"/>
              <a:cs typeface="Times New Roman" panose="02020603050405020304" pitchFamily="18" charset="0"/>
            </a:rPr>
            <a:t>tạp</a:t>
          </a:r>
          <a:r>
            <a:rPr lang="en-US" sz="2000" i="1" kern="1200" dirty="0">
              <a:latin typeface="Times New Roman" panose="02020603050405020304" pitchFamily="18" charset="0"/>
              <a:cs typeface="Times New Roman" panose="02020603050405020304" pitchFamily="18" charset="0"/>
            </a:rPr>
            <a:t>?”</a:t>
          </a:r>
          <a:endParaRPr lang="en-US" sz="2000" kern="1200" dirty="0">
            <a:latin typeface="Times New Roman" panose="02020603050405020304" pitchFamily="18" charset="0"/>
            <a:cs typeface="Times New Roman" panose="02020603050405020304" pitchFamily="18" charset="0"/>
          </a:endParaRPr>
        </a:p>
      </dsp:txBody>
      <dsp:txXfrm>
        <a:off x="4960331" y="1447295"/>
        <a:ext cx="3878079" cy="1024915"/>
      </dsp:txXfrm>
    </dsp:sp>
    <dsp:sp modelId="{22098357-EBB9-42D3-9471-AE7354935C8F}">
      <dsp:nvSpPr>
        <dsp:cNvPr id="0" name=""/>
        <dsp:cNvSpPr/>
      </dsp:nvSpPr>
      <dsp:spPr>
        <a:xfrm>
          <a:off x="4972596" y="2536490"/>
          <a:ext cx="3851532" cy="18131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en-US" sz="2000" i="1"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Cụm</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từ</a:t>
          </a:r>
          <a:r>
            <a:rPr lang="en-US" sz="2000" kern="1200" dirty="0">
              <a:latin typeface="Times New Roman" panose="02020603050405020304" pitchFamily="18" charset="0"/>
              <a:cs typeface="Times New Roman" panose="02020603050405020304" pitchFamily="18" charset="0"/>
            </a:rPr>
            <a:t> </a:t>
          </a:r>
          <a:r>
            <a:rPr lang="en-US" sz="2000" b="1" kern="1200" dirty="0">
              <a:latin typeface="Times New Roman" panose="02020603050405020304" pitchFamily="18" charset="0"/>
              <a:cs typeface="Times New Roman" panose="02020603050405020304" pitchFamily="18" charset="0"/>
            </a:rPr>
            <a:t>“</a:t>
          </a:r>
          <a:r>
            <a:rPr lang="en-US" sz="2000" b="1" kern="1200" dirty="0" err="1">
              <a:latin typeface="Times New Roman" panose="02020603050405020304" pitchFamily="18" charset="0"/>
              <a:cs typeface="Times New Roman" panose="02020603050405020304" pitchFamily="18" charset="0"/>
            </a:rPr>
            <a:t>đừng</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bắt</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nạt</a:t>
          </a:r>
          <a:r>
            <a:rPr lang="en-US" sz="2000" b="1"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nhiều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lần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lặp</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lặp</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lại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trong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bài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thơ</a:t>
          </a:r>
          <a:r>
            <a:rPr lang="en-US" sz="2000"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Phép</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điệp</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ngữ</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đừng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bắt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nạt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là</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lời</a:t>
          </a:r>
          <a:r>
            <a:rPr lang="en-US" sz="2000"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nhắc</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nhở</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thể</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hiện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thái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độ</a:t>
          </a:r>
          <a:r>
            <a:rPr lang="en-US" sz="2000"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phủ</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định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với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thói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xấu</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bắt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nạt</a:t>
          </a:r>
          <a:r>
            <a:rPr lang="en-US" sz="2000" kern="1200" dirty="0">
              <a:latin typeface="Times New Roman" panose="02020603050405020304" pitchFamily="18" charset="0"/>
              <a:cs typeface="Times New Roman" panose="02020603050405020304" pitchFamily="18" charset="0"/>
            </a:rPr>
            <a:t>.</a:t>
          </a:r>
        </a:p>
      </dsp:txBody>
      <dsp:txXfrm>
        <a:off x="4972596" y="2536490"/>
        <a:ext cx="3851532" cy="1813147"/>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C32EF-3EE2-4DF2-8732-80495FD1FA0E}" type="datetimeFigureOut">
              <a:rPr lang="vi-VN" smtClean="0"/>
              <a:t>21/09/2025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B3634C-EC46-4B88-AB08-69BDDFAB3CB0}" type="slidenum">
              <a:rPr lang="vi-VN" smtClean="0"/>
              <a:t>‹#›</a:t>
            </a:fld>
            <a:endParaRPr lang="vi-VN"/>
          </a:p>
        </p:txBody>
      </p:sp>
    </p:spTree>
    <p:extLst>
      <p:ext uri="{BB962C8B-B14F-4D97-AF65-F5344CB8AC3E}">
        <p14:creationId xmlns:p14="http://schemas.microsoft.com/office/powerpoint/2010/main" val="1512758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5" name="Slide Image Placeholder 1"/>
          <p:cNvSpPr>
            <a:spLocks noGrp="1" noRot="1" noChangeAspect="1"/>
          </p:cNvSpPr>
          <p:nvPr>
            <p:ph type="sldImg"/>
          </p:nvPr>
        </p:nvSpPr>
        <p:spPr bwMode="auto">
          <a:noFill/>
          <a:ln>
            <a:solidFill>
              <a:srgbClr val="000000"/>
            </a:solidFill>
            <a:miter lim="800000"/>
            <a:headEnd/>
            <a:tailEnd/>
          </a:ln>
        </p:spPr>
      </p:sp>
      <p:sp>
        <p:nvSpPr>
          <p:cNvPr id="497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976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76D37B-2C46-4A0E-83DF-46B94F517F59}" type="slidenum">
              <a:rPr lang="en-US">
                <a:cs typeface="Arial" charset="0"/>
              </a:rPr>
              <a:pPr fontAlgn="base">
                <a:spcBef>
                  <a:spcPct val="0"/>
                </a:spcBef>
                <a:spcAft>
                  <a:spcPct val="0"/>
                </a:spcAft>
                <a:defRPr/>
              </a:pPr>
              <a:t>13</a:t>
            </a:fld>
            <a:endParaRPr lang="en-US">
              <a:cs typeface="Arial" charset="0"/>
            </a:endParaRPr>
          </a:p>
        </p:txBody>
      </p:sp>
    </p:spTree>
    <p:extLst>
      <p:ext uri="{BB962C8B-B14F-4D97-AF65-F5344CB8AC3E}">
        <p14:creationId xmlns:p14="http://schemas.microsoft.com/office/powerpoint/2010/main" val="751674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12CD71B-4DC0-4813-82F0-3CB74FBD1B84}" type="datetimeFigureOut">
              <a:rPr lang="en-US"/>
              <a:pPr>
                <a:defRPr/>
              </a:pPr>
              <a:t>9/21/2025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1896EC-639A-411D-8529-0E8C1D2649D3}" type="slidenum">
              <a:rPr lang="en-US"/>
              <a:pPr>
                <a:defRPr/>
              </a:pPr>
              <a:t>‹#›</a:t>
            </a:fld>
            <a:endParaRPr lang="en-US"/>
          </a:p>
        </p:txBody>
      </p:sp>
    </p:spTree>
    <p:extLst>
      <p:ext uri="{BB962C8B-B14F-4D97-AF65-F5344CB8AC3E}">
        <p14:creationId xmlns:p14="http://schemas.microsoft.com/office/powerpoint/2010/main" val="177448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62AF08C-CB67-47A9-97EA-A09E879EA640}" type="datetimeFigureOut">
              <a:rPr lang="en-US"/>
              <a:pPr>
                <a:defRPr/>
              </a:pPr>
              <a:t>9/21/2025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945AEB-AFC4-41BB-81D7-1CF04E481C1F}" type="slidenum">
              <a:rPr lang="en-US"/>
              <a:pPr>
                <a:defRPr/>
              </a:pPr>
              <a:t>‹#›</a:t>
            </a:fld>
            <a:endParaRPr lang="en-US"/>
          </a:p>
        </p:txBody>
      </p:sp>
    </p:spTree>
    <p:extLst>
      <p:ext uri="{BB962C8B-B14F-4D97-AF65-F5344CB8AC3E}">
        <p14:creationId xmlns:p14="http://schemas.microsoft.com/office/powerpoint/2010/main" val="2032370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69F5BE8-B838-4AD6-931F-798609F516BE}" type="datetimeFigureOut">
              <a:rPr lang="en-US"/>
              <a:pPr>
                <a:defRPr/>
              </a:pPr>
              <a:t>9/21/2025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83B833-D177-4F0E-B770-F3C32C934A8A}" type="slidenum">
              <a:rPr lang="en-US"/>
              <a:pPr>
                <a:defRPr/>
              </a:pPr>
              <a:t>‹#›</a:t>
            </a:fld>
            <a:endParaRPr lang="en-US"/>
          </a:p>
        </p:txBody>
      </p:sp>
    </p:spTree>
    <p:extLst>
      <p:ext uri="{BB962C8B-B14F-4D97-AF65-F5344CB8AC3E}">
        <p14:creationId xmlns:p14="http://schemas.microsoft.com/office/powerpoint/2010/main" val="1895650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CC67146-A6BA-409C-8948-5D02B98F2434}" type="datetimeFigureOut">
              <a:rPr lang="en-US"/>
              <a:pPr>
                <a:defRPr/>
              </a:pPr>
              <a:t>9/21/2025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AF4558-B830-4887-8BFC-B64ADAEC63A6}" type="slidenum">
              <a:rPr lang="en-US"/>
              <a:pPr>
                <a:defRPr/>
              </a:pPr>
              <a:t>‹#›</a:t>
            </a:fld>
            <a:endParaRPr lang="en-US"/>
          </a:p>
        </p:txBody>
      </p:sp>
    </p:spTree>
    <p:extLst>
      <p:ext uri="{BB962C8B-B14F-4D97-AF65-F5344CB8AC3E}">
        <p14:creationId xmlns:p14="http://schemas.microsoft.com/office/powerpoint/2010/main" val="3084206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495305E0-5222-4EA5-B8A7-4BF78B4192BB}" type="datetimeFigureOut">
              <a:rPr lang="en-US"/>
              <a:pPr>
                <a:defRPr/>
              </a:pPr>
              <a:t>9/21/2025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BEA734-1A8E-4F6F-B3CF-33905AC69211}" type="slidenum">
              <a:rPr lang="en-US"/>
              <a:pPr>
                <a:defRPr/>
              </a:pPr>
              <a:t>‹#›</a:t>
            </a:fld>
            <a:endParaRPr lang="en-US"/>
          </a:p>
        </p:txBody>
      </p:sp>
    </p:spTree>
    <p:extLst>
      <p:ext uri="{BB962C8B-B14F-4D97-AF65-F5344CB8AC3E}">
        <p14:creationId xmlns:p14="http://schemas.microsoft.com/office/powerpoint/2010/main" val="3244888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24FE28F-6F45-40A0-8CB1-D73BC2069C47}" type="datetimeFigureOut">
              <a:rPr lang="en-US"/>
              <a:pPr>
                <a:defRPr/>
              </a:pPr>
              <a:t>9/21/2025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DC92E9-4D88-47DD-B397-670E74D1CF9C}" type="slidenum">
              <a:rPr lang="en-US"/>
              <a:pPr>
                <a:defRPr/>
              </a:pPr>
              <a:t>‹#›</a:t>
            </a:fld>
            <a:endParaRPr lang="en-US"/>
          </a:p>
        </p:txBody>
      </p:sp>
    </p:spTree>
    <p:extLst>
      <p:ext uri="{BB962C8B-B14F-4D97-AF65-F5344CB8AC3E}">
        <p14:creationId xmlns:p14="http://schemas.microsoft.com/office/powerpoint/2010/main" val="2395427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A30037F-B697-4E1C-AEB4-7FB1217955AF}" type="datetimeFigureOut">
              <a:rPr lang="en-US"/>
              <a:pPr>
                <a:defRPr/>
              </a:pPr>
              <a:t>9/21/2025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48355BD-499C-481F-89A5-5FF0578AE3A3}" type="slidenum">
              <a:rPr lang="en-US"/>
              <a:pPr>
                <a:defRPr/>
              </a:pPr>
              <a:t>‹#›</a:t>
            </a:fld>
            <a:endParaRPr lang="en-US"/>
          </a:p>
        </p:txBody>
      </p:sp>
    </p:spTree>
    <p:extLst>
      <p:ext uri="{BB962C8B-B14F-4D97-AF65-F5344CB8AC3E}">
        <p14:creationId xmlns:p14="http://schemas.microsoft.com/office/powerpoint/2010/main" val="2078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E146763-9A70-4AC9-921A-38886D65FFD8}" type="datetimeFigureOut">
              <a:rPr lang="en-US"/>
              <a:pPr>
                <a:defRPr/>
              </a:pPr>
              <a:t>9/21/2025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C94991B-E9D3-447C-96DB-729E449A7FB2}" type="slidenum">
              <a:rPr lang="en-US"/>
              <a:pPr>
                <a:defRPr/>
              </a:pPr>
              <a:t>‹#›</a:t>
            </a:fld>
            <a:endParaRPr lang="en-US"/>
          </a:p>
        </p:txBody>
      </p:sp>
    </p:spTree>
    <p:extLst>
      <p:ext uri="{BB962C8B-B14F-4D97-AF65-F5344CB8AC3E}">
        <p14:creationId xmlns:p14="http://schemas.microsoft.com/office/powerpoint/2010/main" val="1103434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DB2D13-152A-4787-A47B-B1CE7DEDFE06}" type="datetimeFigureOut">
              <a:rPr lang="en-US"/>
              <a:pPr>
                <a:defRPr/>
              </a:pPr>
              <a:t>9/21/2025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DF9B76-C5E8-463A-9822-A0E287EFDD36}" type="slidenum">
              <a:rPr lang="en-US"/>
              <a:pPr>
                <a:defRPr/>
              </a:pPr>
              <a:t>‹#›</a:t>
            </a:fld>
            <a:endParaRPr lang="en-US"/>
          </a:p>
        </p:txBody>
      </p:sp>
    </p:spTree>
    <p:extLst>
      <p:ext uri="{BB962C8B-B14F-4D97-AF65-F5344CB8AC3E}">
        <p14:creationId xmlns:p14="http://schemas.microsoft.com/office/powerpoint/2010/main" val="731139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78EA1494-31C3-4D24-A7A0-476D958E8428}" type="datetimeFigureOut">
              <a:rPr lang="en-US"/>
              <a:pPr>
                <a:defRPr/>
              </a:pPr>
              <a:t>9/21/2025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097BD5-86F0-4A6E-AAD7-1E1CA41ABBC5}" type="slidenum">
              <a:rPr lang="en-US"/>
              <a:pPr>
                <a:defRPr/>
              </a:pPr>
              <a:t>‹#›</a:t>
            </a:fld>
            <a:endParaRPr lang="en-US"/>
          </a:p>
        </p:txBody>
      </p:sp>
    </p:spTree>
    <p:extLst>
      <p:ext uri="{BB962C8B-B14F-4D97-AF65-F5344CB8AC3E}">
        <p14:creationId xmlns:p14="http://schemas.microsoft.com/office/powerpoint/2010/main" val="283206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1D4C834-D3B7-4505-825A-0E2A314670FC}" type="datetimeFigureOut">
              <a:rPr lang="en-US"/>
              <a:pPr>
                <a:defRPr/>
              </a:pPr>
              <a:t>9/21/2025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6F5076-8E21-408B-B97B-6BE48B20E26E}" type="slidenum">
              <a:rPr lang="en-US"/>
              <a:pPr>
                <a:defRPr/>
              </a:pPr>
              <a:t>‹#›</a:t>
            </a:fld>
            <a:endParaRPr lang="en-US"/>
          </a:p>
        </p:txBody>
      </p:sp>
    </p:spTree>
    <p:extLst>
      <p:ext uri="{BB962C8B-B14F-4D97-AF65-F5344CB8AC3E}">
        <p14:creationId xmlns:p14="http://schemas.microsoft.com/office/powerpoint/2010/main" val="275755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46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7545A0FA-6EEC-417A-B3F5-9D35427C741C}" type="datetimeFigureOut">
              <a:rPr lang="en-US"/>
              <a:pPr>
                <a:defRPr/>
              </a:pPr>
              <a:t>9/21/2025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FB81C671-02CB-4DB5-A9ED-1ADDFAC4E0AA}" type="slidenum">
              <a:rPr lang="en-US"/>
              <a:pPr>
                <a:defRPr/>
              </a:pPr>
              <a:t>‹#›</a:t>
            </a:fld>
            <a:endParaRPr lang="en-US"/>
          </a:p>
        </p:txBody>
      </p:sp>
    </p:spTree>
    <p:extLst>
      <p:ext uri="{BB962C8B-B14F-4D97-AF65-F5344CB8AC3E}">
        <p14:creationId xmlns:p14="http://schemas.microsoft.com/office/powerpoint/2010/main" val="3955491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29" name="Rectangle 3"/>
          <p:cNvSpPr>
            <a:spLocks noChangeArrowheads="1"/>
          </p:cNvSpPr>
          <p:nvPr/>
        </p:nvSpPr>
        <p:spPr bwMode="auto">
          <a:xfrm>
            <a:off x="2516188" y="28575"/>
            <a:ext cx="6096000" cy="1182688"/>
          </a:xfrm>
          <a:prstGeom prst="rect">
            <a:avLst/>
          </a:prstGeom>
          <a:noFill/>
          <a:ln w="9525">
            <a:noFill/>
            <a:miter lim="800000"/>
            <a:headEnd/>
            <a:tailEnd/>
          </a:ln>
        </p:spPr>
        <p:txBody>
          <a:bodyPr>
            <a:spAutoFit/>
          </a:bodyPr>
          <a:lstStyle/>
          <a:p>
            <a:pPr marL="57150" algn="ctr" fontAlgn="base">
              <a:lnSpc>
                <a:spcPct val="107000"/>
              </a:lnSpc>
              <a:spcBef>
                <a:spcPct val="0"/>
              </a:spcBef>
              <a:spcAft>
                <a:spcPts val="800"/>
              </a:spcAft>
              <a:tabLst>
                <a:tab pos="57150" algn="l"/>
              </a:tabLst>
            </a:pPr>
            <a:r>
              <a:rPr lang="en-US" sz="3200" b="1" i="1">
                <a:solidFill>
                  <a:srgbClr val="FF0000"/>
                </a:solidFill>
                <a:latin typeface="Times New Roman" pitchFamily="18" charset="0"/>
                <a:cs typeface="Times New Roman" pitchFamily="18" charset="0"/>
              </a:rPr>
              <a:t>BẮT NẠT</a:t>
            </a:r>
            <a:endParaRPr lang="en-US" sz="3200">
              <a:solidFill>
                <a:srgbClr val="000000"/>
              </a:solidFill>
              <a:latin typeface="Times New Roman" pitchFamily="18" charset="0"/>
              <a:cs typeface="Times New Roman" pitchFamily="18" charset="0"/>
            </a:endParaRPr>
          </a:p>
          <a:p>
            <a:pPr marL="57150" algn="ctr" fontAlgn="base">
              <a:lnSpc>
                <a:spcPct val="107000"/>
              </a:lnSpc>
              <a:spcBef>
                <a:spcPct val="0"/>
              </a:spcBef>
              <a:spcAft>
                <a:spcPts val="800"/>
              </a:spcAft>
              <a:tabLst>
                <a:tab pos="57150" algn="l"/>
              </a:tabLst>
            </a:pPr>
            <a:r>
              <a:rPr lang="en-US" sz="2800" i="1">
                <a:solidFill>
                  <a:srgbClr val="000000"/>
                </a:solidFill>
                <a:latin typeface="Times New Roman" pitchFamily="18" charset="0"/>
                <a:cs typeface="Times New Roman" pitchFamily="18" charset="0"/>
              </a:rPr>
              <a:t>                              </a:t>
            </a:r>
            <a:r>
              <a:rPr lang="en-US" sz="2000" i="1">
                <a:solidFill>
                  <a:srgbClr val="000000"/>
                </a:solidFill>
                <a:latin typeface="Times New Roman" pitchFamily="18" charset="0"/>
                <a:cs typeface="Times New Roman" pitchFamily="18" charset="0"/>
              </a:rPr>
              <a:t>(Nguyễn Thế Hoàng Linh)</a:t>
            </a:r>
            <a:endParaRPr lang="en-US" sz="2000">
              <a:solidFill>
                <a:srgbClr val="000000"/>
              </a:solidFill>
              <a:latin typeface="Times New Roman" pitchFamily="18" charset="0"/>
              <a:cs typeface="Times New Roman" pitchFamily="18" charset="0"/>
            </a:endParaRPr>
          </a:p>
        </p:txBody>
      </p:sp>
      <p:sp>
        <p:nvSpPr>
          <p:cNvPr id="483330" name="Rectangle 1"/>
          <p:cNvSpPr>
            <a:spLocks noChangeArrowheads="1"/>
          </p:cNvSpPr>
          <p:nvPr/>
        </p:nvSpPr>
        <p:spPr bwMode="auto">
          <a:xfrm>
            <a:off x="3649663" y="1211263"/>
            <a:ext cx="5114925" cy="522287"/>
          </a:xfrm>
          <a:prstGeom prst="rect">
            <a:avLst/>
          </a:prstGeom>
          <a:noFill/>
          <a:ln w="9525">
            <a:noFill/>
            <a:miter lim="800000"/>
            <a:headEnd/>
            <a:tailEnd/>
          </a:ln>
        </p:spPr>
        <p:txBody>
          <a:bodyPr wrap="none">
            <a:spAutoFit/>
          </a:bodyPr>
          <a:lstStyle/>
          <a:p>
            <a:pPr fontAlgn="base">
              <a:spcBef>
                <a:spcPct val="0"/>
              </a:spcBef>
              <a:spcAft>
                <a:spcPct val="0"/>
              </a:spcAft>
            </a:pPr>
            <a:r>
              <a:rPr lang="fr-FR" sz="2800" b="1">
                <a:solidFill>
                  <a:srgbClr val="7030A0"/>
                </a:solidFill>
                <a:latin typeface="Times New Roman" pitchFamily="18" charset="0"/>
                <a:cs typeface="Times New Roman" pitchFamily="18" charset="0"/>
              </a:rPr>
              <a:t>HOẠT ÐỘNG 1 : KHỞI ÐỘNG</a:t>
            </a:r>
            <a:endParaRPr lang="en-US" sz="2800">
              <a:solidFill>
                <a:prstClr val="black"/>
              </a:solidFill>
              <a:cs typeface="Arial" charset="0"/>
            </a:endParaRPr>
          </a:p>
        </p:txBody>
      </p:sp>
      <p:pic>
        <p:nvPicPr>
          <p:cNvPr id="3" name="Picture 2"/>
          <p:cNvPicPr>
            <a:picLocks noChangeAspect="1"/>
          </p:cNvPicPr>
          <p:nvPr/>
        </p:nvPicPr>
        <p:blipFill>
          <a:blip r:embed="rId2"/>
          <a:srcRect/>
          <a:stretch>
            <a:fillRect/>
          </a:stretch>
        </p:blipFill>
        <p:spPr bwMode="auto">
          <a:xfrm>
            <a:off x="722313" y="1733550"/>
            <a:ext cx="3638550" cy="3348038"/>
          </a:xfrm>
          <a:prstGeom prst="rect">
            <a:avLst/>
          </a:prstGeom>
          <a:noFill/>
          <a:ln w="9525">
            <a:noFill/>
            <a:miter lim="800000"/>
            <a:headEnd/>
            <a:tailEnd/>
          </a:ln>
        </p:spPr>
      </p:pic>
      <p:pic>
        <p:nvPicPr>
          <p:cNvPr id="6" name="Picture 5"/>
          <p:cNvPicPr>
            <a:picLocks noChangeAspect="1"/>
          </p:cNvPicPr>
          <p:nvPr/>
        </p:nvPicPr>
        <p:blipFill>
          <a:blip r:embed="rId3"/>
          <a:srcRect/>
          <a:stretch>
            <a:fillRect/>
          </a:stretch>
        </p:blipFill>
        <p:spPr bwMode="auto">
          <a:xfrm>
            <a:off x="4386263" y="1733550"/>
            <a:ext cx="3641725" cy="3362325"/>
          </a:xfrm>
          <a:prstGeom prst="rect">
            <a:avLst/>
          </a:prstGeom>
          <a:noFill/>
          <a:ln w="9525">
            <a:noFill/>
            <a:miter lim="800000"/>
            <a:headEnd/>
            <a:tailEnd/>
          </a:ln>
        </p:spPr>
      </p:pic>
      <p:pic>
        <p:nvPicPr>
          <p:cNvPr id="7" name="Picture 6"/>
          <p:cNvPicPr>
            <a:picLocks noChangeAspect="1"/>
          </p:cNvPicPr>
          <p:nvPr/>
        </p:nvPicPr>
        <p:blipFill>
          <a:blip r:embed="rId4"/>
          <a:srcRect/>
          <a:stretch>
            <a:fillRect/>
          </a:stretch>
        </p:blipFill>
        <p:spPr bwMode="auto">
          <a:xfrm>
            <a:off x="8053388" y="1733550"/>
            <a:ext cx="3641725" cy="3348038"/>
          </a:xfrm>
          <a:prstGeom prst="rect">
            <a:avLst/>
          </a:prstGeom>
          <a:noFill/>
          <a:ln w="9525">
            <a:noFill/>
            <a:miter lim="800000"/>
            <a:headEnd/>
            <a:tailEnd/>
          </a:ln>
        </p:spPr>
      </p:pic>
      <p:graphicFrame>
        <p:nvGraphicFramePr>
          <p:cNvPr id="9" name="Diagram 8"/>
          <p:cNvGraphicFramePr/>
          <p:nvPr/>
        </p:nvGraphicFramePr>
        <p:xfrm>
          <a:off x="1745810" y="3524865"/>
          <a:ext cx="8128000" cy="38050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7315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5" name="Rectangle 3"/>
          <p:cNvSpPr>
            <a:spLocks noChangeArrowheads="1"/>
          </p:cNvSpPr>
          <p:nvPr/>
        </p:nvSpPr>
        <p:spPr bwMode="auto">
          <a:xfrm>
            <a:off x="111125" y="177800"/>
            <a:ext cx="3578225" cy="523875"/>
          </a:xfrm>
          <a:prstGeom prst="rect">
            <a:avLst/>
          </a:prstGeom>
          <a:noFill/>
          <a:ln w="9525">
            <a:noFill/>
            <a:miter lim="800000"/>
            <a:headEnd/>
            <a:tailEnd/>
          </a:ln>
        </p:spPr>
        <p:txBody>
          <a:bodyPr wrap="none">
            <a:spAutoFit/>
          </a:bodyPr>
          <a:lstStyle/>
          <a:p>
            <a:pPr>
              <a:tabLst>
                <a:tab pos="723900" algn="l"/>
              </a:tabLst>
            </a:pPr>
            <a:r>
              <a:rPr lang="en-US" sz="2800" b="1">
                <a:solidFill>
                  <a:srgbClr val="000000"/>
                </a:solidFill>
                <a:latin typeface="Times New Roman" pitchFamily="18" charset="0"/>
                <a:cs typeface="Times New Roman" pitchFamily="18" charset="0"/>
              </a:rPr>
              <a:t>II. Đọc – hiểu văn bản</a:t>
            </a:r>
            <a:endParaRPr lang="en-US" sz="2800">
              <a:solidFill>
                <a:srgbClr val="000000"/>
              </a:solidFill>
              <a:latin typeface="Times New Roman" pitchFamily="18" charset="0"/>
              <a:cs typeface="Times New Roman" pitchFamily="18" charset="0"/>
            </a:endParaRPr>
          </a:p>
        </p:txBody>
      </p:sp>
      <p:sp>
        <p:nvSpPr>
          <p:cNvPr id="492546" name="Rectangle 4"/>
          <p:cNvSpPr>
            <a:spLocks noChangeArrowheads="1"/>
          </p:cNvSpPr>
          <p:nvPr/>
        </p:nvSpPr>
        <p:spPr bwMode="auto">
          <a:xfrm>
            <a:off x="117475" y="701675"/>
            <a:ext cx="5992813" cy="954088"/>
          </a:xfrm>
          <a:prstGeom prst="rect">
            <a:avLst/>
          </a:prstGeom>
          <a:noFill/>
          <a:ln w="9525">
            <a:noFill/>
            <a:miter lim="800000"/>
            <a:headEnd/>
            <a:tailEnd/>
          </a:ln>
        </p:spPr>
        <p:txBody>
          <a:bodyPr>
            <a:spAutoFit/>
          </a:bodyPr>
          <a:lstStyle/>
          <a:p>
            <a:pPr>
              <a:tabLst>
                <a:tab pos="723900" algn="l"/>
              </a:tabLst>
            </a:pPr>
            <a:r>
              <a:rPr lang="en-US" sz="2800" b="1">
                <a:solidFill>
                  <a:srgbClr val="000000"/>
                </a:solidFill>
                <a:latin typeface="Times New Roman" pitchFamily="18" charset="0"/>
                <a:cs typeface="Times New Roman" pitchFamily="18" charset="0"/>
              </a:rPr>
              <a:t>1. Thái độ của nhân vật tớ </a:t>
            </a:r>
            <a:endParaRPr lang="en-US" sz="2800">
              <a:solidFill>
                <a:srgbClr val="000000"/>
              </a:solidFill>
              <a:latin typeface="Times New Roman" pitchFamily="18" charset="0"/>
              <a:cs typeface="Times New Roman" pitchFamily="18" charset="0"/>
            </a:endParaRPr>
          </a:p>
          <a:p>
            <a:pPr>
              <a:tabLst>
                <a:tab pos="723900" algn="l"/>
              </a:tabLst>
            </a:pPr>
            <a:r>
              <a:rPr lang="en-US" sz="2800" b="1">
                <a:solidFill>
                  <a:srgbClr val="000000"/>
                </a:solidFill>
                <a:latin typeface="Times New Roman" pitchFamily="18" charset="0"/>
                <a:cs typeface="Times New Roman" pitchFamily="18" charset="0"/>
              </a:rPr>
              <a:t>a. Với các bạn bắt nạt</a:t>
            </a:r>
            <a:endParaRPr lang="en-US" sz="2800">
              <a:solidFill>
                <a:srgbClr val="000000"/>
              </a:solidFill>
              <a:latin typeface="Times New Roman" pitchFamily="18" charset="0"/>
              <a:cs typeface="Times New Roman" pitchFamily="18" charset="0"/>
            </a:endParaRPr>
          </a:p>
        </p:txBody>
      </p:sp>
      <p:graphicFrame>
        <p:nvGraphicFramePr>
          <p:cNvPr id="6" name="Diagram 5"/>
          <p:cNvGraphicFramePr/>
          <p:nvPr/>
        </p:nvGraphicFramePr>
        <p:xfrm>
          <a:off x="-504724" y="1178224"/>
          <a:ext cx="10120673" cy="4707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srcRect/>
          <a:stretch>
            <a:fillRect/>
          </a:stretch>
        </p:blipFill>
        <p:spPr bwMode="auto">
          <a:xfrm>
            <a:off x="8848725" y="2184400"/>
            <a:ext cx="2787650" cy="2478088"/>
          </a:xfrm>
          <a:prstGeom prst="rect">
            <a:avLst/>
          </a:prstGeom>
          <a:noFill/>
          <a:ln w="9525">
            <a:noFill/>
            <a:miter lim="800000"/>
            <a:headEnd/>
            <a:tailEnd/>
          </a:ln>
        </p:spPr>
      </p:pic>
    </p:spTree>
    <p:extLst>
      <p:ext uri="{BB962C8B-B14F-4D97-AF65-F5344CB8AC3E}">
        <p14:creationId xmlns:p14="http://schemas.microsoft.com/office/powerpoint/2010/main" val="284713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69" name="Rectangle 3"/>
          <p:cNvSpPr>
            <a:spLocks noChangeArrowheads="1"/>
          </p:cNvSpPr>
          <p:nvPr/>
        </p:nvSpPr>
        <p:spPr bwMode="auto">
          <a:xfrm>
            <a:off x="111125" y="177800"/>
            <a:ext cx="3578225" cy="523875"/>
          </a:xfrm>
          <a:prstGeom prst="rect">
            <a:avLst/>
          </a:prstGeom>
          <a:noFill/>
          <a:ln w="9525">
            <a:noFill/>
            <a:miter lim="800000"/>
            <a:headEnd/>
            <a:tailEnd/>
          </a:ln>
        </p:spPr>
        <p:txBody>
          <a:bodyPr wrap="none">
            <a:spAutoFit/>
          </a:bodyPr>
          <a:lstStyle/>
          <a:p>
            <a:pPr>
              <a:tabLst>
                <a:tab pos="723900" algn="l"/>
              </a:tabLst>
            </a:pPr>
            <a:r>
              <a:rPr lang="en-US" sz="2800" b="1">
                <a:solidFill>
                  <a:srgbClr val="000000"/>
                </a:solidFill>
                <a:latin typeface="Times New Roman" pitchFamily="18" charset="0"/>
                <a:cs typeface="Times New Roman" pitchFamily="18" charset="0"/>
              </a:rPr>
              <a:t>II. Đọc – hiểu văn bản</a:t>
            </a:r>
            <a:endParaRPr lang="en-US" sz="2800">
              <a:solidFill>
                <a:srgbClr val="000000"/>
              </a:solidFill>
              <a:latin typeface="Times New Roman" pitchFamily="18" charset="0"/>
              <a:cs typeface="Times New Roman" pitchFamily="18" charset="0"/>
            </a:endParaRPr>
          </a:p>
        </p:txBody>
      </p:sp>
      <p:sp>
        <p:nvSpPr>
          <p:cNvPr id="493570" name="Rectangle 4"/>
          <p:cNvSpPr>
            <a:spLocks noChangeArrowheads="1"/>
          </p:cNvSpPr>
          <p:nvPr/>
        </p:nvSpPr>
        <p:spPr bwMode="auto">
          <a:xfrm>
            <a:off x="117475" y="701675"/>
            <a:ext cx="5992813" cy="954088"/>
          </a:xfrm>
          <a:prstGeom prst="rect">
            <a:avLst/>
          </a:prstGeom>
          <a:noFill/>
          <a:ln w="9525">
            <a:noFill/>
            <a:miter lim="800000"/>
            <a:headEnd/>
            <a:tailEnd/>
          </a:ln>
        </p:spPr>
        <p:txBody>
          <a:bodyPr>
            <a:spAutoFit/>
          </a:bodyPr>
          <a:lstStyle/>
          <a:p>
            <a:pPr>
              <a:tabLst>
                <a:tab pos="723900" algn="l"/>
              </a:tabLst>
            </a:pPr>
            <a:r>
              <a:rPr lang="en-US" sz="2800" b="1">
                <a:solidFill>
                  <a:srgbClr val="000000"/>
                </a:solidFill>
                <a:latin typeface="Times New Roman" pitchFamily="18" charset="0"/>
                <a:cs typeface="Times New Roman" pitchFamily="18" charset="0"/>
              </a:rPr>
              <a:t>1. Thái độ của nhân vật tớ </a:t>
            </a:r>
            <a:endParaRPr lang="en-US" sz="2800">
              <a:solidFill>
                <a:srgbClr val="000000"/>
              </a:solidFill>
              <a:latin typeface="Times New Roman" pitchFamily="18" charset="0"/>
              <a:cs typeface="Times New Roman" pitchFamily="18" charset="0"/>
            </a:endParaRPr>
          </a:p>
          <a:p>
            <a:pPr>
              <a:tabLst>
                <a:tab pos="723900" algn="l"/>
              </a:tabLst>
            </a:pPr>
            <a:r>
              <a:rPr lang="en-US" sz="2800" b="1">
                <a:solidFill>
                  <a:srgbClr val="000000"/>
                </a:solidFill>
                <a:latin typeface="Times New Roman" pitchFamily="18" charset="0"/>
                <a:cs typeface="Times New Roman" pitchFamily="18" charset="0"/>
              </a:rPr>
              <a:t>a. Với các bạn bắt nạt</a:t>
            </a:r>
            <a:endParaRPr lang="en-US" sz="2800">
              <a:solidFill>
                <a:srgbClr val="000000"/>
              </a:solidFill>
              <a:latin typeface="Times New Roman" pitchFamily="18" charset="0"/>
              <a:cs typeface="Times New Roman" pitchFamily="18" charset="0"/>
            </a:endParaRPr>
          </a:p>
        </p:txBody>
      </p:sp>
      <p:pic>
        <p:nvPicPr>
          <p:cNvPr id="493571" name="Picture 1"/>
          <p:cNvPicPr>
            <a:picLocks noChangeAspect="1"/>
          </p:cNvPicPr>
          <p:nvPr/>
        </p:nvPicPr>
        <p:blipFill>
          <a:blip r:embed="rId2"/>
          <a:srcRect/>
          <a:stretch>
            <a:fillRect/>
          </a:stretch>
        </p:blipFill>
        <p:spPr bwMode="auto">
          <a:xfrm>
            <a:off x="1519238" y="2178050"/>
            <a:ext cx="3303587" cy="3160713"/>
          </a:xfrm>
          <a:prstGeom prst="rect">
            <a:avLst/>
          </a:prstGeom>
          <a:noFill/>
          <a:ln w="9525">
            <a:noFill/>
            <a:miter lim="800000"/>
            <a:headEnd/>
            <a:tailEnd/>
          </a:ln>
        </p:spPr>
      </p:pic>
      <p:pic>
        <p:nvPicPr>
          <p:cNvPr id="493572" name="Picture 2"/>
          <p:cNvPicPr>
            <a:picLocks noChangeAspect="1"/>
          </p:cNvPicPr>
          <p:nvPr/>
        </p:nvPicPr>
        <p:blipFill>
          <a:blip r:embed="rId3"/>
          <a:srcRect/>
          <a:stretch>
            <a:fillRect/>
          </a:stretch>
        </p:blipFill>
        <p:spPr bwMode="auto">
          <a:xfrm>
            <a:off x="4895850" y="88900"/>
            <a:ext cx="7212013" cy="6680200"/>
          </a:xfrm>
          <a:prstGeom prst="rect">
            <a:avLst/>
          </a:prstGeom>
          <a:noFill/>
          <a:ln w="9525">
            <a:noFill/>
            <a:miter lim="800000"/>
            <a:headEnd/>
            <a:tailEnd/>
          </a:ln>
        </p:spPr>
      </p:pic>
      <p:sp>
        <p:nvSpPr>
          <p:cNvPr id="8" name="Rectangle 7"/>
          <p:cNvSpPr>
            <a:spLocks noChangeArrowheads="1"/>
          </p:cNvSpPr>
          <p:nvPr/>
        </p:nvSpPr>
        <p:spPr bwMode="auto">
          <a:xfrm>
            <a:off x="6316663" y="1417638"/>
            <a:ext cx="4572000" cy="4402137"/>
          </a:xfrm>
          <a:prstGeom prst="rect">
            <a:avLst/>
          </a:prstGeom>
          <a:noFill/>
          <a:ln w="9525">
            <a:noFill/>
            <a:miter lim="800000"/>
            <a:headEnd/>
            <a:tailEnd/>
          </a:ln>
        </p:spPr>
        <p:txBody>
          <a:bodyPr>
            <a:spAutoFit/>
          </a:bodyPr>
          <a:lstStyle/>
          <a:p>
            <a:pPr>
              <a:tabLst>
                <a:tab pos="723900" algn="l"/>
              </a:tabLst>
            </a:pPr>
            <a:r>
              <a:rPr lang="en-US" sz="2800">
                <a:solidFill>
                  <a:srgbClr val="385723"/>
                </a:solidFill>
                <a:latin typeface="Times New Roman" pitchFamily="18" charset="0"/>
                <a:cs typeface="Times New Roman" pitchFamily="18" charset="0"/>
              </a:rPr>
              <a:t>* Nhân vật tớ bày tỏ thái độ đối với các bạn bắt nạt rất</a:t>
            </a:r>
            <a:r>
              <a:rPr lang="en-US" sz="2800" i="1">
                <a:solidFill>
                  <a:srgbClr val="385723"/>
                </a:solidFill>
                <a:latin typeface="Times New Roman" pitchFamily="18" charset="0"/>
                <a:cs typeface="Times New Roman" pitchFamily="18" charset="0"/>
              </a:rPr>
              <a:t> </a:t>
            </a:r>
            <a:r>
              <a:rPr lang="en-US" sz="2800" b="1">
                <a:solidFill>
                  <a:srgbClr val="385723"/>
                </a:solidFill>
                <a:latin typeface="Times New Roman" pitchFamily="18" charset="0"/>
                <a:cs typeface="Times New Roman" pitchFamily="18" charset="0"/>
              </a:rPr>
              <a:t>thẳng thắn, phủ nhận một cách dứt khoát, mạnh mẽ chuyện bắt nạt.</a:t>
            </a:r>
            <a:r>
              <a:rPr lang="en-US" sz="2800" i="1">
                <a:solidFill>
                  <a:srgbClr val="385723"/>
                </a:solidFill>
                <a:latin typeface="Times New Roman" pitchFamily="18" charset="0"/>
                <a:cs typeface="Times New Roman" pitchFamily="18" charset="0"/>
              </a:rPr>
              <a:t> </a:t>
            </a:r>
            <a:r>
              <a:rPr lang="en-US" sz="2800">
                <a:solidFill>
                  <a:srgbClr val="385723"/>
                </a:solidFill>
                <a:latin typeface="Times New Roman" pitchFamily="18" charset="0"/>
                <a:cs typeface="Times New Roman" pitchFamily="18" charset="0"/>
              </a:rPr>
              <a:t>Coi đó là việc xấu xí, không nên làm.</a:t>
            </a:r>
          </a:p>
          <a:p>
            <a:pPr>
              <a:tabLst>
                <a:tab pos="723900" algn="l"/>
              </a:tabLst>
            </a:pPr>
            <a:r>
              <a:rPr lang="en-US" sz="2800">
                <a:solidFill>
                  <a:srgbClr val="385723"/>
                </a:solidFill>
                <a:latin typeface="Times New Roman" pitchFamily="18" charset="0"/>
                <a:cs typeface="Times New Roman" pitchFamily="18" charset="0"/>
              </a:rPr>
              <a:t>* Tuy nhiên, nhân vật tớ không dùng cách lên án kịch liệt mà ngược lại thái độ  cởi mở, thân thiện.</a:t>
            </a:r>
          </a:p>
        </p:txBody>
      </p:sp>
    </p:spTree>
    <p:extLst>
      <p:ext uri="{BB962C8B-B14F-4D97-AF65-F5344CB8AC3E}">
        <p14:creationId xmlns:p14="http://schemas.microsoft.com/office/powerpoint/2010/main" val="144481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7" name="Rectangle 3"/>
          <p:cNvSpPr>
            <a:spLocks noChangeArrowheads="1"/>
          </p:cNvSpPr>
          <p:nvPr/>
        </p:nvSpPr>
        <p:spPr bwMode="auto">
          <a:xfrm>
            <a:off x="111125" y="177800"/>
            <a:ext cx="3578225" cy="523875"/>
          </a:xfrm>
          <a:prstGeom prst="rect">
            <a:avLst/>
          </a:prstGeom>
          <a:noFill/>
          <a:ln w="9525">
            <a:noFill/>
            <a:miter lim="800000"/>
            <a:headEnd/>
            <a:tailEnd/>
          </a:ln>
        </p:spPr>
        <p:txBody>
          <a:bodyPr wrap="none">
            <a:spAutoFit/>
          </a:bodyPr>
          <a:lstStyle/>
          <a:p>
            <a:pPr>
              <a:tabLst>
                <a:tab pos="723900" algn="l"/>
              </a:tabLst>
            </a:pPr>
            <a:r>
              <a:rPr lang="en-US" sz="2800" b="1">
                <a:solidFill>
                  <a:srgbClr val="000000"/>
                </a:solidFill>
                <a:latin typeface="Times New Roman" pitchFamily="18" charset="0"/>
                <a:cs typeface="Times New Roman" pitchFamily="18" charset="0"/>
              </a:rPr>
              <a:t>II. Đọc – hiểu văn bản</a:t>
            </a:r>
            <a:endParaRPr lang="en-US" sz="2800">
              <a:solidFill>
                <a:srgbClr val="000000"/>
              </a:solidFill>
              <a:latin typeface="Times New Roman" pitchFamily="18" charset="0"/>
              <a:cs typeface="Times New Roman" pitchFamily="18" charset="0"/>
            </a:endParaRPr>
          </a:p>
        </p:txBody>
      </p:sp>
      <p:sp>
        <p:nvSpPr>
          <p:cNvPr id="495618" name="Rectangle 4"/>
          <p:cNvSpPr>
            <a:spLocks noChangeArrowheads="1"/>
          </p:cNvSpPr>
          <p:nvPr/>
        </p:nvSpPr>
        <p:spPr bwMode="auto">
          <a:xfrm>
            <a:off x="117475" y="701675"/>
            <a:ext cx="5992813" cy="522288"/>
          </a:xfrm>
          <a:prstGeom prst="rect">
            <a:avLst/>
          </a:prstGeom>
          <a:noFill/>
          <a:ln w="9525">
            <a:noFill/>
            <a:miter lim="800000"/>
            <a:headEnd/>
            <a:tailEnd/>
          </a:ln>
        </p:spPr>
        <p:txBody>
          <a:bodyPr>
            <a:spAutoFit/>
          </a:bodyPr>
          <a:lstStyle/>
          <a:p>
            <a:pPr>
              <a:tabLst>
                <a:tab pos="723900" algn="l"/>
              </a:tabLst>
            </a:pPr>
            <a:r>
              <a:rPr lang="en-US" sz="2800" b="1">
                <a:solidFill>
                  <a:srgbClr val="000000"/>
                </a:solidFill>
                <a:latin typeface="Times New Roman" pitchFamily="18" charset="0"/>
                <a:cs typeface="Times New Roman" pitchFamily="18" charset="0"/>
              </a:rPr>
              <a:t>1. Thái độ của nhân vật tớ </a:t>
            </a:r>
            <a:endParaRPr lang="en-US" sz="2800">
              <a:solidFill>
                <a:srgbClr val="000000"/>
              </a:solidFill>
              <a:latin typeface="Times New Roman" pitchFamily="18" charset="0"/>
              <a:cs typeface="Times New Roman" pitchFamily="18" charset="0"/>
            </a:endParaRPr>
          </a:p>
        </p:txBody>
      </p:sp>
      <p:sp>
        <p:nvSpPr>
          <p:cNvPr id="495619" name="Rectangle 1"/>
          <p:cNvSpPr>
            <a:spLocks noChangeArrowheads="1"/>
          </p:cNvSpPr>
          <p:nvPr/>
        </p:nvSpPr>
        <p:spPr bwMode="auto">
          <a:xfrm>
            <a:off x="111125" y="1223963"/>
            <a:ext cx="4410075" cy="523875"/>
          </a:xfrm>
          <a:prstGeom prst="rect">
            <a:avLst/>
          </a:prstGeom>
          <a:noFill/>
          <a:ln w="9525">
            <a:noFill/>
            <a:miter lim="800000"/>
            <a:headEnd/>
            <a:tailEnd/>
          </a:ln>
        </p:spPr>
        <p:txBody>
          <a:bodyPr wrap="none">
            <a:spAutoFit/>
          </a:bodyPr>
          <a:lstStyle/>
          <a:p>
            <a:pPr>
              <a:tabLst>
                <a:tab pos="723900" algn="l"/>
              </a:tabLst>
            </a:pPr>
            <a:r>
              <a:rPr lang="en-US" sz="2800" b="1">
                <a:latin typeface="Times New Roman" pitchFamily="18" charset="0"/>
                <a:cs typeface="Times New Roman" pitchFamily="18" charset="0"/>
              </a:rPr>
              <a:t>2. Ý vị hài hước của bài thơ</a:t>
            </a:r>
            <a:endParaRPr lang="en-US" sz="2800">
              <a:latin typeface="Times New Roman" pitchFamily="18" charset="0"/>
              <a:cs typeface="Times New Roman" pitchFamily="18" charset="0"/>
            </a:endParaRPr>
          </a:p>
        </p:txBody>
      </p:sp>
      <p:pic>
        <p:nvPicPr>
          <p:cNvPr id="3" name="Picture 2"/>
          <p:cNvPicPr>
            <a:picLocks noChangeAspect="1"/>
          </p:cNvPicPr>
          <p:nvPr/>
        </p:nvPicPr>
        <p:blipFill>
          <a:blip r:embed="rId2"/>
          <a:srcRect/>
          <a:stretch>
            <a:fillRect/>
          </a:stretch>
        </p:blipFill>
        <p:spPr bwMode="auto">
          <a:xfrm>
            <a:off x="0" y="1747838"/>
            <a:ext cx="6607175" cy="5216525"/>
          </a:xfrm>
          <a:prstGeom prst="rect">
            <a:avLst/>
          </a:prstGeom>
          <a:noFill/>
          <a:ln w="9525">
            <a:noFill/>
            <a:miter lim="800000"/>
            <a:headEnd/>
            <a:tailEnd/>
          </a:ln>
        </p:spPr>
      </p:pic>
      <p:pic>
        <p:nvPicPr>
          <p:cNvPr id="11" name="Picture 10"/>
          <p:cNvPicPr>
            <a:picLocks noChangeAspect="1"/>
          </p:cNvPicPr>
          <p:nvPr/>
        </p:nvPicPr>
        <p:blipFill>
          <a:blip r:embed="rId2"/>
          <a:srcRect/>
          <a:stretch>
            <a:fillRect/>
          </a:stretch>
        </p:blipFill>
        <p:spPr bwMode="auto">
          <a:xfrm>
            <a:off x="5973763" y="1747838"/>
            <a:ext cx="6248400" cy="5216525"/>
          </a:xfrm>
          <a:prstGeom prst="rect">
            <a:avLst/>
          </a:prstGeom>
          <a:noFill/>
          <a:ln w="9525">
            <a:noFill/>
            <a:miter lim="800000"/>
            <a:headEnd/>
            <a:tailEnd/>
          </a:ln>
        </p:spPr>
      </p:pic>
      <p:sp>
        <p:nvSpPr>
          <p:cNvPr id="8" name="Rectangle 7"/>
          <p:cNvSpPr>
            <a:spLocks noChangeArrowheads="1"/>
          </p:cNvSpPr>
          <p:nvPr/>
        </p:nvSpPr>
        <p:spPr bwMode="auto">
          <a:xfrm>
            <a:off x="1336675" y="2462213"/>
            <a:ext cx="4554538" cy="3786187"/>
          </a:xfrm>
          <a:prstGeom prst="rect">
            <a:avLst/>
          </a:prstGeom>
          <a:noFill/>
          <a:ln w="9525">
            <a:noFill/>
            <a:miter lim="800000"/>
            <a:headEnd/>
            <a:tailEnd/>
          </a:ln>
        </p:spPr>
        <p:txBody>
          <a:bodyPr>
            <a:spAutoFit/>
          </a:bodyPr>
          <a:lstStyle/>
          <a:p>
            <a:pPr>
              <a:tabLst>
                <a:tab pos="723900" algn="l"/>
              </a:tabLst>
            </a:pPr>
            <a:r>
              <a:rPr lang="en-US" sz="2400">
                <a:solidFill>
                  <a:srgbClr val="385723"/>
                </a:solidFill>
                <a:latin typeface="Times New Roman" pitchFamily="18" charset="0"/>
                <a:cs typeface="Times New Roman" pitchFamily="18" charset="0"/>
              </a:rPr>
              <a:t>- Bắt nạt là một thói xấu, có thể gây tổn thương, nỗi sợ hãi, ám ảnh, thậm chí cả hậu quả nặng nề nhưng bài thơ lại nói bằng giọng điệu hồn nhiên, dí dỏm, thân thiện</a:t>
            </a:r>
          </a:p>
          <a:p>
            <a:pPr>
              <a:tabLst>
                <a:tab pos="723900" algn="l"/>
              </a:tabLst>
            </a:pPr>
            <a:r>
              <a:rPr lang="en-US" sz="2400">
                <a:solidFill>
                  <a:srgbClr val="385723"/>
                </a:solidFill>
                <a:latin typeface="Times New Roman" pitchFamily="18" charset="0"/>
                <a:cs typeface="Times New Roman" pitchFamily="18" charset="0"/>
              </a:rPr>
              <a:t>- Cách nói </a:t>
            </a:r>
            <a:r>
              <a:rPr lang="en-US" sz="2400" b="1">
                <a:solidFill>
                  <a:srgbClr val="385723"/>
                </a:solidFill>
                <a:latin typeface="Times New Roman" pitchFamily="18" charset="0"/>
                <a:cs typeface="Times New Roman" pitchFamily="18" charset="0"/>
              </a:rPr>
              <a:t>hài hước, dí dỏm, hình ảnh thơ ngộ nghĩnh</a:t>
            </a:r>
            <a:r>
              <a:rPr lang="en-US" sz="2400">
                <a:solidFill>
                  <a:srgbClr val="385723"/>
                </a:solidFill>
                <a:latin typeface="Times New Roman" pitchFamily="18" charset="0"/>
                <a:cs typeface="Times New Roman" pitchFamily="18" charset="0"/>
              </a:rPr>
              <a:t>: “</a:t>
            </a:r>
            <a:r>
              <a:rPr lang="en-US" sz="2400" i="1">
                <a:solidFill>
                  <a:srgbClr val="385723"/>
                </a:solidFill>
                <a:latin typeface="Times New Roman" pitchFamily="18" charset="0"/>
                <a:cs typeface="Times New Roman" pitchFamily="18" charset="0"/>
              </a:rPr>
              <a:t>Sao không ăn mù tạp/ Đối diện thử thách đi”</a:t>
            </a:r>
            <a:endParaRPr lang="en-US" sz="2400">
              <a:solidFill>
                <a:srgbClr val="385723"/>
              </a:solidFill>
              <a:latin typeface="Times New Roman" pitchFamily="18" charset="0"/>
              <a:cs typeface="Times New Roman" pitchFamily="18" charset="0"/>
            </a:endParaRPr>
          </a:p>
          <a:p>
            <a:pPr>
              <a:tabLst>
                <a:tab pos="723900" algn="l"/>
              </a:tabLst>
            </a:pPr>
            <a:r>
              <a:rPr lang="en-US" sz="2400" i="1">
                <a:solidFill>
                  <a:srgbClr val="385723"/>
                </a:solidFill>
                <a:latin typeface="Times New Roman" pitchFamily="18" charset="0"/>
                <a:cs typeface="Times New Roman" pitchFamily="18" charset="0"/>
              </a:rPr>
              <a:t>“Tại sao lại không hát/ Nhảy híp hóp cho hay”.</a:t>
            </a:r>
            <a:r>
              <a:rPr lang="en-US" sz="2400">
                <a:solidFill>
                  <a:srgbClr val="385723"/>
                </a:solidFill>
                <a:latin typeface="Times New Roman" pitchFamily="18" charset="0"/>
                <a:cs typeface="Times New Roman" pitchFamily="18" charset="0"/>
              </a:rPr>
              <a:t> </a:t>
            </a:r>
          </a:p>
        </p:txBody>
      </p:sp>
      <p:sp>
        <p:nvSpPr>
          <p:cNvPr id="12" name="Rectangle 11"/>
          <p:cNvSpPr>
            <a:spLocks noChangeArrowheads="1"/>
          </p:cNvSpPr>
          <p:nvPr/>
        </p:nvSpPr>
        <p:spPr bwMode="auto">
          <a:xfrm>
            <a:off x="7016750" y="2730500"/>
            <a:ext cx="4103688" cy="3786188"/>
          </a:xfrm>
          <a:prstGeom prst="rect">
            <a:avLst/>
          </a:prstGeom>
          <a:noFill/>
          <a:ln w="9525">
            <a:noFill/>
            <a:miter lim="800000"/>
            <a:headEnd/>
            <a:tailEnd/>
          </a:ln>
        </p:spPr>
        <p:txBody>
          <a:bodyPr>
            <a:spAutoFit/>
          </a:bodyPr>
          <a:lstStyle/>
          <a:p>
            <a:pPr>
              <a:tabLst>
                <a:tab pos="723900" algn="l"/>
              </a:tabLst>
            </a:pPr>
            <a:r>
              <a:rPr lang="en-US" sz="2400">
                <a:solidFill>
                  <a:srgbClr val="385723"/>
                </a:solidFill>
                <a:latin typeface="Times New Roman" pitchFamily="18" charset="0"/>
                <a:cs typeface="Times New Roman" pitchFamily="18" charset="0"/>
              </a:rPr>
              <a:t>- Lí giải </a:t>
            </a:r>
            <a:r>
              <a:rPr lang="en-US" sz="2400" b="1">
                <a:solidFill>
                  <a:srgbClr val="385723"/>
                </a:solidFill>
                <a:latin typeface="Times New Roman" pitchFamily="18" charset="0"/>
                <a:cs typeface="Times New Roman" pitchFamily="18" charset="0"/>
              </a:rPr>
              <a:t>hồn nhiên</a:t>
            </a:r>
            <a:r>
              <a:rPr lang="en-US" sz="2400">
                <a:solidFill>
                  <a:srgbClr val="385723"/>
                </a:solidFill>
                <a:latin typeface="Times New Roman" pitchFamily="18" charset="0"/>
                <a:cs typeface="Times New Roman" pitchFamily="18" charset="0"/>
              </a:rPr>
              <a:t>, phù hợp tâm lí trẻ thơ: Bắt nạt “</a:t>
            </a:r>
            <a:r>
              <a:rPr lang="en-US" sz="2400" i="1">
                <a:solidFill>
                  <a:srgbClr val="385723"/>
                </a:solidFill>
                <a:latin typeface="Times New Roman" pitchFamily="18" charset="0"/>
                <a:cs typeface="Times New Roman" pitchFamily="18" charset="0"/>
              </a:rPr>
              <a:t>rất hôi”, “dễ lây”</a:t>
            </a:r>
            <a:r>
              <a:rPr lang="en-US" sz="2400">
                <a:solidFill>
                  <a:srgbClr val="385723"/>
                </a:solidFill>
                <a:latin typeface="Times New Roman" pitchFamily="18" charset="0"/>
                <a:cs typeface="Times New Roman" pitchFamily="18" charset="0"/>
              </a:rPr>
              <a:t> tạo ra tiếng cười nhẹ nhàng, khiến câu chuyện dễ tiếp nhận, thể hiện </a:t>
            </a:r>
            <a:r>
              <a:rPr lang="en-US" sz="2400" b="1">
                <a:solidFill>
                  <a:srgbClr val="385723"/>
                </a:solidFill>
                <a:latin typeface="Times New Roman" pitchFamily="18" charset="0"/>
                <a:cs typeface="Times New Roman" pitchFamily="18" charset="0"/>
              </a:rPr>
              <a:t>cách nhìn thân thiện, bao dung và tinh thần đối thoại</a:t>
            </a:r>
            <a:r>
              <a:rPr lang="en-US" sz="2400">
                <a:solidFill>
                  <a:srgbClr val="385723"/>
                </a:solidFill>
                <a:latin typeface="Times New Roman" pitchFamily="18" charset="0"/>
                <a:cs typeface="Times New Roman" pitchFamily="18" charset="0"/>
              </a:rPr>
              <a:t>. Bởi vì không chỉ người bị bắt nạt cần bảo vệ, mà người bắt nạt cũng cần được giúp đỡ.</a:t>
            </a:r>
          </a:p>
        </p:txBody>
      </p:sp>
      <p:sp>
        <p:nvSpPr>
          <p:cNvPr id="13" name="Cloud Callout 12"/>
          <p:cNvSpPr/>
          <p:nvPr/>
        </p:nvSpPr>
        <p:spPr>
          <a:xfrm>
            <a:off x="2555875" y="2184400"/>
            <a:ext cx="6445250" cy="25527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7000"/>
              </a:lnSpc>
              <a:spcBef>
                <a:spcPts val="0"/>
              </a:spcBef>
              <a:spcAft>
                <a:spcPts val="0"/>
              </a:spcAft>
              <a:tabLst>
                <a:tab pos="1386840" algn="l"/>
              </a:tabLst>
              <a:defRPr/>
            </a:pPr>
            <a:r>
              <a:rPr lang="en-US" sz="2400" dirty="0" err="1">
                <a:solidFill>
                  <a:schemeClr val="accent6">
                    <a:lumMod val="50000"/>
                  </a:schemeClr>
                </a:solidFill>
                <a:latin typeface="Times New Roman" panose="02020603050405020304" pitchFamily="18" charset="0"/>
                <a:ea typeface="MS Mincho"/>
              </a:rPr>
              <a:t>Bài</a:t>
            </a:r>
            <a:r>
              <a:rPr lang="en-US" sz="2400" dirty="0">
                <a:solidFill>
                  <a:schemeClr val="accent6">
                    <a:lumMod val="50000"/>
                  </a:schemeClr>
                </a:solidFill>
                <a:latin typeface="Times New Roman" panose="02020603050405020304" pitchFamily="18" charset="0"/>
                <a:ea typeface="MS Mincho"/>
              </a:rPr>
              <a:t> </a:t>
            </a:r>
            <a:r>
              <a:rPr lang="en-US" sz="2400" dirty="0" err="1">
                <a:solidFill>
                  <a:schemeClr val="accent6">
                    <a:lumMod val="50000"/>
                  </a:schemeClr>
                </a:solidFill>
                <a:latin typeface="Times New Roman" panose="02020603050405020304" pitchFamily="18" charset="0"/>
                <a:ea typeface="MS Mincho"/>
              </a:rPr>
              <a:t>thơ</a:t>
            </a:r>
            <a:r>
              <a:rPr lang="en-US" sz="2400" dirty="0">
                <a:solidFill>
                  <a:schemeClr val="accent6">
                    <a:lumMod val="50000"/>
                  </a:schemeClr>
                </a:solidFill>
                <a:latin typeface="Times New Roman" panose="02020603050405020304" pitchFamily="18" charset="0"/>
                <a:ea typeface="MS Mincho"/>
              </a:rPr>
              <a:t> </a:t>
            </a:r>
            <a:r>
              <a:rPr lang="en-US" sz="2400" dirty="0" err="1">
                <a:solidFill>
                  <a:schemeClr val="accent6">
                    <a:lumMod val="50000"/>
                  </a:schemeClr>
                </a:solidFill>
                <a:latin typeface="Times New Roman" panose="02020603050405020304" pitchFamily="18" charset="0"/>
                <a:ea typeface="MS Mincho"/>
              </a:rPr>
              <a:t>nói</a:t>
            </a:r>
            <a:r>
              <a:rPr lang="en-US" sz="2400" dirty="0">
                <a:solidFill>
                  <a:schemeClr val="accent6">
                    <a:lumMod val="50000"/>
                  </a:schemeClr>
                </a:solidFill>
                <a:latin typeface="Times New Roman" panose="02020603050405020304" pitchFamily="18" charset="0"/>
                <a:ea typeface="MS Mincho"/>
              </a:rPr>
              <a:t> </a:t>
            </a:r>
            <a:r>
              <a:rPr lang="en-US" sz="2400" dirty="0" err="1">
                <a:solidFill>
                  <a:schemeClr val="accent6">
                    <a:lumMod val="50000"/>
                  </a:schemeClr>
                </a:solidFill>
                <a:latin typeface="Times New Roman" panose="02020603050405020304" pitchFamily="18" charset="0"/>
                <a:ea typeface="MS Mincho"/>
              </a:rPr>
              <a:t>chuyện</a:t>
            </a:r>
            <a:r>
              <a:rPr lang="en-US" sz="2400" dirty="0">
                <a:solidFill>
                  <a:schemeClr val="accent6">
                    <a:lumMod val="50000"/>
                  </a:schemeClr>
                </a:solidFill>
                <a:latin typeface="Times New Roman" panose="02020603050405020304" pitchFamily="18" charset="0"/>
                <a:ea typeface="MS Mincho"/>
              </a:rPr>
              <a:t> </a:t>
            </a:r>
            <a:r>
              <a:rPr lang="en-US" sz="2400" dirty="0" err="1">
                <a:solidFill>
                  <a:schemeClr val="accent6">
                    <a:lumMod val="50000"/>
                  </a:schemeClr>
                </a:solidFill>
                <a:latin typeface="Times New Roman" panose="02020603050405020304" pitchFamily="18" charset="0"/>
                <a:ea typeface="MS Mincho"/>
              </a:rPr>
              <a:t>bắt</a:t>
            </a:r>
            <a:r>
              <a:rPr lang="en-US" sz="2400" dirty="0">
                <a:solidFill>
                  <a:schemeClr val="accent6">
                    <a:lumMod val="50000"/>
                  </a:schemeClr>
                </a:solidFill>
                <a:latin typeface="Times New Roman" panose="02020603050405020304" pitchFamily="18" charset="0"/>
                <a:ea typeface="MS Mincho"/>
              </a:rPr>
              <a:t> </a:t>
            </a:r>
            <a:r>
              <a:rPr lang="en-US" sz="2400" dirty="0" err="1">
                <a:solidFill>
                  <a:schemeClr val="accent6">
                    <a:lumMod val="50000"/>
                  </a:schemeClr>
                </a:solidFill>
                <a:latin typeface="Times New Roman" panose="02020603050405020304" pitchFamily="18" charset="0"/>
                <a:ea typeface="MS Mincho"/>
              </a:rPr>
              <a:t>nạt</a:t>
            </a:r>
            <a:r>
              <a:rPr lang="en-US" sz="2400" dirty="0">
                <a:solidFill>
                  <a:schemeClr val="accent6">
                    <a:lumMod val="50000"/>
                  </a:schemeClr>
                </a:solidFill>
                <a:latin typeface="Times New Roman" panose="02020603050405020304" pitchFamily="18" charset="0"/>
                <a:ea typeface="MS Mincho"/>
              </a:rPr>
              <a:t> </a:t>
            </a:r>
            <a:r>
              <a:rPr lang="en-US" sz="2400" dirty="0" err="1">
                <a:solidFill>
                  <a:schemeClr val="accent6">
                    <a:lumMod val="50000"/>
                  </a:schemeClr>
                </a:solidFill>
                <a:latin typeface="Times New Roman" panose="02020603050405020304" pitchFamily="18" charset="0"/>
                <a:ea typeface="MS Mincho"/>
              </a:rPr>
              <a:t>ẩn</a:t>
            </a:r>
            <a:r>
              <a:rPr lang="en-US" sz="2400" dirty="0">
                <a:solidFill>
                  <a:schemeClr val="accent6">
                    <a:lumMod val="50000"/>
                  </a:schemeClr>
                </a:solidFill>
                <a:latin typeface="Times New Roman" panose="02020603050405020304" pitchFamily="18" charset="0"/>
                <a:ea typeface="MS Mincho"/>
              </a:rPr>
              <a:t> </a:t>
            </a:r>
            <a:r>
              <a:rPr lang="en-US" sz="2400" dirty="0" err="1">
                <a:solidFill>
                  <a:schemeClr val="accent6">
                    <a:lumMod val="50000"/>
                  </a:schemeClr>
                </a:solidFill>
                <a:latin typeface="Times New Roman" panose="02020603050405020304" pitchFamily="18" charset="0"/>
                <a:ea typeface="MS Mincho"/>
              </a:rPr>
              <a:t>chứa</a:t>
            </a:r>
            <a:r>
              <a:rPr lang="en-US" sz="2400" dirty="0">
                <a:solidFill>
                  <a:schemeClr val="accent6">
                    <a:lumMod val="50000"/>
                  </a:schemeClr>
                </a:solidFill>
                <a:latin typeface="Times New Roman" panose="02020603050405020304" pitchFamily="18" charset="0"/>
                <a:ea typeface="MS Mincho"/>
              </a:rPr>
              <a:t> ý </a:t>
            </a:r>
            <a:r>
              <a:rPr lang="en-US" sz="2400" dirty="0" err="1">
                <a:solidFill>
                  <a:schemeClr val="accent6">
                    <a:lumMod val="50000"/>
                  </a:schemeClr>
                </a:solidFill>
                <a:latin typeface="Times New Roman" panose="02020603050405020304" pitchFamily="18" charset="0"/>
                <a:ea typeface="MS Mincho"/>
              </a:rPr>
              <a:t>vị</a:t>
            </a:r>
            <a:r>
              <a:rPr lang="en-US" sz="2400" dirty="0">
                <a:solidFill>
                  <a:schemeClr val="accent6">
                    <a:lumMod val="50000"/>
                  </a:schemeClr>
                </a:solidFill>
                <a:latin typeface="Times New Roman" panose="02020603050405020304" pitchFamily="18" charset="0"/>
                <a:ea typeface="MS Mincho"/>
              </a:rPr>
              <a:t> </a:t>
            </a:r>
            <a:r>
              <a:rPr lang="en-US" sz="2400" dirty="0" err="1">
                <a:solidFill>
                  <a:schemeClr val="accent6">
                    <a:lumMod val="50000"/>
                  </a:schemeClr>
                </a:solidFill>
                <a:latin typeface="Times New Roman" panose="02020603050405020304" pitchFamily="18" charset="0"/>
                <a:ea typeface="MS Mincho"/>
              </a:rPr>
              <a:t>hài</a:t>
            </a:r>
            <a:r>
              <a:rPr lang="en-US" sz="2400" dirty="0">
                <a:solidFill>
                  <a:schemeClr val="accent6">
                    <a:lumMod val="50000"/>
                  </a:schemeClr>
                </a:solidFill>
                <a:latin typeface="Times New Roman" panose="02020603050405020304" pitchFamily="18" charset="0"/>
                <a:ea typeface="MS Mincho"/>
              </a:rPr>
              <a:t> </a:t>
            </a:r>
            <a:r>
              <a:rPr lang="en-US" sz="2400" dirty="0" err="1">
                <a:solidFill>
                  <a:schemeClr val="accent6">
                    <a:lumMod val="50000"/>
                  </a:schemeClr>
                </a:solidFill>
                <a:latin typeface="Times New Roman" panose="02020603050405020304" pitchFamily="18" charset="0"/>
                <a:ea typeface="MS Mincho"/>
              </a:rPr>
              <a:t>hước</a:t>
            </a:r>
            <a:r>
              <a:rPr lang="en-US" sz="2400" dirty="0">
                <a:solidFill>
                  <a:schemeClr val="accent6">
                    <a:lumMod val="50000"/>
                  </a:schemeClr>
                </a:solidFill>
                <a:latin typeface="Times New Roman" panose="02020603050405020304" pitchFamily="18" charset="0"/>
                <a:ea typeface="MS Mincho"/>
              </a:rPr>
              <a:t>. </a:t>
            </a:r>
            <a:r>
              <a:rPr lang="en-US" sz="2400" dirty="0" err="1">
                <a:solidFill>
                  <a:schemeClr val="accent6">
                    <a:lumMod val="50000"/>
                  </a:schemeClr>
                </a:solidFill>
                <a:latin typeface="Times New Roman" panose="02020603050405020304" pitchFamily="18" charset="0"/>
                <a:ea typeface="MS Mincho"/>
              </a:rPr>
              <a:t>Hãy</a:t>
            </a:r>
            <a:r>
              <a:rPr lang="en-US" sz="2400" dirty="0">
                <a:solidFill>
                  <a:schemeClr val="accent6">
                    <a:lumMod val="50000"/>
                  </a:schemeClr>
                </a:solidFill>
                <a:latin typeface="Times New Roman" panose="02020603050405020304" pitchFamily="18" charset="0"/>
                <a:ea typeface="MS Mincho"/>
              </a:rPr>
              <a:t> </a:t>
            </a:r>
            <a:r>
              <a:rPr lang="en-US" sz="2400" dirty="0" err="1">
                <a:solidFill>
                  <a:schemeClr val="accent6">
                    <a:lumMod val="50000"/>
                  </a:schemeClr>
                </a:solidFill>
                <a:latin typeface="Times New Roman" panose="02020603050405020304" pitchFamily="18" charset="0"/>
                <a:ea typeface="MS Mincho"/>
              </a:rPr>
              <a:t>chỉ</a:t>
            </a:r>
            <a:r>
              <a:rPr lang="en-US" sz="2400" dirty="0">
                <a:solidFill>
                  <a:schemeClr val="accent6">
                    <a:lumMod val="50000"/>
                  </a:schemeClr>
                </a:solidFill>
                <a:latin typeface="Times New Roman" panose="02020603050405020304" pitchFamily="18" charset="0"/>
                <a:ea typeface="MS Mincho"/>
              </a:rPr>
              <a:t> </a:t>
            </a:r>
            <a:r>
              <a:rPr lang="en-US" sz="2400" dirty="0" err="1">
                <a:solidFill>
                  <a:schemeClr val="accent6">
                    <a:lumMod val="50000"/>
                  </a:schemeClr>
                </a:solidFill>
                <a:latin typeface="Times New Roman" panose="02020603050405020304" pitchFamily="18" charset="0"/>
                <a:ea typeface="MS Mincho"/>
              </a:rPr>
              <a:t>ra</a:t>
            </a:r>
            <a:r>
              <a:rPr lang="en-US" sz="2400" dirty="0">
                <a:solidFill>
                  <a:schemeClr val="accent6">
                    <a:lumMod val="50000"/>
                  </a:schemeClr>
                </a:solidFill>
                <a:latin typeface="Times New Roman" panose="02020603050405020304" pitchFamily="18" charset="0"/>
                <a:ea typeface="MS Mincho"/>
              </a:rPr>
              <a:t> </a:t>
            </a:r>
            <a:r>
              <a:rPr lang="en-US" sz="2400" dirty="0" err="1">
                <a:solidFill>
                  <a:schemeClr val="accent6">
                    <a:lumMod val="50000"/>
                  </a:schemeClr>
                </a:solidFill>
                <a:latin typeface="Times New Roman" panose="02020603050405020304" pitchFamily="18" charset="0"/>
                <a:ea typeface="MS Mincho"/>
              </a:rPr>
              <a:t>một</a:t>
            </a:r>
            <a:r>
              <a:rPr lang="en-US" sz="2400" dirty="0">
                <a:solidFill>
                  <a:schemeClr val="accent6">
                    <a:lumMod val="50000"/>
                  </a:schemeClr>
                </a:solidFill>
                <a:latin typeface="Times New Roman" panose="02020603050405020304" pitchFamily="18" charset="0"/>
                <a:ea typeface="MS Mincho"/>
              </a:rPr>
              <a:t> </a:t>
            </a:r>
            <a:r>
              <a:rPr lang="en-US" sz="2400" dirty="0" err="1">
                <a:solidFill>
                  <a:schemeClr val="accent6">
                    <a:lumMod val="50000"/>
                  </a:schemeClr>
                </a:solidFill>
                <a:latin typeface="Times New Roman" panose="02020603050405020304" pitchFamily="18" charset="0"/>
                <a:ea typeface="MS Mincho"/>
              </a:rPr>
              <a:t>số</a:t>
            </a:r>
            <a:r>
              <a:rPr lang="en-US" sz="2400" dirty="0">
                <a:solidFill>
                  <a:schemeClr val="accent6">
                    <a:lumMod val="50000"/>
                  </a:schemeClr>
                </a:solidFill>
                <a:latin typeface="Times New Roman" panose="02020603050405020304" pitchFamily="18" charset="0"/>
                <a:ea typeface="MS Mincho"/>
              </a:rPr>
              <a:t> </a:t>
            </a:r>
            <a:r>
              <a:rPr lang="en-US" sz="2400" dirty="0" err="1">
                <a:solidFill>
                  <a:schemeClr val="accent6">
                    <a:lumMod val="50000"/>
                  </a:schemeClr>
                </a:solidFill>
                <a:latin typeface="Times New Roman" panose="02020603050405020304" pitchFamily="18" charset="0"/>
                <a:ea typeface="MS Mincho"/>
              </a:rPr>
              <a:t>biểu</a:t>
            </a:r>
            <a:r>
              <a:rPr lang="en-US" sz="2400" dirty="0">
                <a:solidFill>
                  <a:schemeClr val="accent6">
                    <a:lumMod val="50000"/>
                  </a:schemeClr>
                </a:solidFill>
                <a:latin typeface="Times New Roman" panose="02020603050405020304" pitchFamily="18" charset="0"/>
                <a:ea typeface="MS Mincho"/>
              </a:rPr>
              <a:t> </a:t>
            </a:r>
            <a:r>
              <a:rPr lang="en-US" sz="2400" dirty="0" err="1">
                <a:solidFill>
                  <a:schemeClr val="accent6">
                    <a:lumMod val="50000"/>
                  </a:schemeClr>
                </a:solidFill>
                <a:latin typeface="Times New Roman" panose="02020603050405020304" pitchFamily="18" charset="0"/>
                <a:ea typeface="MS Mincho"/>
              </a:rPr>
              <a:t>hiện</a:t>
            </a:r>
            <a:r>
              <a:rPr lang="en-US" sz="2400" dirty="0">
                <a:solidFill>
                  <a:schemeClr val="accent6">
                    <a:lumMod val="50000"/>
                  </a:schemeClr>
                </a:solidFill>
                <a:latin typeface="Times New Roman" panose="02020603050405020304" pitchFamily="18" charset="0"/>
                <a:ea typeface="MS Mincho"/>
              </a:rPr>
              <a:t> </a:t>
            </a:r>
            <a:r>
              <a:rPr lang="en-US" sz="2400" dirty="0" err="1">
                <a:solidFill>
                  <a:schemeClr val="accent6">
                    <a:lumMod val="50000"/>
                  </a:schemeClr>
                </a:solidFill>
                <a:latin typeface="Times New Roman" panose="02020603050405020304" pitchFamily="18" charset="0"/>
                <a:ea typeface="MS Mincho"/>
              </a:rPr>
              <a:t>của</a:t>
            </a:r>
            <a:r>
              <a:rPr lang="en-US" sz="2400" dirty="0">
                <a:solidFill>
                  <a:schemeClr val="accent6">
                    <a:lumMod val="50000"/>
                  </a:schemeClr>
                </a:solidFill>
                <a:latin typeface="Times New Roman" panose="02020603050405020304" pitchFamily="18" charset="0"/>
                <a:ea typeface="MS Mincho"/>
              </a:rPr>
              <a:t> ý </a:t>
            </a:r>
            <a:r>
              <a:rPr lang="en-US" sz="2400" dirty="0" err="1">
                <a:solidFill>
                  <a:schemeClr val="accent6">
                    <a:lumMod val="50000"/>
                  </a:schemeClr>
                </a:solidFill>
                <a:latin typeface="Times New Roman" panose="02020603050405020304" pitchFamily="18" charset="0"/>
                <a:ea typeface="MS Mincho"/>
              </a:rPr>
              <a:t>vị</a:t>
            </a:r>
            <a:r>
              <a:rPr lang="en-US" sz="2400" dirty="0">
                <a:solidFill>
                  <a:schemeClr val="accent6">
                    <a:lumMod val="50000"/>
                  </a:schemeClr>
                </a:solidFill>
                <a:latin typeface="Times New Roman" panose="02020603050405020304" pitchFamily="18" charset="0"/>
                <a:ea typeface="MS Mincho"/>
              </a:rPr>
              <a:t> </a:t>
            </a:r>
            <a:r>
              <a:rPr lang="en-US" sz="2400" dirty="0" err="1">
                <a:solidFill>
                  <a:schemeClr val="accent6">
                    <a:lumMod val="50000"/>
                  </a:schemeClr>
                </a:solidFill>
                <a:latin typeface="Times New Roman" panose="02020603050405020304" pitchFamily="18" charset="0"/>
                <a:ea typeface="MS Mincho"/>
              </a:rPr>
              <a:t>hài</a:t>
            </a:r>
            <a:r>
              <a:rPr lang="en-US" sz="2400" dirty="0">
                <a:solidFill>
                  <a:schemeClr val="accent6">
                    <a:lumMod val="50000"/>
                  </a:schemeClr>
                </a:solidFill>
                <a:latin typeface="Times New Roman" panose="02020603050405020304" pitchFamily="18" charset="0"/>
                <a:ea typeface="MS Mincho"/>
              </a:rPr>
              <a:t> </a:t>
            </a:r>
            <a:r>
              <a:rPr lang="en-US" sz="2400" dirty="0" err="1">
                <a:solidFill>
                  <a:schemeClr val="accent6">
                    <a:lumMod val="50000"/>
                  </a:schemeClr>
                </a:solidFill>
                <a:latin typeface="Times New Roman" panose="02020603050405020304" pitchFamily="18" charset="0"/>
                <a:ea typeface="MS Mincho"/>
              </a:rPr>
              <a:t>hước</a:t>
            </a:r>
            <a:r>
              <a:rPr lang="en-US" sz="2400" dirty="0">
                <a:solidFill>
                  <a:schemeClr val="accent6">
                    <a:lumMod val="50000"/>
                  </a:schemeClr>
                </a:solidFill>
                <a:latin typeface="Times New Roman" panose="02020603050405020304" pitchFamily="18" charset="0"/>
                <a:ea typeface="MS Mincho"/>
              </a:rPr>
              <a:t> </a:t>
            </a:r>
            <a:r>
              <a:rPr lang="en-US" sz="2400" dirty="0" err="1">
                <a:solidFill>
                  <a:schemeClr val="accent6">
                    <a:lumMod val="50000"/>
                  </a:schemeClr>
                </a:solidFill>
                <a:latin typeface="Times New Roman" panose="02020603050405020304" pitchFamily="18" charset="0"/>
                <a:ea typeface="MS Mincho"/>
              </a:rPr>
              <a:t>đó</a:t>
            </a:r>
            <a:r>
              <a:rPr lang="en-US" sz="2400" dirty="0">
                <a:solidFill>
                  <a:schemeClr val="accent6">
                    <a:lumMod val="50000"/>
                  </a:schemeClr>
                </a:solidFill>
                <a:latin typeface="Times New Roman" panose="02020603050405020304" pitchFamily="18" charset="0"/>
                <a:ea typeface="MS Mincho"/>
              </a:rPr>
              <a:t>?</a:t>
            </a:r>
            <a:endParaRPr lang="en-US" sz="2400" dirty="0">
              <a:solidFill>
                <a:schemeClr val="accent6">
                  <a:lumMod val="50000"/>
                </a:schemeClr>
              </a:solidFill>
              <a:latin typeface="Times New Roman" panose="02020603050405020304" pitchFamily="18" charset="0"/>
              <a:ea typeface="Times New Roman" panose="02020603050405020304" pitchFamily="18" charset="0"/>
            </a:endParaRPr>
          </a:p>
        </p:txBody>
      </p:sp>
      <p:pic>
        <p:nvPicPr>
          <p:cNvPr id="495625" name="Picture 13"/>
          <p:cNvPicPr>
            <a:picLocks noChangeAspect="1"/>
          </p:cNvPicPr>
          <p:nvPr/>
        </p:nvPicPr>
        <p:blipFill>
          <a:blip r:embed="rId3"/>
          <a:srcRect/>
          <a:stretch>
            <a:fillRect/>
          </a:stretch>
        </p:blipFill>
        <p:spPr bwMode="auto">
          <a:xfrm>
            <a:off x="6137275" y="173038"/>
            <a:ext cx="2849563" cy="1712912"/>
          </a:xfrm>
          <a:prstGeom prst="rect">
            <a:avLst/>
          </a:prstGeom>
          <a:noFill/>
          <a:ln w="9525">
            <a:noFill/>
            <a:miter lim="800000"/>
            <a:headEnd/>
            <a:tailEnd/>
          </a:ln>
        </p:spPr>
      </p:pic>
    </p:spTree>
    <p:extLst>
      <p:ext uri="{BB962C8B-B14F-4D97-AF65-F5344CB8AC3E}">
        <p14:creationId xmlns:p14="http://schemas.microsoft.com/office/powerpoint/2010/main" val="250226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3"/>
                                        </p:tgtEl>
                                        <p:attrNameLst>
                                          <p:attrName>ppt_w</p:attrName>
                                        </p:attrNameLst>
                                      </p:cBhvr>
                                      <p:tavLst>
                                        <p:tav tm="0">
                                          <p:val>
                                            <p:strVal val="ppt_w"/>
                                          </p:val>
                                        </p:tav>
                                        <p:tav tm="100000">
                                          <p:val>
                                            <p:fltVal val="0"/>
                                          </p:val>
                                        </p:tav>
                                      </p:tavLst>
                                    </p:anim>
                                    <p:anim calcmode="lin" valueType="num">
                                      <p:cBhvr>
                                        <p:cTn id="7" dur="500"/>
                                        <p:tgtEl>
                                          <p:spTgt spid="13"/>
                                        </p:tgtEl>
                                        <p:attrNameLst>
                                          <p:attrName>ppt_h</p:attrName>
                                        </p:attrNameLst>
                                      </p:cBhvr>
                                      <p:tavLst>
                                        <p:tav tm="0">
                                          <p:val>
                                            <p:strVal val="ppt_h"/>
                                          </p:val>
                                        </p:tav>
                                        <p:tav tm="100000">
                                          <p:val>
                                            <p:fltVal val="0"/>
                                          </p:val>
                                        </p:tav>
                                      </p:tavLst>
                                    </p:anim>
                                    <p:animEffect transition="out" filter="fade">
                                      <p:cBhvr>
                                        <p:cTn id="8" dur="500"/>
                                        <p:tgtEl>
                                          <p:spTgt spid="13"/>
                                        </p:tgtEl>
                                      </p:cBhvr>
                                    </p:animEffect>
                                    <p:set>
                                      <p:cBhvr>
                                        <p:cTn id="9" dur="1" fill="hold">
                                          <p:stCondLst>
                                            <p:cond delay="499"/>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1000"/>
                                        <p:tgtEl>
                                          <p:spTgt spid="8">
                                            <p:txEl>
                                              <p:pRg st="2" end="2"/>
                                            </p:txEl>
                                          </p:spTgt>
                                        </p:tgtEl>
                                      </p:cBhvr>
                                    </p:animEffect>
                                    <p:anim calcmode="lin" valueType="num">
                                      <p:cBhvr>
                                        <p:cTn id="3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fade">
                                      <p:cBhvr>
                                        <p:cTn id="47" dur="1000"/>
                                        <p:tgtEl>
                                          <p:spTgt spid="12">
                                            <p:txEl>
                                              <p:pRg st="0" end="0"/>
                                            </p:txEl>
                                          </p:spTgt>
                                        </p:tgtEl>
                                      </p:cBhvr>
                                    </p:animEffect>
                                    <p:anim calcmode="lin" valueType="num">
                                      <p:cBhvr>
                                        <p:cTn id="4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rcRect/>
          <a:stretch>
            <a:fillRect/>
          </a:stretch>
        </p:blipFill>
        <p:spPr bwMode="auto">
          <a:xfrm>
            <a:off x="5586413" y="1195388"/>
            <a:ext cx="6846887" cy="5676900"/>
          </a:xfrm>
          <a:prstGeom prst="rect">
            <a:avLst/>
          </a:prstGeom>
          <a:noFill/>
          <a:ln w="9525">
            <a:noFill/>
            <a:miter lim="800000"/>
            <a:headEnd/>
            <a:tailEnd/>
          </a:ln>
        </p:spPr>
      </p:pic>
      <p:pic>
        <p:nvPicPr>
          <p:cNvPr id="11" name="Picture 10"/>
          <p:cNvPicPr>
            <a:picLocks noChangeAspect="1"/>
          </p:cNvPicPr>
          <p:nvPr/>
        </p:nvPicPr>
        <p:blipFill>
          <a:blip r:embed="rId3"/>
          <a:srcRect/>
          <a:stretch>
            <a:fillRect/>
          </a:stretch>
        </p:blipFill>
        <p:spPr bwMode="auto">
          <a:xfrm>
            <a:off x="0" y="1290638"/>
            <a:ext cx="6032500" cy="5675312"/>
          </a:xfrm>
          <a:prstGeom prst="rect">
            <a:avLst/>
          </a:prstGeom>
          <a:noFill/>
          <a:ln w="9525">
            <a:noFill/>
            <a:miter lim="800000"/>
            <a:headEnd/>
            <a:tailEnd/>
          </a:ln>
        </p:spPr>
      </p:pic>
      <p:sp>
        <p:nvSpPr>
          <p:cNvPr id="12" name="Rectangle 11"/>
          <p:cNvSpPr>
            <a:spLocks noChangeArrowheads="1"/>
          </p:cNvSpPr>
          <p:nvPr/>
        </p:nvSpPr>
        <p:spPr bwMode="auto">
          <a:xfrm>
            <a:off x="1466850" y="1955800"/>
            <a:ext cx="4119563" cy="4156075"/>
          </a:xfrm>
          <a:prstGeom prst="rect">
            <a:avLst/>
          </a:prstGeom>
          <a:noFill/>
          <a:ln w="9525">
            <a:noFill/>
            <a:miter lim="800000"/>
            <a:headEnd/>
            <a:tailEnd/>
          </a:ln>
        </p:spPr>
        <p:txBody>
          <a:bodyPr>
            <a:spAutoFit/>
          </a:bodyPr>
          <a:lstStyle/>
          <a:p>
            <a:pPr>
              <a:tabLst>
                <a:tab pos="723900" algn="l"/>
              </a:tabLst>
            </a:pPr>
            <a:r>
              <a:rPr lang="en-US" sz="2400" b="1">
                <a:solidFill>
                  <a:srgbClr val="002060"/>
                </a:solidFill>
                <a:latin typeface="Times New Roman" pitchFamily="18" charset="0"/>
                <a:cs typeface="Times New Roman" pitchFamily="18" charset="0"/>
              </a:rPr>
              <a:t>1. Nội dung: </a:t>
            </a:r>
            <a:endParaRPr lang="en-US" sz="2400">
              <a:solidFill>
                <a:srgbClr val="002060"/>
              </a:solidFill>
              <a:latin typeface="Times New Roman" pitchFamily="18" charset="0"/>
              <a:cs typeface="Times New Roman" pitchFamily="18" charset="0"/>
            </a:endParaRPr>
          </a:p>
          <a:p>
            <a:pPr>
              <a:tabLst>
                <a:tab pos="723900" algn="l"/>
              </a:tabLst>
            </a:pPr>
            <a:r>
              <a:rPr lang="en-US" sz="2400" b="1">
                <a:solidFill>
                  <a:srgbClr val="002060"/>
                </a:solidFill>
                <a:latin typeface="Times New Roman" pitchFamily="18" charset="0"/>
                <a:cs typeface="Times New Roman" pitchFamily="18" charset="0"/>
              </a:rPr>
              <a:t>- </a:t>
            </a:r>
            <a:r>
              <a:rPr lang="en-US" sz="2400">
                <a:solidFill>
                  <a:srgbClr val="002060"/>
                </a:solidFill>
                <a:latin typeface="Times New Roman" pitchFamily="18" charset="0"/>
                <a:cs typeface="Times New Roman" pitchFamily="18" charset="0"/>
              </a:rPr>
              <a:t>Bài thơ nói về hiện tượng bắt nạt là thói quen xấu xí, đáng chê. Từ đó giúp mọi người có thái độ đúng đắn trước hiện tượng bắt nạt, góp phần xây dựng môi trường học đường lành mạnh, an toàn, hạnh phúc.</a:t>
            </a:r>
          </a:p>
          <a:p>
            <a:pPr>
              <a:tabLst>
                <a:tab pos="723900" algn="l"/>
              </a:tabLst>
            </a:pPr>
            <a:r>
              <a:rPr lang="en-US" sz="2400">
                <a:solidFill>
                  <a:srgbClr val="002060"/>
                </a:solidFill>
                <a:latin typeface="Times New Roman" pitchFamily="18" charset="0"/>
                <a:cs typeface="Times New Roman" pitchFamily="18" charset="0"/>
              </a:rPr>
              <a:t>- Tâm hồn thơ trong sáng, cách nhìn thân thiện, bao dung của nhà thơ.</a:t>
            </a:r>
          </a:p>
        </p:txBody>
      </p:sp>
      <p:sp>
        <p:nvSpPr>
          <p:cNvPr id="7" name="Rectangle 6"/>
          <p:cNvSpPr>
            <a:spLocks noChangeArrowheads="1"/>
          </p:cNvSpPr>
          <p:nvPr/>
        </p:nvSpPr>
        <p:spPr bwMode="auto">
          <a:xfrm>
            <a:off x="7100888" y="1955800"/>
            <a:ext cx="4073525" cy="3970338"/>
          </a:xfrm>
          <a:prstGeom prst="rect">
            <a:avLst/>
          </a:prstGeom>
          <a:noFill/>
          <a:ln w="9525">
            <a:noFill/>
            <a:miter lim="800000"/>
            <a:headEnd/>
            <a:tailEnd/>
          </a:ln>
        </p:spPr>
        <p:txBody>
          <a:bodyPr>
            <a:spAutoFit/>
          </a:bodyPr>
          <a:lstStyle/>
          <a:p>
            <a:pPr>
              <a:tabLst>
                <a:tab pos="723900" algn="l"/>
              </a:tabLst>
            </a:pPr>
            <a:r>
              <a:rPr lang="en-US" sz="2800" b="1">
                <a:solidFill>
                  <a:srgbClr val="002060"/>
                </a:solidFill>
                <a:latin typeface="Times New Roman" pitchFamily="18" charset="0"/>
                <a:cs typeface="Times New Roman" pitchFamily="18" charset="0"/>
              </a:rPr>
              <a:t>2. Nghệ thuật:</a:t>
            </a:r>
            <a:endParaRPr lang="en-US" sz="2800">
              <a:solidFill>
                <a:srgbClr val="002060"/>
              </a:solidFill>
              <a:latin typeface="Times New Roman" pitchFamily="18" charset="0"/>
              <a:cs typeface="Times New Roman" pitchFamily="18" charset="0"/>
            </a:endParaRPr>
          </a:p>
          <a:p>
            <a:pPr>
              <a:tabLst>
                <a:tab pos="723900" algn="l"/>
              </a:tabLst>
            </a:pPr>
            <a:r>
              <a:rPr lang="en-US" sz="2800">
                <a:solidFill>
                  <a:srgbClr val="002060"/>
                </a:solidFill>
                <a:latin typeface="Times New Roman" pitchFamily="18" charset="0"/>
                <a:cs typeface="Times New Roman" pitchFamily="18" charset="0"/>
              </a:rPr>
              <a:t>- Thể thơ 5 chữ</a:t>
            </a:r>
          </a:p>
          <a:p>
            <a:pPr>
              <a:tabLst>
                <a:tab pos="723900" algn="l"/>
              </a:tabLst>
            </a:pPr>
            <a:r>
              <a:rPr lang="en-US" sz="2800">
                <a:solidFill>
                  <a:srgbClr val="002060"/>
                </a:solidFill>
                <a:latin typeface="Times New Roman" pitchFamily="18" charset="0"/>
                <a:cs typeface="Times New Roman" pitchFamily="18" charset="0"/>
              </a:rPr>
              <a:t>- Hình ảnh thơ ngộ nghĩnh.</a:t>
            </a:r>
          </a:p>
          <a:p>
            <a:pPr>
              <a:tabLst>
                <a:tab pos="723900" algn="l"/>
              </a:tabLst>
            </a:pPr>
            <a:r>
              <a:rPr lang="en-US" sz="2800">
                <a:solidFill>
                  <a:srgbClr val="002060"/>
                </a:solidFill>
                <a:latin typeface="Times New Roman" pitchFamily="18" charset="0"/>
                <a:cs typeface="Times New Roman" pitchFamily="18" charset="0"/>
              </a:rPr>
              <a:t>- Giọng thơ hài hước, dí dỏm, tâm tình, gần gũi, tạo không khí thân thiện, khiến người nghe dễ tiếp nhận, thể hiện cách nhìn bao dung.</a:t>
            </a:r>
          </a:p>
        </p:txBody>
      </p:sp>
      <p:sp>
        <p:nvSpPr>
          <p:cNvPr id="14" name="Flowchart: Decision 13"/>
          <p:cNvSpPr/>
          <p:nvPr/>
        </p:nvSpPr>
        <p:spPr>
          <a:xfrm>
            <a:off x="3833813" y="257175"/>
            <a:ext cx="4337050" cy="1181100"/>
          </a:xfrm>
          <a:prstGeom prst="flowChartDecision">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tabLst>
                <a:tab pos="723900" algn="l"/>
              </a:tabLst>
              <a:defRPr/>
            </a:pPr>
            <a:r>
              <a:rPr lang="en-US" sz="2800" b="1">
                <a:solidFill>
                  <a:srgbClr val="FFFFFF"/>
                </a:solidFill>
                <a:latin typeface="Times New Roman" pitchFamily="18" charset="0"/>
                <a:cs typeface="Times New Roman" pitchFamily="18" charset="0"/>
              </a:rPr>
              <a:t>III. Tổng kết</a:t>
            </a:r>
            <a:endParaRPr lang="en-US" sz="2800">
              <a:solidFill>
                <a:srgbClr val="FFFFFF"/>
              </a:solidFill>
              <a:latin typeface="Times New Roman" pitchFamily="18" charset="0"/>
              <a:cs typeface="Times New Roman" pitchFamily="18" charset="0"/>
            </a:endParaRPr>
          </a:p>
        </p:txBody>
      </p:sp>
      <p:sp>
        <p:nvSpPr>
          <p:cNvPr id="13" name="Cloud Callout 12"/>
          <p:cNvSpPr/>
          <p:nvPr/>
        </p:nvSpPr>
        <p:spPr>
          <a:xfrm>
            <a:off x="2640013" y="2103438"/>
            <a:ext cx="6724650" cy="2919412"/>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7000"/>
              </a:lnSpc>
              <a:spcBef>
                <a:spcPts val="0"/>
              </a:spcBef>
              <a:spcAft>
                <a:spcPts val="0"/>
              </a:spcAft>
              <a:tabLst>
                <a:tab pos="1386840" algn="l"/>
              </a:tabLst>
              <a:defRPr/>
            </a:pPr>
            <a:r>
              <a:rPr lang="en-US" dirty="0" err="1">
                <a:solidFill>
                  <a:schemeClr val="accent6">
                    <a:lumMod val="50000"/>
                  </a:schemeClr>
                </a:solidFill>
                <a:latin typeface="Times New Roman" panose="02020603050405020304" pitchFamily="18" charset="0"/>
                <a:ea typeface="MS Mincho"/>
              </a:rPr>
              <a:t>Đọc</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bài</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thơ</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em</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thấy</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tác</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giả</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muốn</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nhắn</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gửi</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thông</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điệp</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gì</a:t>
            </a:r>
            <a:r>
              <a:rPr lang="en-US" dirty="0">
                <a:solidFill>
                  <a:schemeClr val="accent6">
                    <a:lumMod val="50000"/>
                  </a:schemeClr>
                </a:solidFill>
                <a:latin typeface="Times New Roman" panose="02020603050405020304" pitchFamily="18" charset="0"/>
                <a:ea typeface="MS Mincho"/>
              </a:rPr>
              <a:t>?</a:t>
            </a:r>
            <a:endParaRPr lang="en-US" sz="1600" dirty="0">
              <a:solidFill>
                <a:schemeClr val="accent6">
                  <a:lumMod val="50000"/>
                </a:schemeClr>
              </a:solidFill>
              <a:latin typeface="Times New Roman" panose="02020603050405020304" pitchFamily="18" charset="0"/>
              <a:ea typeface="Times New Roman" panose="02020603050405020304" pitchFamily="18" charset="0"/>
            </a:endParaRPr>
          </a:p>
          <a:p>
            <a:pPr fontAlgn="auto">
              <a:lnSpc>
                <a:spcPct val="107000"/>
              </a:lnSpc>
              <a:spcBef>
                <a:spcPts val="0"/>
              </a:spcBef>
              <a:spcAft>
                <a:spcPts val="0"/>
              </a:spcAft>
              <a:tabLst>
                <a:tab pos="1386840" algn="l"/>
              </a:tabLst>
              <a:defRPr/>
            </a:pPr>
            <a:r>
              <a:rPr lang="en-US" dirty="0" err="1">
                <a:solidFill>
                  <a:schemeClr val="accent6">
                    <a:lumMod val="50000"/>
                  </a:schemeClr>
                </a:solidFill>
                <a:latin typeface="Times New Roman" panose="02020603050405020304" pitchFamily="18" charset="0"/>
                <a:ea typeface="MS Mincho"/>
              </a:rPr>
              <a:t>Đồng</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thời</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giúp</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em</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hiểu</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gì</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vẻ</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đẹp</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tâm</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hồn</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của</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nhà</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thơ</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Nguyễn</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Thế</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Hoàng</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Linh</a:t>
            </a:r>
            <a:r>
              <a:rPr lang="en-US" dirty="0">
                <a:solidFill>
                  <a:schemeClr val="accent6">
                    <a:lumMod val="50000"/>
                  </a:schemeClr>
                </a:solidFill>
                <a:latin typeface="Times New Roman" panose="02020603050405020304" pitchFamily="18" charset="0"/>
                <a:ea typeface="MS Mincho"/>
              </a:rPr>
              <a:t>?</a:t>
            </a:r>
            <a:endParaRPr lang="en-US" sz="1600" dirty="0">
              <a:solidFill>
                <a:schemeClr val="accent6">
                  <a:lumMod val="50000"/>
                </a:schemeClr>
              </a:solidFill>
              <a:latin typeface="Times New Roman" panose="02020603050405020304" pitchFamily="18" charset="0"/>
              <a:ea typeface="Times New Roman" panose="02020603050405020304" pitchFamily="18" charset="0"/>
            </a:endParaRPr>
          </a:p>
          <a:p>
            <a:pPr fontAlgn="auto">
              <a:lnSpc>
                <a:spcPct val="107000"/>
              </a:lnSpc>
              <a:spcBef>
                <a:spcPts val="0"/>
              </a:spcBef>
              <a:spcAft>
                <a:spcPts val="0"/>
              </a:spcAft>
              <a:tabLst>
                <a:tab pos="1386840" algn="l"/>
              </a:tabLst>
              <a:defRPr/>
            </a:pPr>
            <a:r>
              <a:rPr lang="en-US" dirty="0" err="1">
                <a:solidFill>
                  <a:schemeClr val="accent6">
                    <a:lumMod val="50000"/>
                  </a:schemeClr>
                </a:solidFill>
                <a:latin typeface="Times New Roman" panose="02020603050405020304" pitchFamily="18" charset="0"/>
                <a:ea typeface="MS Mincho"/>
              </a:rPr>
              <a:t>Nghệ</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thuật</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đặc</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sắc</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của</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bài</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thơ</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như</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thế</a:t>
            </a:r>
            <a:r>
              <a:rPr lang="en-US" dirty="0">
                <a:solidFill>
                  <a:schemeClr val="accent6">
                    <a:lumMod val="50000"/>
                  </a:schemeClr>
                </a:solidFill>
                <a:latin typeface="Times New Roman" panose="02020603050405020304" pitchFamily="18" charset="0"/>
                <a:ea typeface="MS Mincho"/>
              </a:rPr>
              <a:t> </a:t>
            </a:r>
            <a:r>
              <a:rPr lang="en-US" dirty="0" err="1">
                <a:solidFill>
                  <a:schemeClr val="accent6">
                    <a:lumMod val="50000"/>
                  </a:schemeClr>
                </a:solidFill>
                <a:latin typeface="Times New Roman" panose="02020603050405020304" pitchFamily="18" charset="0"/>
                <a:ea typeface="MS Mincho"/>
              </a:rPr>
              <a:t>nào</a:t>
            </a:r>
            <a:r>
              <a:rPr lang="en-US" dirty="0">
                <a:solidFill>
                  <a:schemeClr val="accent6">
                    <a:lumMod val="50000"/>
                  </a:schemeClr>
                </a:solidFill>
                <a:latin typeface="Times New Roman" panose="02020603050405020304" pitchFamily="18" charset="0"/>
                <a:ea typeface="MS Mincho"/>
              </a:rPr>
              <a:t>?</a:t>
            </a:r>
            <a:endParaRPr lang="en-US" sz="1600" dirty="0">
              <a:solidFill>
                <a:schemeClr val="accent6">
                  <a:lumMod val="50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3922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3"/>
                                        </p:tgtEl>
                                        <p:attrNameLst>
                                          <p:attrName>ppt_w</p:attrName>
                                        </p:attrNameLst>
                                      </p:cBhvr>
                                      <p:tavLst>
                                        <p:tav tm="0">
                                          <p:val>
                                            <p:strVal val="ppt_w"/>
                                          </p:val>
                                        </p:tav>
                                        <p:tav tm="100000">
                                          <p:val>
                                            <p:fltVal val="0"/>
                                          </p:val>
                                        </p:tav>
                                      </p:tavLst>
                                    </p:anim>
                                    <p:anim calcmode="lin" valueType="num">
                                      <p:cBhvr>
                                        <p:cTn id="7" dur="500"/>
                                        <p:tgtEl>
                                          <p:spTgt spid="13"/>
                                        </p:tgtEl>
                                        <p:attrNameLst>
                                          <p:attrName>ppt_h</p:attrName>
                                        </p:attrNameLst>
                                      </p:cBhvr>
                                      <p:tavLst>
                                        <p:tav tm="0">
                                          <p:val>
                                            <p:strVal val="ppt_h"/>
                                          </p:val>
                                        </p:tav>
                                        <p:tav tm="100000">
                                          <p:val>
                                            <p:fltVal val="0"/>
                                          </p:val>
                                        </p:tav>
                                      </p:tavLst>
                                    </p:anim>
                                    <p:animEffect transition="out" filter="fade">
                                      <p:cBhvr>
                                        <p:cTn id="8" dur="500"/>
                                        <p:tgtEl>
                                          <p:spTgt spid="13"/>
                                        </p:tgtEl>
                                      </p:cBhvr>
                                    </p:animEffect>
                                    <p:set>
                                      <p:cBhvr>
                                        <p:cTn id="9" dur="1" fill="hold">
                                          <p:stCondLst>
                                            <p:cond delay="499"/>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Effect transition="in" filter="fade">
                                      <p:cBhvr>
                                        <p:cTn id="28" dur="1000"/>
                                        <p:tgtEl>
                                          <p:spTgt spid="12">
                                            <p:txEl>
                                              <p:pRg st="1" end="1"/>
                                            </p:txEl>
                                          </p:spTgt>
                                        </p:tgtEl>
                                      </p:cBhvr>
                                    </p:animEffect>
                                    <p:anim calcmode="lin" valueType="num">
                                      <p:cBhvr>
                                        <p:cTn id="29"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animEffect transition="in" filter="fade">
                                      <p:cBhvr>
                                        <p:cTn id="35" dur="1000"/>
                                        <p:tgtEl>
                                          <p:spTgt spid="12">
                                            <p:txEl>
                                              <p:pRg st="2" end="2"/>
                                            </p:txEl>
                                          </p:spTgt>
                                        </p:tgtEl>
                                      </p:cBhvr>
                                    </p:animEffect>
                                    <p:anim calcmode="lin" valueType="num">
                                      <p:cBhvr>
                                        <p:cTn id="36"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Effect transition="in" filter="fade">
                                      <p:cBhvr>
                                        <p:cTn id="49" dur="1000"/>
                                        <p:tgtEl>
                                          <p:spTgt spid="7">
                                            <p:txEl>
                                              <p:pRg st="0" end="0"/>
                                            </p:txEl>
                                          </p:spTgt>
                                        </p:tgtEl>
                                      </p:cBhvr>
                                    </p:animEffect>
                                    <p:anim calcmode="lin" valueType="num">
                                      <p:cBhvr>
                                        <p:cTn id="5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1" end="1"/>
                                            </p:txEl>
                                          </p:spTgt>
                                        </p:tgtEl>
                                        <p:attrNameLst>
                                          <p:attrName>style.visibility</p:attrName>
                                        </p:attrNameLst>
                                      </p:cBhvr>
                                      <p:to>
                                        <p:strVal val="visible"/>
                                      </p:to>
                                    </p:set>
                                    <p:animEffect transition="in" filter="fade">
                                      <p:cBhvr>
                                        <p:cTn id="56" dur="1000"/>
                                        <p:tgtEl>
                                          <p:spTgt spid="7">
                                            <p:txEl>
                                              <p:pRg st="1" end="1"/>
                                            </p:txEl>
                                          </p:spTgt>
                                        </p:tgtEl>
                                      </p:cBhvr>
                                    </p:animEffect>
                                    <p:anim calcmode="lin" valueType="num">
                                      <p:cBhvr>
                                        <p:cTn id="5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xEl>
                                              <p:pRg st="2" end="2"/>
                                            </p:txEl>
                                          </p:spTgt>
                                        </p:tgtEl>
                                        <p:attrNameLst>
                                          <p:attrName>style.visibility</p:attrName>
                                        </p:attrNameLst>
                                      </p:cBhvr>
                                      <p:to>
                                        <p:strVal val="visible"/>
                                      </p:to>
                                    </p:set>
                                    <p:animEffect transition="in" filter="fade">
                                      <p:cBhvr>
                                        <p:cTn id="63" dur="1000"/>
                                        <p:tgtEl>
                                          <p:spTgt spid="7">
                                            <p:txEl>
                                              <p:pRg st="2" end="2"/>
                                            </p:txEl>
                                          </p:spTgt>
                                        </p:tgtEl>
                                      </p:cBhvr>
                                    </p:animEffect>
                                    <p:anim calcmode="lin" valueType="num">
                                      <p:cBhvr>
                                        <p:cTn id="6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7">
                                            <p:txEl>
                                              <p:pRg st="3" end="3"/>
                                            </p:txEl>
                                          </p:spTgt>
                                        </p:tgtEl>
                                        <p:attrNameLst>
                                          <p:attrName>style.visibility</p:attrName>
                                        </p:attrNameLst>
                                      </p:cBhvr>
                                      <p:to>
                                        <p:strVal val="visible"/>
                                      </p:to>
                                    </p:set>
                                    <p:animEffect transition="in" filter="fade">
                                      <p:cBhvr>
                                        <p:cTn id="70" dur="1000"/>
                                        <p:tgtEl>
                                          <p:spTgt spid="7">
                                            <p:txEl>
                                              <p:pRg st="3" end="3"/>
                                            </p:txEl>
                                          </p:spTgt>
                                        </p:tgtEl>
                                      </p:cBhvr>
                                    </p:animEffect>
                                    <p:anim calcmode="lin" valueType="num">
                                      <p:cBhvr>
                                        <p:cTn id="7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49638" y="244475"/>
            <a:ext cx="5083175" cy="519113"/>
          </a:xfrm>
          <a:prstGeom prst="rect">
            <a:avLst/>
          </a:prstGeom>
        </p:spPr>
        <p:txBody>
          <a:bodyPr wrap="none">
            <a:spAutoFit/>
          </a:bodyPr>
          <a:lstStyle/>
          <a:p>
            <a:pPr eaLnBrk="0" hangingPunct="0"/>
            <a:r>
              <a:rPr lang="en-US" sz="2800" b="1">
                <a:solidFill>
                  <a:srgbClr val="385723"/>
                </a:solidFill>
                <a:latin typeface="Times New Roman" pitchFamily="18" charset="0"/>
                <a:cs typeface="Times New Roman" pitchFamily="18" charset="0"/>
              </a:rPr>
              <a:t>HOẠT ĐỘNG 4:  LUYỆN TẬP </a:t>
            </a:r>
            <a:endParaRPr lang="en-US" sz="2800">
              <a:solidFill>
                <a:srgbClr val="385723"/>
              </a:solidFill>
              <a:latin typeface="Times New Roman" pitchFamily="18" charset="0"/>
              <a:cs typeface="Times New Roman" pitchFamily="18" charset="0"/>
            </a:endParaRPr>
          </a:p>
        </p:txBody>
      </p:sp>
      <p:pic>
        <p:nvPicPr>
          <p:cNvPr id="498690" name="Picture 5"/>
          <p:cNvPicPr>
            <a:picLocks noChangeAspect="1"/>
          </p:cNvPicPr>
          <p:nvPr/>
        </p:nvPicPr>
        <p:blipFill>
          <a:blip r:embed="rId2"/>
          <a:srcRect/>
          <a:stretch>
            <a:fillRect/>
          </a:stretch>
        </p:blipFill>
        <p:spPr bwMode="auto">
          <a:xfrm>
            <a:off x="1563688" y="990600"/>
            <a:ext cx="8848725" cy="5734050"/>
          </a:xfrm>
          <a:prstGeom prst="rect">
            <a:avLst/>
          </a:prstGeom>
          <a:noFill/>
          <a:ln w="9525">
            <a:noFill/>
            <a:miter lim="800000"/>
            <a:headEnd/>
            <a:tailEnd/>
          </a:ln>
        </p:spPr>
      </p:pic>
      <p:sp>
        <p:nvSpPr>
          <p:cNvPr id="7" name="TextBox 6"/>
          <p:cNvSpPr txBox="1"/>
          <p:nvPr/>
        </p:nvSpPr>
        <p:spPr>
          <a:xfrm>
            <a:off x="2020888" y="1052513"/>
            <a:ext cx="1171575" cy="522287"/>
          </a:xfrm>
          <a:prstGeom prst="rect">
            <a:avLst/>
          </a:prstGeom>
          <a:noFill/>
        </p:spPr>
        <p:txBody>
          <a:bodyPr wrap="none">
            <a:spAutoFit/>
          </a:bodyPr>
          <a:lstStyle/>
          <a:p>
            <a:pPr fontAlgn="auto">
              <a:spcBef>
                <a:spcPts val="0"/>
              </a:spcBef>
              <a:spcAft>
                <a:spcPts val="0"/>
              </a:spcAft>
              <a:defRPr/>
            </a:pPr>
            <a:r>
              <a:rPr lang="en-US" sz="2800" b="1" dirty="0" err="1">
                <a:solidFill>
                  <a:schemeClr val="accent4">
                    <a:lumMod val="50000"/>
                  </a:schemeClr>
                </a:solidFill>
                <a:latin typeface="Times New Roman" panose="02020603050405020304" pitchFamily="18" charset="0"/>
                <a:cs typeface="Times New Roman" panose="02020603050405020304" pitchFamily="18" charset="0"/>
              </a:rPr>
              <a:t>Đề</a:t>
            </a:r>
            <a:r>
              <a:rPr lang="en-US" sz="2800" b="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cs typeface="Times New Roman" panose="02020603050405020304" pitchFamily="18" charset="0"/>
              </a:rPr>
              <a:t>bài</a:t>
            </a:r>
            <a:endParaRPr lang="en-US" sz="28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498692" name="Rectangle 7"/>
          <p:cNvSpPr>
            <a:spLocks noChangeArrowheads="1"/>
          </p:cNvSpPr>
          <p:nvPr/>
        </p:nvSpPr>
        <p:spPr bwMode="auto">
          <a:xfrm>
            <a:off x="3316288" y="2636838"/>
            <a:ext cx="5343525" cy="2198687"/>
          </a:xfrm>
          <a:prstGeom prst="rect">
            <a:avLst/>
          </a:prstGeom>
          <a:noFill/>
          <a:ln w="9525">
            <a:noFill/>
            <a:miter lim="800000"/>
            <a:headEnd/>
            <a:tailEnd/>
          </a:ln>
        </p:spPr>
        <p:txBody>
          <a:bodyPr>
            <a:spAutoFit/>
          </a:bodyPr>
          <a:lstStyle/>
          <a:p>
            <a:pPr>
              <a:lnSpc>
                <a:spcPct val="107000"/>
              </a:lnSpc>
              <a:tabLst>
                <a:tab pos="1385888" algn="l"/>
              </a:tabLst>
            </a:pPr>
            <a:r>
              <a:rPr lang="en-US" sz="3200">
                <a:solidFill>
                  <a:srgbClr val="002060"/>
                </a:solidFill>
                <a:latin typeface="Times New Roman" pitchFamily="18" charset="0"/>
                <a:ea typeface="MS Mincho" pitchFamily="49" charset="-128"/>
              </a:rPr>
              <a:t>Viết một đoạn văn ngắn (5 đến 7 dòng), nêu suy nghĩ của em về hiện tượng bắt nạt trong học đường.</a:t>
            </a:r>
            <a:endParaRPr lang="en-US" sz="32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773236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713" name="Picture 1"/>
          <p:cNvPicPr>
            <a:picLocks noChangeAspect="1"/>
          </p:cNvPicPr>
          <p:nvPr/>
        </p:nvPicPr>
        <p:blipFill>
          <a:blip r:embed="rId2"/>
          <a:srcRect/>
          <a:stretch>
            <a:fillRect/>
          </a:stretch>
        </p:blipFill>
        <p:spPr bwMode="auto">
          <a:xfrm>
            <a:off x="0" y="0"/>
            <a:ext cx="12192000" cy="7019925"/>
          </a:xfrm>
          <a:prstGeom prst="rect">
            <a:avLst/>
          </a:prstGeom>
          <a:noFill/>
          <a:ln w="9525">
            <a:noFill/>
            <a:miter lim="800000"/>
            <a:headEnd/>
            <a:tailEnd/>
          </a:ln>
        </p:spPr>
      </p:pic>
      <p:sp>
        <p:nvSpPr>
          <p:cNvPr id="499714" name="Rectangle 8"/>
          <p:cNvSpPr>
            <a:spLocks noChangeArrowheads="1"/>
          </p:cNvSpPr>
          <p:nvPr/>
        </p:nvSpPr>
        <p:spPr bwMode="auto">
          <a:xfrm>
            <a:off x="3846513" y="863600"/>
            <a:ext cx="5083175" cy="519113"/>
          </a:xfrm>
          <a:prstGeom prst="rect">
            <a:avLst/>
          </a:prstGeom>
          <a:noFill/>
          <a:ln w="9525">
            <a:noFill/>
            <a:miter lim="800000"/>
            <a:headEnd/>
            <a:tailEnd/>
          </a:ln>
        </p:spPr>
        <p:txBody>
          <a:bodyPr wrap="none">
            <a:spAutoFit/>
          </a:bodyPr>
          <a:lstStyle/>
          <a:p>
            <a:pPr eaLnBrk="0" hangingPunct="0"/>
            <a:r>
              <a:rPr lang="en-US" sz="2800" b="1">
                <a:solidFill>
                  <a:srgbClr val="385723"/>
                </a:solidFill>
                <a:latin typeface="Times New Roman" pitchFamily="18" charset="0"/>
                <a:cs typeface="Times New Roman" pitchFamily="18" charset="0"/>
              </a:rPr>
              <a:t>HOẠT ĐỘNG 4:  LUYỆN TẬP </a:t>
            </a:r>
            <a:endParaRPr lang="en-US" sz="2800">
              <a:solidFill>
                <a:srgbClr val="385723"/>
              </a:solidFill>
              <a:latin typeface="Times New Roman" pitchFamily="18" charset="0"/>
              <a:cs typeface="Times New Roman" pitchFamily="18" charset="0"/>
            </a:endParaRPr>
          </a:p>
        </p:txBody>
      </p:sp>
      <p:sp>
        <p:nvSpPr>
          <p:cNvPr id="3" name="Rectangle 2"/>
          <p:cNvSpPr>
            <a:spLocks noChangeArrowheads="1"/>
          </p:cNvSpPr>
          <p:nvPr/>
        </p:nvSpPr>
        <p:spPr bwMode="auto">
          <a:xfrm>
            <a:off x="1843088" y="1550988"/>
            <a:ext cx="9572625" cy="4316412"/>
          </a:xfrm>
          <a:prstGeom prst="rect">
            <a:avLst/>
          </a:prstGeom>
          <a:noFill/>
          <a:ln w="9525">
            <a:noFill/>
            <a:miter lim="800000"/>
            <a:headEnd/>
            <a:tailEnd/>
          </a:ln>
        </p:spPr>
        <p:txBody>
          <a:bodyPr>
            <a:spAutoFit/>
          </a:bodyPr>
          <a:lstStyle/>
          <a:p>
            <a:r>
              <a:rPr lang="en-US" sz="2600" b="1">
                <a:solidFill>
                  <a:srgbClr val="002060"/>
                </a:solidFill>
                <a:latin typeface="Times New Roman" pitchFamily="18" charset="0"/>
                <a:cs typeface="Times New Roman" pitchFamily="18" charset="0"/>
              </a:rPr>
              <a:t>Yêu cầu:</a:t>
            </a:r>
            <a:endParaRPr lang="en-US" sz="2600">
              <a:solidFill>
                <a:srgbClr val="002060"/>
              </a:solidFill>
              <a:latin typeface="Times New Roman" pitchFamily="18" charset="0"/>
              <a:cs typeface="Times New Roman" pitchFamily="18" charset="0"/>
            </a:endParaRPr>
          </a:p>
          <a:p>
            <a:pPr>
              <a:lnSpc>
                <a:spcPct val="107000"/>
              </a:lnSpc>
              <a:buFont typeface="Wingdings" pitchFamily="2" charset="2"/>
              <a:buChar char="v"/>
            </a:pPr>
            <a:r>
              <a:rPr lang="en-US" sz="2600">
                <a:solidFill>
                  <a:srgbClr val="002060"/>
                </a:solidFill>
                <a:latin typeface="Times New Roman" pitchFamily="18" charset="0"/>
                <a:cs typeface="Times New Roman" pitchFamily="18" charset="0"/>
              </a:rPr>
              <a:t>Về nội dung: </a:t>
            </a:r>
            <a:r>
              <a:rPr lang="en-US" sz="2600">
                <a:solidFill>
                  <a:srgbClr val="002060"/>
                </a:solidFill>
                <a:latin typeface="Times New Roman" pitchFamily="18" charset="0"/>
                <a:ea typeface="MS Mincho" pitchFamily="49" charset="-128"/>
              </a:rPr>
              <a:t>HS bày tỏ quan điểm của mình về hiện tượng bắt nạt trong học đường.</a:t>
            </a:r>
            <a:endParaRPr lang="en-US" sz="2600">
              <a:solidFill>
                <a:srgbClr val="002060"/>
              </a:solidFill>
              <a:latin typeface="Times New Roman" pitchFamily="18" charset="0"/>
              <a:cs typeface="Times New Roman" pitchFamily="18" charset="0"/>
            </a:endParaRPr>
          </a:p>
          <a:p>
            <a:pPr>
              <a:lnSpc>
                <a:spcPct val="107000"/>
              </a:lnSpc>
            </a:pPr>
            <a:r>
              <a:rPr lang="en-US" sz="2600" b="1">
                <a:solidFill>
                  <a:srgbClr val="002060"/>
                </a:solidFill>
                <a:latin typeface="Times New Roman" pitchFamily="18" charset="0"/>
                <a:ea typeface="MS Mincho" pitchFamily="49" charset="-128"/>
              </a:rPr>
              <a:t>Gợi ý:</a:t>
            </a:r>
            <a:r>
              <a:rPr lang="en-US" sz="2600">
                <a:solidFill>
                  <a:srgbClr val="002060"/>
                </a:solidFill>
                <a:latin typeface="Times New Roman" pitchFamily="18" charset="0"/>
                <a:ea typeface="MS Mincho" pitchFamily="49" charset="-128"/>
              </a:rPr>
              <a:t> </a:t>
            </a:r>
          </a:p>
          <a:p>
            <a:pPr>
              <a:lnSpc>
                <a:spcPct val="107000"/>
              </a:lnSpc>
              <a:buFont typeface="Wingdings" pitchFamily="2" charset="2"/>
              <a:buChar char="ü"/>
            </a:pPr>
            <a:r>
              <a:rPr lang="en-US" sz="2600">
                <a:solidFill>
                  <a:srgbClr val="002060"/>
                </a:solidFill>
                <a:latin typeface="Times New Roman" pitchFamily="18" charset="0"/>
                <a:ea typeface="MS Mincho" pitchFamily="49" charset="-128"/>
              </a:rPr>
              <a:t>Hiện tượng bắt nạt trong học đường là hiện tượng đáng chê/ tiêu cực, cần loại bỏ.</a:t>
            </a:r>
            <a:endParaRPr lang="en-US" sz="2600">
              <a:solidFill>
                <a:srgbClr val="002060"/>
              </a:solidFill>
              <a:latin typeface="Times New Roman" pitchFamily="18" charset="0"/>
              <a:cs typeface="Times New Roman" pitchFamily="18" charset="0"/>
            </a:endParaRPr>
          </a:p>
          <a:p>
            <a:pPr>
              <a:lnSpc>
                <a:spcPct val="107000"/>
              </a:lnSpc>
              <a:buFont typeface="Wingdings" pitchFamily="2" charset="2"/>
              <a:buChar char="ü"/>
            </a:pPr>
            <a:r>
              <a:rPr lang="en-US" sz="2600">
                <a:solidFill>
                  <a:srgbClr val="002060"/>
                </a:solidFill>
                <a:latin typeface="Times New Roman" pitchFamily="18" charset="0"/>
                <a:ea typeface="MS Mincho" pitchFamily="49" charset="-128"/>
              </a:rPr>
              <a:t>Tại sao? Lí giải những hậu quả  đối với người bị bắt nạt, người bắt nạt, mọi người.</a:t>
            </a:r>
            <a:endParaRPr lang="en-US" sz="2600">
              <a:solidFill>
                <a:srgbClr val="002060"/>
              </a:solidFill>
              <a:latin typeface="Times New Roman" pitchFamily="18" charset="0"/>
              <a:cs typeface="Times New Roman" pitchFamily="18" charset="0"/>
            </a:endParaRPr>
          </a:p>
          <a:p>
            <a:pPr>
              <a:lnSpc>
                <a:spcPct val="107000"/>
              </a:lnSpc>
              <a:buFont typeface="Wingdings" pitchFamily="2" charset="2"/>
              <a:buChar char="ü"/>
            </a:pPr>
            <a:r>
              <a:rPr lang="en-US" sz="2600">
                <a:solidFill>
                  <a:srgbClr val="002060"/>
                </a:solidFill>
                <a:latin typeface="Times New Roman" pitchFamily="18" charset="0"/>
                <a:ea typeface="MS Mincho" pitchFamily="49" charset="-128"/>
              </a:rPr>
              <a:t>Cần xây dựng môi trường học đường </a:t>
            </a:r>
            <a:r>
              <a:rPr lang="en-US" sz="2600" b="1">
                <a:solidFill>
                  <a:srgbClr val="FF0000"/>
                </a:solidFill>
                <a:latin typeface="Times New Roman" pitchFamily="18" charset="0"/>
                <a:ea typeface="MS Mincho" pitchFamily="49" charset="-128"/>
              </a:rPr>
              <a:t>AN TOÀN, HẠNH PHÚC</a:t>
            </a:r>
            <a:r>
              <a:rPr lang="en-US" sz="2600">
                <a:latin typeface="Times New Roman" pitchFamily="18" charset="0"/>
                <a:ea typeface="MS Mincho" pitchFamily="49" charset="-128"/>
              </a:rPr>
              <a:t>.</a:t>
            </a:r>
            <a:endParaRPr lang="en-US" sz="2600">
              <a:latin typeface="Times New Roman" pitchFamily="18" charset="0"/>
              <a:cs typeface="Times New Roman" pitchFamily="18" charset="0"/>
            </a:endParaRPr>
          </a:p>
          <a:p>
            <a:pPr>
              <a:buFont typeface="Wingdings" pitchFamily="2" charset="2"/>
              <a:buChar char="v"/>
            </a:pPr>
            <a:r>
              <a:rPr lang="en-US" sz="2600">
                <a:solidFill>
                  <a:srgbClr val="002060"/>
                </a:solidFill>
                <a:latin typeface="Times New Roman" pitchFamily="18" charset="0"/>
                <a:cs typeface="Times New Roman" pitchFamily="18" charset="0"/>
              </a:rPr>
              <a:t> Đoạn văn giới hạn số câu: khoảng 5-7 câu.</a:t>
            </a:r>
          </a:p>
        </p:txBody>
      </p:sp>
    </p:spTree>
    <p:extLst>
      <p:ext uri="{BB962C8B-B14F-4D97-AF65-F5344CB8AC3E}">
        <p14:creationId xmlns:p14="http://schemas.microsoft.com/office/powerpoint/2010/main" val="313976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4353" name="Picture 7"/>
          <p:cNvPicPr>
            <a:picLocks noChangeAspect="1"/>
          </p:cNvPicPr>
          <p:nvPr/>
        </p:nvPicPr>
        <p:blipFill>
          <a:blip r:embed="rId2"/>
          <a:srcRect/>
          <a:stretch>
            <a:fillRect/>
          </a:stretch>
        </p:blipFill>
        <p:spPr bwMode="auto">
          <a:xfrm>
            <a:off x="4217988" y="811213"/>
            <a:ext cx="7864475" cy="6046787"/>
          </a:xfrm>
          <a:prstGeom prst="rect">
            <a:avLst/>
          </a:prstGeom>
          <a:noFill/>
          <a:ln w="9525">
            <a:noFill/>
            <a:miter lim="800000"/>
            <a:headEnd/>
            <a:tailEnd/>
          </a:ln>
        </p:spPr>
      </p:pic>
      <p:sp>
        <p:nvSpPr>
          <p:cNvPr id="484354" name="Rectangle 8"/>
          <p:cNvSpPr>
            <a:spLocks noChangeArrowheads="1"/>
          </p:cNvSpPr>
          <p:nvPr/>
        </p:nvSpPr>
        <p:spPr bwMode="auto">
          <a:xfrm>
            <a:off x="2501900" y="217488"/>
            <a:ext cx="6096000" cy="1184275"/>
          </a:xfrm>
          <a:prstGeom prst="rect">
            <a:avLst/>
          </a:prstGeom>
          <a:noFill/>
          <a:ln w="9525">
            <a:noFill/>
            <a:miter lim="800000"/>
            <a:headEnd/>
            <a:tailEnd/>
          </a:ln>
        </p:spPr>
        <p:txBody>
          <a:bodyPr>
            <a:spAutoFit/>
          </a:bodyPr>
          <a:lstStyle/>
          <a:p>
            <a:pPr marL="57150" algn="ctr">
              <a:lnSpc>
                <a:spcPct val="107000"/>
              </a:lnSpc>
              <a:spcAft>
                <a:spcPts val="800"/>
              </a:spcAft>
              <a:tabLst>
                <a:tab pos="57150" algn="l"/>
              </a:tabLst>
            </a:pPr>
            <a:r>
              <a:rPr lang="en-US" sz="3200" b="1" i="1">
                <a:solidFill>
                  <a:srgbClr val="FF0000"/>
                </a:solidFill>
                <a:latin typeface="Times New Roman" pitchFamily="18" charset="0"/>
                <a:cs typeface="Times New Roman" pitchFamily="18" charset="0"/>
              </a:rPr>
              <a:t>BẮT NẠT</a:t>
            </a:r>
            <a:endParaRPr lang="en-US" sz="3200">
              <a:solidFill>
                <a:srgbClr val="000000"/>
              </a:solidFill>
              <a:latin typeface="Times New Roman" pitchFamily="18" charset="0"/>
              <a:cs typeface="Times New Roman" pitchFamily="18" charset="0"/>
            </a:endParaRPr>
          </a:p>
          <a:p>
            <a:pPr marL="57150" algn="ctr">
              <a:lnSpc>
                <a:spcPct val="107000"/>
              </a:lnSpc>
              <a:spcAft>
                <a:spcPts val="800"/>
              </a:spcAft>
              <a:tabLst>
                <a:tab pos="57150" algn="l"/>
              </a:tabLst>
            </a:pPr>
            <a:r>
              <a:rPr lang="en-US" sz="2800" i="1">
                <a:solidFill>
                  <a:srgbClr val="000000"/>
                </a:solidFill>
                <a:latin typeface="Times New Roman" pitchFamily="18" charset="0"/>
                <a:cs typeface="Times New Roman" pitchFamily="18" charset="0"/>
              </a:rPr>
              <a:t>                              </a:t>
            </a:r>
            <a:r>
              <a:rPr lang="en-US" sz="2000" i="1">
                <a:solidFill>
                  <a:srgbClr val="000000"/>
                </a:solidFill>
                <a:latin typeface="Times New Roman" pitchFamily="18" charset="0"/>
                <a:cs typeface="Times New Roman" pitchFamily="18" charset="0"/>
              </a:rPr>
              <a:t>(Nguyễn Thế Hoàng Linh)</a:t>
            </a:r>
            <a:endParaRPr lang="en-US" sz="2000">
              <a:solidFill>
                <a:srgbClr val="000000"/>
              </a:solidFill>
              <a:latin typeface="Times New Roman" pitchFamily="18" charset="0"/>
              <a:cs typeface="Times New Roman" pitchFamily="18" charset="0"/>
            </a:endParaRPr>
          </a:p>
        </p:txBody>
      </p:sp>
      <p:pic>
        <p:nvPicPr>
          <p:cNvPr id="484355" name="Picture 9"/>
          <p:cNvPicPr>
            <a:picLocks noChangeAspect="1"/>
          </p:cNvPicPr>
          <p:nvPr/>
        </p:nvPicPr>
        <p:blipFill>
          <a:blip r:embed="rId3"/>
          <a:srcRect/>
          <a:stretch>
            <a:fillRect/>
          </a:stretch>
        </p:blipFill>
        <p:spPr bwMode="auto">
          <a:xfrm>
            <a:off x="487363" y="1936750"/>
            <a:ext cx="3730625" cy="3805238"/>
          </a:xfrm>
          <a:prstGeom prst="rect">
            <a:avLst/>
          </a:prstGeom>
          <a:noFill/>
          <a:ln w="9525">
            <a:noFill/>
            <a:miter lim="800000"/>
            <a:headEnd/>
            <a:tailEnd/>
          </a:ln>
        </p:spPr>
      </p:pic>
      <p:sp>
        <p:nvSpPr>
          <p:cNvPr id="11" name="Rectangle 10"/>
          <p:cNvSpPr>
            <a:spLocks noChangeArrowheads="1"/>
          </p:cNvSpPr>
          <p:nvPr/>
        </p:nvSpPr>
        <p:spPr bwMode="auto">
          <a:xfrm>
            <a:off x="5102225" y="1936750"/>
            <a:ext cx="6096000" cy="3786188"/>
          </a:xfrm>
          <a:prstGeom prst="rect">
            <a:avLst/>
          </a:prstGeom>
          <a:noFill/>
          <a:ln w="9525">
            <a:noFill/>
            <a:miter lim="800000"/>
            <a:headEnd/>
            <a:tailEnd/>
          </a:ln>
        </p:spPr>
        <p:txBody>
          <a:bodyPr>
            <a:spAutoFit/>
          </a:bodyPr>
          <a:lstStyle/>
          <a:p>
            <a:pPr marL="47625">
              <a:tabLst>
                <a:tab pos="723900" algn="l"/>
              </a:tabLst>
            </a:pPr>
            <a:r>
              <a:rPr lang="en-US" sz="2000">
                <a:solidFill>
                  <a:srgbClr val="385723"/>
                </a:solidFill>
                <a:latin typeface="Times New Roman" pitchFamily="18" charset="0"/>
                <a:cs typeface="Times New Roman" pitchFamily="18" charset="0"/>
              </a:rPr>
              <a:t>“ Bắt nạt” hành vi khá phổ biến trong tuổi học trò. Đơn giản thì dành của bạn cây bút, quyển sách, món đồ, đáng lo hơn là những lời nói dọa nạt, những lần động chân, động tay. Mức độ ảnh hưởng của hành vi bắt nạn thì cũng đáng kể. Nhiều bạn HS rơi vào tâm trạng lo lắng, hoang mang, thậm chí sợ hãi. Nói đến chuyện bắt nạt, có lẽ chỉ ở các giờ học ngoại khóa, các tiết trải nghiệm thôi. Ấy thế mà nhà thơ Nguyễn Thế Hoàng Linh lại viết thành thơ các em ạ.</a:t>
            </a:r>
          </a:p>
          <a:p>
            <a:pPr marL="47625">
              <a:tabLst>
                <a:tab pos="723900" algn="l"/>
              </a:tabLst>
            </a:pPr>
            <a:r>
              <a:rPr lang="en-US" sz="2000">
                <a:solidFill>
                  <a:srgbClr val="385723"/>
                </a:solidFill>
                <a:latin typeface="Times New Roman" pitchFamily="18" charset="0"/>
                <a:cs typeface="Times New Roman" pitchFamily="18" charset="0"/>
              </a:rPr>
              <a:t> Trước một hành động rất xấu xí ấy, nhà thơ muốn nhắc nhở mỗi chúng ta cần làm gì? Chúng ta cùng khám phá bài thơ!</a:t>
            </a:r>
          </a:p>
        </p:txBody>
      </p:sp>
    </p:spTree>
    <p:extLst>
      <p:ext uri="{BB962C8B-B14F-4D97-AF65-F5344CB8AC3E}">
        <p14:creationId xmlns:p14="http://schemas.microsoft.com/office/powerpoint/2010/main" val="120954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1">
                                            <p:txEl>
                                              <p:pRg st="0" end="0"/>
                                            </p:txEl>
                                          </p:spTgt>
                                        </p:tgtEl>
                                        <p:attrNameLst>
                                          <p:attrName>style.color</p:attrName>
                                        </p:attrNameLst>
                                      </p:cBhvr>
                                      <p:to>
                                        <p:clrVal>
                                          <a:srgbClr val="FF0000"/>
                                        </p:clrVal>
                                      </p:to>
                                    </p:set>
                                    <p:set>
                                      <p:cBhvr>
                                        <p:cTn id="7" dur="500" fill="hold"/>
                                        <p:tgtEl>
                                          <p:spTgt spid="11">
                                            <p:txEl>
                                              <p:pRg st="0" end="0"/>
                                            </p:txEl>
                                          </p:spTgt>
                                        </p:tgtEl>
                                        <p:attrNameLst>
                                          <p:attrName>fillcolor</p:attrName>
                                        </p:attrNameLst>
                                      </p:cBhvr>
                                      <p:to>
                                        <p:clrVal>
                                          <a:srgbClr val="FF0000"/>
                                        </p:clrVal>
                                      </p:to>
                                    </p:set>
                                    <p:set>
                                      <p:cBhvr>
                                        <p:cTn id="8" dur="500" fill="hold"/>
                                        <p:tgtEl>
                                          <p:spTgt spid="11">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11">
                                            <p:txEl>
                                              <p:pRg st="1" end="1"/>
                                            </p:txEl>
                                          </p:spTgt>
                                        </p:tgtEl>
                                        <p:attrNameLst>
                                          <p:attrName>style.color</p:attrName>
                                        </p:attrNameLst>
                                      </p:cBhvr>
                                      <p:to>
                                        <p:clrVal>
                                          <a:srgbClr val="FF0000"/>
                                        </p:clrVal>
                                      </p:to>
                                    </p:set>
                                    <p:set>
                                      <p:cBhvr>
                                        <p:cTn id="13" dur="500" fill="hold"/>
                                        <p:tgtEl>
                                          <p:spTgt spid="11">
                                            <p:txEl>
                                              <p:pRg st="1" end="1"/>
                                            </p:txEl>
                                          </p:spTgt>
                                        </p:tgtEl>
                                        <p:attrNameLst>
                                          <p:attrName>fillcolor</p:attrName>
                                        </p:attrNameLst>
                                      </p:cBhvr>
                                      <p:to>
                                        <p:clrVal>
                                          <a:srgbClr val="FF0000"/>
                                        </p:clrVal>
                                      </p:to>
                                    </p:set>
                                    <p:set>
                                      <p:cBhvr>
                                        <p:cTn id="14" dur="500" fill="hold"/>
                                        <p:tgtEl>
                                          <p:spTgt spid="11">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4"/>
          <p:cNvSpPr>
            <a:spLocks noChangeArrowheads="1"/>
          </p:cNvSpPr>
          <p:nvPr/>
        </p:nvSpPr>
        <p:spPr bwMode="auto">
          <a:xfrm>
            <a:off x="279400" y="944563"/>
            <a:ext cx="3609975" cy="523875"/>
          </a:xfrm>
          <a:prstGeom prst="rect">
            <a:avLst/>
          </a:prstGeom>
          <a:noFill/>
          <a:ln w="9525">
            <a:noFill/>
            <a:miter lim="800000"/>
            <a:headEnd/>
            <a:tailEnd/>
          </a:ln>
        </p:spPr>
        <p:txBody>
          <a:bodyPr wrap="none">
            <a:spAutoFit/>
          </a:bodyPr>
          <a:lstStyle/>
          <a:p>
            <a:pPr algn="just"/>
            <a:r>
              <a:rPr lang="pt-BR" sz="2800" b="1">
                <a:latin typeface="Times New Roman" pitchFamily="18" charset="0"/>
                <a:cs typeface="Times New Roman" pitchFamily="18" charset="0"/>
              </a:rPr>
              <a:t>I. Đọc- tìm hiểu chung</a:t>
            </a:r>
            <a:endParaRPr lang="en-US" sz="2800">
              <a:latin typeface="Times New Roman" pitchFamily="18" charset="0"/>
              <a:cs typeface="Times New Roman" pitchFamily="18" charset="0"/>
            </a:endParaRPr>
          </a:p>
        </p:txBody>
      </p:sp>
      <p:sp>
        <p:nvSpPr>
          <p:cNvPr id="6" name="Cloud Callout 5"/>
          <p:cNvSpPr/>
          <p:nvPr/>
        </p:nvSpPr>
        <p:spPr>
          <a:xfrm>
            <a:off x="4557713" y="2063750"/>
            <a:ext cx="6665912" cy="2994025"/>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07000"/>
              </a:lnSpc>
              <a:tabLst>
                <a:tab pos="1385888" algn="l"/>
              </a:tabLst>
              <a:defRPr/>
            </a:pPr>
            <a:r>
              <a:rPr lang="en-US" sz="2400">
                <a:solidFill>
                  <a:srgbClr val="0D0D0D"/>
                </a:solidFill>
                <a:latin typeface="Times New Roman" pitchFamily="18" charset="0"/>
                <a:ea typeface="MS Mincho" pitchFamily="49" charset="-128"/>
                <a:cs typeface="Arial" charset="0"/>
              </a:rPr>
              <a:t>Hãy đọc SGK trang 31 và giới thiệu những hiểu biết của em về nhà thơ </a:t>
            </a:r>
            <a:r>
              <a:rPr lang="en-US" sz="2400">
                <a:solidFill>
                  <a:srgbClr val="000000"/>
                </a:solidFill>
                <a:latin typeface="Times New Roman" pitchFamily="18" charset="0"/>
                <a:cs typeface="Times New Roman" pitchFamily="18" charset="0"/>
              </a:rPr>
              <a:t>Nguyễn Thế Hoàng Linh </a:t>
            </a:r>
            <a:r>
              <a:rPr lang="en-US" sz="2400">
                <a:solidFill>
                  <a:srgbClr val="0D0D0D"/>
                </a:solidFill>
                <a:latin typeface="Times New Roman" pitchFamily="18" charset="0"/>
                <a:ea typeface="MS Mincho" pitchFamily="49" charset="-128"/>
                <a:cs typeface="Arial" charset="0"/>
              </a:rPr>
              <a:t> Em biết những tác phẩm nào của nhà thơ?</a:t>
            </a:r>
            <a:endParaRPr lang="en-US" sz="2400">
              <a:solidFill>
                <a:srgbClr val="FFFFFF"/>
              </a:solidFill>
              <a:latin typeface="Times New Roman" pitchFamily="18" charset="0"/>
              <a:cs typeface="Times New Roman" pitchFamily="18" charset="0"/>
            </a:endParaRPr>
          </a:p>
        </p:txBody>
      </p:sp>
      <p:sp>
        <p:nvSpPr>
          <p:cNvPr id="485380" name="Rectangle 6"/>
          <p:cNvSpPr>
            <a:spLocks noChangeArrowheads="1"/>
          </p:cNvSpPr>
          <p:nvPr/>
        </p:nvSpPr>
        <p:spPr bwMode="auto">
          <a:xfrm>
            <a:off x="279400" y="1422400"/>
            <a:ext cx="1873250" cy="522288"/>
          </a:xfrm>
          <a:prstGeom prst="rect">
            <a:avLst/>
          </a:prstGeom>
          <a:noFill/>
          <a:ln w="9525">
            <a:noFill/>
            <a:miter lim="800000"/>
            <a:headEnd/>
            <a:tailEnd/>
          </a:ln>
        </p:spPr>
        <p:txBody>
          <a:bodyPr wrap="none">
            <a:spAutoFit/>
          </a:bodyPr>
          <a:lstStyle/>
          <a:p>
            <a:r>
              <a:rPr lang="en-US" sz="2800" b="1">
                <a:solidFill>
                  <a:srgbClr val="000000"/>
                </a:solidFill>
                <a:latin typeface="Times New Roman" pitchFamily="18" charset="0"/>
                <a:cs typeface="Times New Roman" pitchFamily="18" charset="0"/>
              </a:rPr>
              <a:t>1. Tác giả:</a:t>
            </a:r>
            <a:r>
              <a:rPr lang="en-US" sz="2800">
                <a:solidFill>
                  <a:srgbClr val="000000"/>
                </a:solidFill>
                <a:latin typeface="Times New Roman" pitchFamily="18" charset="0"/>
                <a:cs typeface="Times New Roman" pitchFamily="18" charset="0"/>
              </a:rPr>
              <a:t> </a:t>
            </a:r>
            <a:endParaRPr lang="en-US" sz="2800">
              <a:latin typeface="Calibri" pitchFamily="34" charset="0"/>
            </a:endParaRPr>
          </a:p>
        </p:txBody>
      </p:sp>
      <p:pic>
        <p:nvPicPr>
          <p:cNvPr id="485381" name="Picture 7"/>
          <p:cNvPicPr>
            <a:picLocks noChangeAspect="1"/>
          </p:cNvPicPr>
          <p:nvPr/>
        </p:nvPicPr>
        <p:blipFill>
          <a:blip r:embed="rId2"/>
          <a:srcRect/>
          <a:stretch>
            <a:fillRect/>
          </a:stretch>
        </p:blipFill>
        <p:spPr bwMode="auto">
          <a:xfrm>
            <a:off x="1385888" y="2422525"/>
            <a:ext cx="3040062" cy="3105150"/>
          </a:xfrm>
          <a:prstGeom prst="rect">
            <a:avLst/>
          </a:prstGeom>
          <a:noFill/>
          <a:ln w="9525">
            <a:noFill/>
            <a:miter lim="800000"/>
            <a:headEnd/>
            <a:tailEnd/>
          </a:ln>
        </p:spPr>
      </p:pic>
    </p:spTree>
    <p:extLst>
      <p:ext uri="{BB962C8B-B14F-4D97-AF65-F5344CB8AC3E}">
        <p14:creationId xmlns:p14="http://schemas.microsoft.com/office/powerpoint/2010/main" val="2976111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4"/>
          <p:cNvSpPr>
            <a:spLocks noChangeArrowheads="1"/>
          </p:cNvSpPr>
          <p:nvPr/>
        </p:nvSpPr>
        <p:spPr bwMode="auto">
          <a:xfrm>
            <a:off x="279400" y="944563"/>
            <a:ext cx="3609975" cy="523875"/>
          </a:xfrm>
          <a:prstGeom prst="rect">
            <a:avLst/>
          </a:prstGeom>
          <a:noFill/>
          <a:ln w="9525">
            <a:noFill/>
            <a:miter lim="800000"/>
            <a:headEnd/>
            <a:tailEnd/>
          </a:ln>
        </p:spPr>
        <p:txBody>
          <a:bodyPr wrap="none">
            <a:spAutoFit/>
          </a:bodyPr>
          <a:lstStyle/>
          <a:p>
            <a:pPr algn="just"/>
            <a:r>
              <a:rPr lang="pt-BR" sz="2800" b="1">
                <a:solidFill>
                  <a:srgbClr val="000000"/>
                </a:solidFill>
                <a:latin typeface="Times New Roman" pitchFamily="18" charset="0"/>
                <a:cs typeface="Times New Roman" pitchFamily="18" charset="0"/>
              </a:rPr>
              <a:t>I. Đọc- tìm hiểu chung</a:t>
            </a:r>
            <a:endParaRPr lang="en-US" sz="2800">
              <a:solidFill>
                <a:srgbClr val="000000"/>
              </a:solidFill>
              <a:latin typeface="Times New Roman" pitchFamily="18" charset="0"/>
              <a:cs typeface="Times New Roman" pitchFamily="18" charset="0"/>
            </a:endParaRPr>
          </a:p>
        </p:txBody>
      </p:sp>
      <p:sp>
        <p:nvSpPr>
          <p:cNvPr id="486403" name="Rectangle 6"/>
          <p:cNvSpPr>
            <a:spLocks noChangeArrowheads="1"/>
          </p:cNvSpPr>
          <p:nvPr/>
        </p:nvSpPr>
        <p:spPr bwMode="auto">
          <a:xfrm>
            <a:off x="279400" y="1422400"/>
            <a:ext cx="1873250" cy="522288"/>
          </a:xfrm>
          <a:prstGeom prst="rect">
            <a:avLst/>
          </a:prstGeom>
          <a:noFill/>
          <a:ln w="9525">
            <a:noFill/>
            <a:miter lim="800000"/>
            <a:headEnd/>
            <a:tailEnd/>
          </a:ln>
        </p:spPr>
        <p:txBody>
          <a:bodyPr wrap="none">
            <a:spAutoFit/>
          </a:bodyPr>
          <a:lstStyle/>
          <a:p>
            <a:r>
              <a:rPr lang="en-US" sz="2800" b="1">
                <a:solidFill>
                  <a:srgbClr val="000000"/>
                </a:solidFill>
                <a:latin typeface="Times New Roman" pitchFamily="18" charset="0"/>
                <a:cs typeface="Times New Roman" pitchFamily="18" charset="0"/>
              </a:rPr>
              <a:t>1. Tác giả:</a:t>
            </a:r>
            <a:r>
              <a:rPr lang="en-US" sz="2800">
                <a:solidFill>
                  <a:srgbClr val="000000"/>
                </a:solidFill>
                <a:latin typeface="Times New Roman" pitchFamily="18" charset="0"/>
                <a:cs typeface="Times New Roman" pitchFamily="18" charset="0"/>
              </a:rPr>
              <a:t> </a:t>
            </a:r>
            <a:endParaRPr lang="en-US" sz="2800">
              <a:solidFill>
                <a:srgbClr val="000000"/>
              </a:solidFill>
              <a:latin typeface="Calibri" pitchFamily="34" charset="0"/>
            </a:endParaRPr>
          </a:p>
        </p:txBody>
      </p:sp>
      <p:pic>
        <p:nvPicPr>
          <p:cNvPr id="486404" name="Picture 1"/>
          <p:cNvPicPr>
            <a:picLocks noChangeAspect="1"/>
          </p:cNvPicPr>
          <p:nvPr/>
        </p:nvPicPr>
        <p:blipFill>
          <a:blip r:embed="rId2"/>
          <a:srcRect/>
          <a:stretch>
            <a:fillRect/>
          </a:stretch>
        </p:blipFill>
        <p:spPr bwMode="auto">
          <a:xfrm>
            <a:off x="4454525" y="1422400"/>
            <a:ext cx="6370638" cy="4830763"/>
          </a:xfrm>
          <a:prstGeom prst="rect">
            <a:avLst/>
          </a:prstGeom>
          <a:noFill/>
          <a:ln w="9525">
            <a:noFill/>
            <a:miter lim="800000"/>
            <a:headEnd/>
            <a:tailEnd/>
          </a:ln>
        </p:spPr>
      </p:pic>
      <p:sp>
        <p:nvSpPr>
          <p:cNvPr id="3" name="Rectangle 2"/>
          <p:cNvSpPr>
            <a:spLocks noChangeArrowheads="1"/>
          </p:cNvSpPr>
          <p:nvPr/>
        </p:nvSpPr>
        <p:spPr bwMode="auto">
          <a:xfrm>
            <a:off x="5580063" y="2524125"/>
            <a:ext cx="4600575" cy="2554288"/>
          </a:xfrm>
          <a:prstGeom prst="rect">
            <a:avLst/>
          </a:prstGeom>
          <a:noFill/>
          <a:ln w="9525">
            <a:noFill/>
            <a:miter lim="800000"/>
            <a:headEnd/>
            <a:tailEnd/>
          </a:ln>
        </p:spPr>
        <p:txBody>
          <a:bodyPr>
            <a:spAutoFit/>
          </a:bodyPr>
          <a:lstStyle/>
          <a:p>
            <a:pPr algn="just"/>
            <a:r>
              <a:rPr lang="en-US" sz="2000">
                <a:solidFill>
                  <a:srgbClr val="203864"/>
                </a:solidFill>
                <a:latin typeface="Times New Roman" pitchFamily="18" charset="0"/>
                <a:cs typeface="Calibri" pitchFamily="34" charset="0"/>
              </a:rPr>
              <a:t>Nguyễn Thế Hoàng Linh sinh năn 1982, quê ở Hà Nội, là một nhà thơ trẻ, sáng tác thơ từ năm 12 tuổi, anh có hàng ngàn bài thơ</a:t>
            </a:r>
          </a:p>
          <a:p>
            <a:pPr algn="just"/>
            <a:r>
              <a:rPr lang="en-US" sz="2000">
                <a:solidFill>
                  <a:srgbClr val="203864"/>
                </a:solidFill>
                <a:latin typeface="Times New Roman" pitchFamily="18" charset="0"/>
                <a:cs typeface="Calibri" pitchFamily="34" charset="0"/>
              </a:rPr>
              <a:t>- Thơ anh viết cho trẻ em rất hồn nhiên, ngộ nghĩnh, trong trẻo, vui tươi</a:t>
            </a:r>
          </a:p>
          <a:p>
            <a:pPr algn="just"/>
            <a:r>
              <a:rPr lang="en-US" sz="2000">
                <a:solidFill>
                  <a:srgbClr val="203864"/>
                </a:solidFill>
                <a:latin typeface="Times New Roman" pitchFamily="18" charset="0"/>
                <a:cs typeface="Calibri" pitchFamily="34" charset="0"/>
              </a:rPr>
              <a:t>- Các tập thơ: Uống một ngụm nước biển, Bé tập tô, Ra vườn nhặt nắng...</a:t>
            </a:r>
          </a:p>
        </p:txBody>
      </p:sp>
      <p:pic>
        <p:nvPicPr>
          <p:cNvPr id="486406" name="Picture 8"/>
          <p:cNvPicPr>
            <a:picLocks noChangeAspect="1"/>
          </p:cNvPicPr>
          <p:nvPr/>
        </p:nvPicPr>
        <p:blipFill>
          <a:blip r:embed="rId3"/>
          <a:srcRect/>
          <a:stretch>
            <a:fillRect/>
          </a:stretch>
        </p:blipFill>
        <p:spPr bwMode="auto">
          <a:xfrm>
            <a:off x="1416050" y="2422525"/>
            <a:ext cx="3228975" cy="3105150"/>
          </a:xfrm>
          <a:prstGeom prst="rect">
            <a:avLst/>
          </a:prstGeom>
          <a:noFill/>
          <a:ln w="9525">
            <a:noFill/>
            <a:miter lim="800000"/>
            <a:headEnd/>
            <a:tailEnd/>
          </a:ln>
        </p:spPr>
      </p:pic>
      <p:sp>
        <p:nvSpPr>
          <p:cNvPr id="486407" name="Rectangle 9"/>
          <p:cNvSpPr>
            <a:spLocks noChangeArrowheads="1"/>
          </p:cNvSpPr>
          <p:nvPr/>
        </p:nvSpPr>
        <p:spPr bwMode="auto">
          <a:xfrm>
            <a:off x="1216025" y="5830888"/>
            <a:ext cx="3867150" cy="523875"/>
          </a:xfrm>
          <a:prstGeom prst="rect">
            <a:avLst/>
          </a:prstGeom>
          <a:noFill/>
          <a:ln w="9525">
            <a:noFill/>
            <a:miter lim="800000"/>
            <a:headEnd/>
            <a:tailEnd/>
          </a:ln>
        </p:spPr>
        <p:txBody>
          <a:bodyPr wrap="none">
            <a:spAutoFit/>
          </a:bodyPr>
          <a:lstStyle/>
          <a:p>
            <a:r>
              <a:rPr lang="en-US" sz="2800">
                <a:solidFill>
                  <a:srgbClr val="000000"/>
                </a:solidFill>
                <a:latin typeface="Times New Roman" pitchFamily="18" charset="0"/>
                <a:cs typeface="Times New Roman" pitchFamily="18" charset="0"/>
              </a:rPr>
              <a:t>Nguyễn Thế Hoàng Linh </a:t>
            </a:r>
            <a:endParaRPr lang="en-US" sz="2800">
              <a:latin typeface="Calibri" pitchFamily="34" charset="0"/>
            </a:endParaRPr>
          </a:p>
        </p:txBody>
      </p:sp>
      <p:pic>
        <p:nvPicPr>
          <p:cNvPr id="11" name="Picture 10"/>
          <p:cNvPicPr>
            <a:picLocks noChangeAspect="1"/>
          </p:cNvPicPr>
          <p:nvPr/>
        </p:nvPicPr>
        <p:blipFill>
          <a:blip r:embed="rId4"/>
          <a:srcRect/>
          <a:stretch>
            <a:fillRect/>
          </a:stretch>
        </p:blipFill>
        <p:spPr bwMode="auto">
          <a:xfrm>
            <a:off x="8194675" y="944563"/>
            <a:ext cx="2143125" cy="1477962"/>
          </a:xfrm>
          <a:prstGeom prst="rect">
            <a:avLst/>
          </a:prstGeom>
          <a:noFill/>
          <a:ln w="9525">
            <a:noFill/>
            <a:miter lim="800000"/>
            <a:headEnd/>
            <a:tailEnd/>
          </a:ln>
        </p:spPr>
      </p:pic>
    </p:spTree>
    <p:extLst>
      <p:ext uri="{BB962C8B-B14F-4D97-AF65-F5344CB8AC3E}">
        <p14:creationId xmlns:p14="http://schemas.microsoft.com/office/powerpoint/2010/main" val="314315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4"/>
          <p:cNvSpPr>
            <a:spLocks noChangeArrowheads="1"/>
          </p:cNvSpPr>
          <p:nvPr/>
        </p:nvSpPr>
        <p:spPr bwMode="auto">
          <a:xfrm>
            <a:off x="279400" y="715963"/>
            <a:ext cx="3609975" cy="523875"/>
          </a:xfrm>
          <a:prstGeom prst="rect">
            <a:avLst/>
          </a:prstGeom>
          <a:noFill/>
          <a:ln w="9525">
            <a:noFill/>
            <a:miter lim="800000"/>
            <a:headEnd/>
            <a:tailEnd/>
          </a:ln>
        </p:spPr>
        <p:txBody>
          <a:bodyPr wrap="none">
            <a:spAutoFit/>
          </a:bodyPr>
          <a:lstStyle/>
          <a:p>
            <a:pPr algn="just"/>
            <a:r>
              <a:rPr lang="pt-BR" sz="2800" b="1">
                <a:solidFill>
                  <a:srgbClr val="000000"/>
                </a:solidFill>
                <a:latin typeface="Times New Roman" pitchFamily="18" charset="0"/>
                <a:cs typeface="Times New Roman" pitchFamily="18" charset="0"/>
              </a:rPr>
              <a:t>I. Đọc- tìm hiểu chung</a:t>
            </a:r>
            <a:endParaRPr lang="en-US" sz="2800">
              <a:solidFill>
                <a:srgbClr val="000000"/>
              </a:solidFill>
              <a:latin typeface="Times New Roman" pitchFamily="18" charset="0"/>
              <a:cs typeface="Times New Roman" pitchFamily="18" charset="0"/>
            </a:endParaRPr>
          </a:p>
        </p:txBody>
      </p:sp>
      <p:sp>
        <p:nvSpPr>
          <p:cNvPr id="487427" name="Rectangle 5"/>
          <p:cNvSpPr>
            <a:spLocks noChangeArrowheads="1"/>
          </p:cNvSpPr>
          <p:nvPr/>
        </p:nvSpPr>
        <p:spPr bwMode="auto">
          <a:xfrm>
            <a:off x="279400" y="1206500"/>
            <a:ext cx="6096000" cy="549275"/>
          </a:xfrm>
          <a:prstGeom prst="rect">
            <a:avLst/>
          </a:prstGeom>
          <a:noFill/>
          <a:ln w="9525">
            <a:noFill/>
            <a:miter lim="800000"/>
            <a:headEnd/>
            <a:tailEnd/>
          </a:ln>
        </p:spPr>
        <p:txBody>
          <a:bodyPr>
            <a:spAutoFit/>
          </a:bodyPr>
          <a:lstStyle/>
          <a:p>
            <a:pPr>
              <a:lnSpc>
                <a:spcPct val="107000"/>
              </a:lnSpc>
              <a:tabLst>
                <a:tab pos="1385888" algn="l"/>
              </a:tabLst>
            </a:pPr>
            <a:r>
              <a:rPr lang="en-US" sz="2800" b="1">
                <a:solidFill>
                  <a:srgbClr val="0D0D0D"/>
                </a:solidFill>
                <a:latin typeface="Times New Roman" pitchFamily="18" charset="0"/>
                <a:ea typeface="MS Mincho" pitchFamily="49" charset="-128"/>
              </a:rPr>
              <a:t>1. Đọc, chú thích</a:t>
            </a:r>
            <a:endParaRPr lang="en-US" sz="2800">
              <a:latin typeface="Times New Roman" pitchFamily="18" charset="0"/>
              <a:cs typeface="Times New Roman" pitchFamily="18" charset="0"/>
            </a:endParaRPr>
          </a:p>
        </p:txBody>
      </p:sp>
      <p:pic>
        <p:nvPicPr>
          <p:cNvPr id="7" name="Picture 6"/>
          <p:cNvPicPr>
            <a:picLocks noChangeAspect="1"/>
          </p:cNvPicPr>
          <p:nvPr/>
        </p:nvPicPr>
        <p:blipFill>
          <a:blip r:embed="rId2"/>
          <a:srcRect/>
          <a:stretch>
            <a:fillRect/>
          </a:stretch>
        </p:blipFill>
        <p:spPr bwMode="auto">
          <a:xfrm>
            <a:off x="825500" y="2873375"/>
            <a:ext cx="2133600" cy="2143125"/>
          </a:xfrm>
          <a:prstGeom prst="rect">
            <a:avLst/>
          </a:prstGeom>
          <a:noFill/>
          <a:ln w="9525">
            <a:noFill/>
            <a:miter lim="800000"/>
            <a:headEnd/>
            <a:tailEnd/>
          </a:ln>
        </p:spPr>
      </p:pic>
      <p:pic>
        <p:nvPicPr>
          <p:cNvPr id="8" name="Picture 7"/>
          <p:cNvPicPr>
            <a:picLocks noChangeAspect="1"/>
          </p:cNvPicPr>
          <p:nvPr/>
        </p:nvPicPr>
        <p:blipFill>
          <a:blip r:embed="rId3"/>
          <a:srcRect/>
          <a:stretch>
            <a:fillRect/>
          </a:stretch>
        </p:blipFill>
        <p:spPr bwMode="auto">
          <a:xfrm>
            <a:off x="2959100" y="1898650"/>
            <a:ext cx="5491163" cy="4044950"/>
          </a:xfrm>
          <a:prstGeom prst="rect">
            <a:avLst/>
          </a:prstGeom>
          <a:noFill/>
          <a:ln w="9525">
            <a:noFill/>
            <a:miter lim="800000"/>
            <a:headEnd/>
            <a:tailEnd/>
          </a:ln>
        </p:spPr>
      </p:pic>
      <p:sp>
        <p:nvSpPr>
          <p:cNvPr id="9" name="Rectangle 8"/>
          <p:cNvSpPr/>
          <p:nvPr/>
        </p:nvSpPr>
        <p:spPr>
          <a:xfrm>
            <a:off x="4699000" y="3114675"/>
            <a:ext cx="2514600" cy="1935163"/>
          </a:xfrm>
          <a:prstGeom prst="rect">
            <a:avLst/>
          </a:prstGeom>
        </p:spPr>
        <p:txBody>
          <a:bodyPr>
            <a:spAutoFit/>
          </a:bodyPr>
          <a:lstStyle/>
          <a:p>
            <a:pPr fontAlgn="auto">
              <a:lnSpc>
                <a:spcPct val="107000"/>
              </a:lnSpc>
              <a:spcBef>
                <a:spcPts val="0"/>
              </a:spcBef>
              <a:spcAft>
                <a:spcPts val="0"/>
              </a:spcAft>
              <a:tabLst>
                <a:tab pos="1386840" algn="l"/>
              </a:tabLst>
              <a:defRPr/>
            </a:pPr>
            <a:r>
              <a:rPr lang="en-US" sz="2800" dirty="0" err="1">
                <a:solidFill>
                  <a:schemeClr val="accent6">
                    <a:lumMod val="50000"/>
                  </a:schemeClr>
                </a:solidFill>
                <a:latin typeface="Times New Roman" panose="02020603050405020304" pitchFamily="18" charset="0"/>
                <a:ea typeface="MS Mincho"/>
                <a:cs typeface="+mn-cs"/>
              </a:rPr>
              <a:t>Đọc</a:t>
            </a:r>
            <a:r>
              <a:rPr lang="en-US" sz="2800" dirty="0">
                <a:solidFill>
                  <a:schemeClr val="accent6">
                    <a:lumMod val="50000"/>
                  </a:schemeClr>
                </a:solidFill>
                <a:latin typeface="Times New Roman" panose="02020603050405020304" pitchFamily="18" charset="0"/>
                <a:ea typeface="MS Mincho"/>
                <a:cs typeface="+mn-cs"/>
              </a:rPr>
              <a:t> </a:t>
            </a:r>
            <a:r>
              <a:rPr lang="en-US" sz="2800" dirty="0" err="1">
                <a:solidFill>
                  <a:schemeClr val="accent6">
                    <a:lumMod val="50000"/>
                  </a:schemeClr>
                </a:solidFill>
                <a:latin typeface="Times New Roman" panose="02020603050405020304" pitchFamily="18" charset="0"/>
                <a:ea typeface="MS Mincho"/>
                <a:cs typeface="+mn-cs"/>
              </a:rPr>
              <a:t>văn</a:t>
            </a:r>
            <a:r>
              <a:rPr lang="en-US" sz="2800" dirty="0">
                <a:solidFill>
                  <a:schemeClr val="accent6">
                    <a:lumMod val="50000"/>
                  </a:schemeClr>
                </a:solidFill>
                <a:latin typeface="Times New Roman" panose="02020603050405020304" pitchFamily="18" charset="0"/>
                <a:ea typeface="MS Mincho"/>
                <a:cs typeface="+mn-cs"/>
              </a:rPr>
              <a:t> </a:t>
            </a:r>
            <a:r>
              <a:rPr lang="en-US" sz="2800" dirty="0" err="1">
                <a:solidFill>
                  <a:schemeClr val="accent6">
                    <a:lumMod val="50000"/>
                  </a:schemeClr>
                </a:solidFill>
                <a:latin typeface="Times New Roman" panose="02020603050405020304" pitchFamily="18" charset="0"/>
                <a:ea typeface="MS Mincho"/>
                <a:cs typeface="+mn-cs"/>
              </a:rPr>
              <a:t>bản</a:t>
            </a:r>
            <a:r>
              <a:rPr lang="en-US" sz="2800" dirty="0">
                <a:solidFill>
                  <a:schemeClr val="accent6">
                    <a:lumMod val="50000"/>
                  </a:schemeClr>
                </a:solidFill>
                <a:latin typeface="Times New Roman" panose="02020603050405020304" pitchFamily="18" charset="0"/>
                <a:ea typeface="MS Mincho"/>
                <a:cs typeface="+mn-cs"/>
              </a:rPr>
              <a:t> </a:t>
            </a:r>
            <a:r>
              <a:rPr lang="en-US" sz="2800" dirty="0" err="1">
                <a:solidFill>
                  <a:schemeClr val="accent6">
                    <a:lumMod val="50000"/>
                  </a:schemeClr>
                </a:solidFill>
                <a:latin typeface="Times New Roman" panose="02020603050405020304" pitchFamily="18" charset="0"/>
                <a:ea typeface="MS Mincho"/>
                <a:cs typeface="+mn-cs"/>
              </a:rPr>
              <a:t>giọng</a:t>
            </a:r>
            <a:r>
              <a:rPr lang="en-US" sz="2800" dirty="0">
                <a:solidFill>
                  <a:schemeClr val="accent6">
                    <a:lumMod val="50000"/>
                  </a:schemeClr>
                </a:solidFill>
                <a:latin typeface="Times New Roman" panose="02020603050405020304" pitchFamily="18" charset="0"/>
                <a:ea typeface="MS Mincho"/>
                <a:cs typeface="+mn-cs"/>
              </a:rPr>
              <a:t> </a:t>
            </a:r>
            <a:r>
              <a:rPr lang="en-US" sz="2800" dirty="0" err="1">
                <a:solidFill>
                  <a:schemeClr val="accent6">
                    <a:lumMod val="50000"/>
                  </a:schemeClr>
                </a:solidFill>
                <a:latin typeface="Times New Roman" panose="02020603050405020304" pitchFamily="18" charset="0"/>
                <a:ea typeface="MS Mincho"/>
                <a:cs typeface="+mn-cs"/>
              </a:rPr>
              <a:t>đọc</a:t>
            </a:r>
            <a:r>
              <a:rPr lang="en-US" sz="2800" dirty="0">
                <a:solidFill>
                  <a:schemeClr val="accent6">
                    <a:lumMod val="50000"/>
                  </a:schemeClr>
                </a:solidFill>
                <a:latin typeface="Times New Roman" panose="02020603050405020304" pitchFamily="18" charset="0"/>
                <a:ea typeface="MS Mincho"/>
                <a:cs typeface="+mn-cs"/>
              </a:rPr>
              <a:t> </a:t>
            </a:r>
            <a:r>
              <a:rPr lang="en-US" sz="2800" dirty="0" err="1">
                <a:solidFill>
                  <a:schemeClr val="accent6">
                    <a:lumMod val="50000"/>
                  </a:schemeClr>
                </a:solidFill>
                <a:latin typeface="Times New Roman" panose="02020603050405020304" pitchFamily="18" charset="0"/>
                <a:ea typeface="MS Mincho"/>
                <a:cs typeface="+mn-cs"/>
              </a:rPr>
              <a:t>tâm</a:t>
            </a:r>
            <a:r>
              <a:rPr lang="en-US" sz="2800" dirty="0">
                <a:solidFill>
                  <a:schemeClr val="accent6">
                    <a:lumMod val="50000"/>
                  </a:schemeClr>
                </a:solidFill>
                <a:latin typeface="Times New Roman" panose="02020603050405020304" pitchFamily="18" charset="0"/>
                <a:ea typeface="MS Mincho"/>
                <a:cs typeface="+mn-cs"/>
              </a:rPr>
              <a:t> </a:t>
            </a:r>
            <a:r>
              <a:rPr lang="en-US" sz="2800" dirty="0" err="1">
                <a:solidFill>
                  <a:schemeClr val="accent6">
                    <a:lumMod val="50000"/>
                  </a:schemeClr>
                </a:solidFill>
                <a:latin typeface="Times New Roman" panose="02020603050405020304" pitchFamily="18" charset="0"/>
                <a:ea typeface="MS Mincho"/>
                <a:cs typeface="+mn-cs"/>
              </a:rPr>
              <a:t>tình</a:t>
            </a:r>
            <a:r>
              <a:rPr lang="en-US" sz="2800" dirty="0">
                <a:solidFill>
                  <a:schemeClr val="accent6">
                    <a:lumMod val="50000"/>
                  </a:schemeClr>
                </a:solidFill>
                <a:latin typeface="Times New Roman" panose="02020603050405020304" pitchFamily="18" charset="0"/>
                <a:ea typeface="MS Mincho"/>
                <a:cs typeface="+mn-cs"/>
              </a:rPr>
              <a:t>, </a:t>
            </a:r>
            <a:r>
              <a:rPr lang="en-US" sz="2800" dirty="0" err="1">
                <a:solidFill>
                  <a:schemeClr val="accent6">
                    <a:lumMod val="50000"/>
                  </a:schemeClr>
                </a:solidFill>
                <a:latin typeface="Times New Roman" panose="02020603050405020304" pitchFamily="18" charset="0"/>
                <a:ea typeface="MS Mincho"/>
                <a:cs typeface="+mn-cs"/>
              </a:rPr>
              <a:t>gần</a:t>
            </a:r>
            <a:r>
              <a:rPr lang="en-US" sz="2800" dirty="0">
                <a:solidFill>
                  <a:schemeClr val="accent6">
                    <a:lumMod val="50000"/>
                  </a:schemeClr>
                </a:solidFill>
                <a:latin typeface="Times New Roman" panose="02020603050405020304" pitchFamily="18" charset="0"/>
                <a:ea typeface="MS Mincho"/>
                <a:cs typeface="+mn-cs"/>
              </a:rPr>
              <a:t> </a:t>
            </a:r>
            <a:r>
              <a:rPr lang="en-US" sz="2800" dirty="0" err="1">
                <a:solidFill>
                  <a:schemeClr val="accent6">
                    <a:lumMod val="50000"/>
                  </a:schemeClr>
                </a:solidFill>
                <a:latin typeface="Times New Roman" panose="02020603050405020304" pitchFamily="18" charset="0"/>
                <a:ea typeface="MS Mincho"/>
                <a:cs typeface="+mn-cs"/>
              </a:rPr>
              <a:t>gũi</a:t>
            </a:r>
            <a:r>
              <a:rPr lang="en-US" sz="2800" dirty="0">
                <a:solidFill>
                  <a:schemeClr val="accent6">
                    <a:lumMod val="50000"/>
                  </a:schemeClr>
                </a:solidFill>
                <a:latin typeface="Times New Roman" panose="02020603050405020304" pitchFamily="18" charset="0"/>
                <a:ea typeface="MS Mincho"/>
                <a:cs typeface="+mn-cs"/>
              </a:rPr>
              <a:t>, </a:t>
            </a:r>
            <a:r>
              <a:rPr lang="en-US" sz="2800" dirty="0" err="1">
                <a:solidFill>
                  <a:schemeClr val="accent6">
                    <a:lumMod val="50000"/>
                  </a:schemeClr>
                </a:solidFill>
                <a:latin typeface="Times New Roman" panose="02020603050405020304" pitchFamily="18" charset="0"/>
                <a:ea typeface="MS Mincho"/>
                <a:cs typeface="+mn-cs"/>
              </a:rPr>
              <a:t>dứt</a:t>
            </a:r>
            <a:r>
              <a:rPr lang="en-US" sz="2800" dirty="0">
                <a:solidFill>
                  <a:schemeClr val="accent6">
                    <a:lumMod val="50000"/>
                  </a:schemeClr>
                </a:solidFill>
                <a:latin typeface="Times New Roman" panose="02020603050405020304" pitchFamily="18" charset="0"/>
                <a:ea typeface="MS Mincho"/>
                <a:cs typeface="+mn-cs"/>
              </a:rPr>
              <a:t> </a:t>
            </a:r>
            <a:r>
              <a:rPr lang="en-US" sz="2800" dirty="0" err="1">
                <a:solidFill>
                  <a:schemeClr val="accent6">
                    <a:lumMod val="50000"/>
                  </a:schemeClr>
                </a:solidFill>
                <a:latin typeface="Times New Roman" panose="02020603050405020304" pitchFamily="18" charset="0"/>
                <a:ea typeface="MS Mincho"/>
                <a:cs typeface="+mn-cs"/>
              </a:rPr>
              <a:t>khoát</a:t>
            </a:r>
            <a:r>
              <a:rPr lang="en-US" sz="2800" dirty="0">
                <a:solidFill>
                  <a:schemeClr val="accent6">
                    <a:lumMod val="50000"/>
                  </a:schemeClr>
                </a:solidFill>
                <a:latin typeface="Times New Roman" panose="02020603050405020304" pitchFamily="18" charset="0"/>
                <a:ea typeface="MS Mincho"/>
                <a:cs typeface="+mn-cs"/>
              </a:rPr>
              <a:t>.</a:t>
            </a:r>
            <a:endParaRPr lang="en-US" sz="2800" dirty="0">
              <a:solidFill>
                <a:schemeClr val="accent6">
                  <a:lumMod val="50000"/>
                </a:schemeClr>
              </a:solidFill>
              <a:latin typeface="Times New Roman" panose="02020603050405020304" pitchFamily="18" charset="0"/>
              <a:ea typeface="Times New Roman" panose="02020603050405020304" pitchFamily="18" charset="0"/>
              <a:cs typeface="+mn-cs"/>
            </a:endParaRPr>
          </a:p>
        </p:txBody>
      </p:sp>
      <p:pic>
        <p:nvPicPr>
          <p:cNvPr id="10" name="Picture 9"/>
          <p:cNvPicPr>
            <a:picLocks noChangeAspect="1"/>
          </p:cNvPicPr>
          <p:nvPr/>
        </p:nvPicPr>
        <p:blipFill>
          <a:blip r:embed="rId4"/>
          <a:srcRect/>
          <a:stretch>
            <a:fillRect/>
          </a:stretch>
        </p:blipFill>
        <p:spPr bwMode="auto">
          <a:xfrm>
            <a:off x="8450263" y="1239838"/>
            <a:ext cx="3005137" cy="2368550"/>
          </a:xfrm>
          <a:prstGeom prst="rect">
            <a:avLst/>
          </a:prstGeom>
          <a:noFill/>
          <a:ln w="9525">
            <a:noFill/>
            <a:miter lim="800000"/>
            <a:headEnd/>
            <a:tailEnd/>
          </a:ln>
        </p:spPr>
      </p:pic>
    </p:spTree>
    <p:extLst>
      <p:ext uri="{BB962C8B-B14F-4D97-AF65-F5344CB8AC3E}">
        <p14:creationId xmlns:p14="http://schemas.microsoft.com/office/powerpoint/2010/main" val="138978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4"/>
          <p:cNvSpPr>
            <a:spLocks noChangeArrowheads="1"/>
          </p:cNvSpPr>
          <p:nvPr/>
        </p:nvSpPr>
        <p:spPr bwMode="auto">
          <a:xfrm>
            <a:off x="279400" y="715963"/>
            <a:ext cx="3609975" cy="523875"/>
          </a:xfrm>
          <a:prstGeom prst="rect">
            <a:avLst/>
          </a:prstGeom>
          <a:noFill/>
          <a:ln w="9525">
            <a:noFill/>
            <a:miter lim="800000"/>
            <a:headEnd/>
            <a:tailEnd/>
          </a:ln>
        </p:spPr>
        <p:txBody>
          <a:bodyPr wrap="none">
            <a:spAutoFit/>
          </a:bodyPr>
          <a:lstStyle/>
          <a:p>
            <a:pPr algn="just"/>
            <a:r>
              <a:rPr lang="pt-BR" sz="2800" b="1">
                <a:solidFill>
                  <a:srgbClr val="000000"/>
                </a:solidFill>
                <a:latin typeface="Times New Roman" pitchFamily="18" charset="0"/>
                <a:cs typeface="Times New Roman" pitchFamily="18" charset="0"/>
              </a:rPr>
              <a:t>I. Đọc- tìm hiểu chung</a:t>
            </a:r>
            <a:endParaRPr lang="en-US" sz="2800">
              <a:solidFill>
                <a:srgbClr val="000000"/>
              </a:solidFill>
              <a:latin typeface="Times New Roman" pitchFamily="18" charset="0"/>
              <a:cs typeface="Times New Roman" pitchFamily="18" charset="0"/>
            </a:endParaRPr>
          </a:p>
        </p:txBody>
      </p:sp>
      <p:sp>
        <p:nvSpPr>
          <p:cNvPr id="488451" name="Rectangle 5"/>
          <p:cNvSpPr>
            <a:spLocks noChangeArrowheads="1"/>
          </p:cNvSpPr>
          <p:nvPr/>
        </p:nvSpPr>
        <p:spPr bwMode="auto">
          <a:xfrm>
            <a:off x="279400" y="1206500"/>
            <a:ext cx="6096000" cy="549275"/>
          </a:xfrm>
          <a:prstGeom prst="rect">
            <a:avLst/>
          </a:prstGeom>
          <a:noFill/>
          <a:ln w="9525">
            <a:noFill/>
            <a:miter lim="800000"/>
            <a:headEnd/>
            <a:tailEnd/>
          </a:ln>
        </p:spPr>
        <p:txBody>
          <a:bodyPr>
            <a:spAutoFit/>
          </a:bodyPr>
          <a:lstStyle/>
          <a:p>
            <a:pPr>
              <a:lnSpc>
                <a:spcPct val="107000"/>
              </a:lnSpc>
              <a:tabLst>
                <a:tab pos="1385888" algn="l"/>
              </a:tabLst>
            </a:pPr>
            <a:r>
              <a:rPr lang="en-US" sz="2800" b="1">
                <a:solidFill>
                  <a:srgbClr val="0D0D0D"/>
                </a:solidFill>
                <a:latin typeface="Times New Roman" pitchFamily="18" charset="0"/>
                <a:ea typeface="MS Mincho" pitchFamily="49" charset="-128"/>
              </a:rPr>
              <a:t>1. Đọc, chú thích</a:t>
            </a:r>
            <a:endParaRPr lang="en-US" sz="2800">
              <a:solidFill>
                <a:srgbClr val="000000"/>
              </a:solidFill>
              <a:latin typeface="Times New Roman" pitchFamily="18" charset="0"/>
              <a:cs typeface="Times New Roman" pitchFamily="18" charset="0"/>
            </a:endParaRPr>
          </a:p>
        </p:txBody>
      </p:sp>
      <p:sp>
        <p:nvSpPr>
          <p:cNvPr id="488452" name="Rectangle 1"/>
          <p:cNvSpPr>
            <a:spLocks noChangeArrowheads="1"/>
          </p:cNvSpPr>
          <p:nvPr/>
        </p:nvSpPr>
        <p:spPr bwMode="auto">
          <a:xfrm>
            <a:off x="279400" y="1858963"/>
            <a:ext cx="2989263" cy="549275"/>
          </a:xfrm>
          <a:prstGeom prst="rect">
            <a:avLst/>
          </a:prstGeom>
          <a:noFill/>
          <a:ln w="9525">
            <a:noFill/>
            <a:miter lim="800000"/>
            <a:headEnd/>
            <a:tailEnd/>
          </a:ln>
        </p:spPr>
        <p:txBody>
          <a:bodyPr>
            <a:spAutoFit/>
          </a:bodyPr>
          <a:lstStyle/>
          <a:p>
            <a:pPr>
              <a:lnSpc>
                <a:spcPct val="107000"/>
              </a:lnSpc>
              <a:tabLst>
                <a:tab pos="1385888" algn="l"/>
              </a:tabLst>
            </a:pPr>
            <a:r>
              <a:rPr lang="en-US" sz="2800" b="1">
                <a:solidFill>
                  <a:srgbClr val="0D0D0D"/>
                </a:solidFill>
                <a:latin typeface="Times New Roman" pitchFamily="18" charset="0"/>
                <a:ea typeface="MS Mincho" pitchFamily="49" charset="-128"/>
              </a:rPr>
              <a:t>2. Tìm hiểu chung</a:t>
            </a:r>
            <a:endParaRPr lang="en-US" sz="2800">
              <a:latin typeface="Times New Roman" pitchFamily="18" charset="0"/>
              <a:cs typeface="Times New Roman" pitchFamily="18" charset="0"/>
            </a:endParaRPr>
          </a:p>
        </p:txBody>
      </p:sp>
      <p:sp>
        <p:nvSpPr>
          <p:cNvPr id="3" name="Cloud Callout 2"/>
          <p:cNvSpPr/>
          <p:nvPr/>
        </p:nvSpPr>
        <p:spPr>
          <a:xfrm>
            <a:off x="4498975" y="1698625"/>
            <a:ext cx="6621463" cy="3032125"/>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7000"/>
              </a:lnSpc>
              <a:spcBef>
                <a:spcPts val="0"/>
              </a:spcBef>
              <a:spcAft>
                <a:spcPts val="0"/>
              </a:spcAft>
              <a:tabLst>
                <a:tab pos="1386840" algn="l"/>
              </a:tabLst>
              <a:defRPr/>
            </a:pPr>
            <a:r>
              <a:rPr lang="en-US" sz="2000" dirty="0">
                <a:solidFill>
                  <a:schemeClr val="accent6">
                    <a:lumMod val="50000"/>
                  </a:schemeClr>
                </a:solidFill>
                <a:latin typeface="Times New Roman" panose="02020603050405020304" pitchFamily="18" charset="0"/>
                <a:ea typeface="MS Mincho"/>
              </a:rPr>
              <a:t>Qua </a:t>
            </a:r>
            <a:r>
              <a:rPr lang="en-US" sz="2000" dirty="0" err="1">
                <a:solidFill>
                  <a:schemeClr val="accent6">
                    <a:lumMod val="50000"/>
                  </a:schemeClr>
                </a:solidFill>
                <a:latin typeface="Times New Roman" panose="02020603050405020304" pitchFamily="18" charset="0"/>
                <a:ea typeface="MS Mincho"/>
              </a:rPr>
              <a:t>phần</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chuẩn</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bị</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bài</a:t>
            </a:r>
            <a:r>
              <a:rPr lang="en-US" sz="2000" dirty="0">
                <a:solidFill>
                  <a:schemeClr val="accent6">
                    <a:lumMod val="50000"/>
                  </a:schemeClr>
                </a:solidFill>
                <a:latin typeface="Times New Roman" panose="02020603050405020304" pitchFamily="18" charset="0"/>
                <a:ea typeface="MS Mincho"/>
              </a:rPr>
              <a:t> ở </a:t>
            </a:r>
            <a:r>
              <a:rPr lang="en-US" sz="2000" dirty="0" err="1">
                <a:solidFill>
                  <a:schemeClr val="accent6">
                    <a:lumMod val="50000"/>
                  </a:schemeClr>
                </a:solidFill>
                <a:latin typeface="Times New Roman" panose="02020603050405020304" pitchFamily="18" charset="0"/>
                <a:ea typeface="MS Mincho"/>
              </a:rPr>
              <a:t>nhà</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hãy</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cho</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biết</a:t>
            </a:r>
            <a:r>
              <a:rPr lang="en-US" sz="2000" dirty="0">
                <a:solidFill>
                  <a:schemeClr val="accent6">
                    <a:lumMod val="50000"/>
                  </a:schemeClr>
                </a:solidFill>
                <a:latin typeface="Times New Roman" panose="02020603050405020304" pitchFamily="18" charset="0"/>
                <a:ea typeface="MS Mincho"/>
              </a:rPr>
              <a:t> VB </a:t>
            </a:r>
            <a:r>
              <a:rPr lang="en-US" sz="2000" i="1" dirty="0" err="1">
                <a:solidFill>
                  <a:schemeClr val="accent6">
                    <a:lumMod val="50000"/>
                  </a:schemeClr>
                </a:solidFill>
                <a:latin typeface="Times New Roman" panose="02020603050405020304" pitchFamily="18" charset="0"/>
                <a:ea typeface="MS Mincho"/>
              </a:rPr>
              <a:t>Bắt</a:t>
            </a:r>
            <a:r>
              <a:rPr lang="en-US" sz="2000" i="1" dirty="0">
                <a:solidFill>
                  <a:schemeClr val="accent6">
                    <a:lumMod val="50000"/>
                  </a:schemeClr>
                </a:solidFill>
                <a:latin typeface="Times New Roman" panose="02020603050405020304" pitchFamily="18" charset="0"/>
                <a:ea typeface="MS Mincho"/>
              </a:rPr>
              <a:t> </a:t>
            </a:r>
            <a:r>
              <a:rPr lang="en-US" sz="2000" i="1" dirty="0" err="1">
                <a:solidFill>
                  <a:schemeClr val="accent6">
                    <a:lumMod val="50000"/>
                  </a:schemeClr>
                </a:solidFill>
                <a:latin typeface="Times New Roman" panose="02020603050405020304" pitchFamily="18" charset="0"/>
                <a:ea typeface="MS Mincho"/>
              </a:rPr>
              <a:t>nạt</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thuộc</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loại</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gì</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Giới</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thiệu</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khái</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quát</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về</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tác</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phẩm</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Bài</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thơ</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được</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rút</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ra</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từ</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tập</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thơ</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nào</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thể</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thơ</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gì</a:t>
            </a:r>
            <a:r>
              <a:rPr lang="en-US" sz="2000" dirty="0">
                <a:solidFill>
                  <a:schemeClr val="accent6">
                    <a:lumMod val="50000"/>
                  </a:schemeClr>
                </a:solidFill>
                <a:latin typeface="Times New Roman" panose="02020603050405020304" pitchFamily="18" charset="0"/>
                <a:ea typeface="MS Mincho"/>
              </a:rPr>
              <a:t>)</a:t>
            </a:r>
            <a:endParaRPr lang="en-US" sz="2000" dirty="0">
              <a:solidFill>
                <a:schemeClr val="accent6">
                  <a:lumMod val="50000"/>
                </a:schemeClr>
              </a:solidFill>
              <a:latin typeface="Times New Roman" panose="02020603050405020304" pitchFamily="18" charset="0"/>
              <a:ea typeface="Times New Roman" panose="02020603050405020304" pitchFamily="18" charset="0"/>
            </a:endParaRPr>
          </a:p>
          <a:p>
            <a:pPr fontAlgn="auto">
              <a:lnSpc>
                <a:spcPct val="107000"/>
              </a:lnSpc>
              <a:spcBef>
                <a:spcPts val="0"/>
              </a:spcBef>
              <a:spcAft>
                <a:spcPts val="0"/>
              </a:spcAft>
              <a:tabLst>
                <a:tab pos="1386840" algn="l"/>
              </a:tabLst>
              <a:defRPr/>
            </a:pPr>
            <a:r>
              <a:rPr lang="en-US" sz="2000" dirty="0" err="1">
                <a:solidFill>
                  <a:schemeClr val="accent6">
                    <a:lumMod val="50000"/>
                  </a:schemeClr>
                </a:solidFill>
                <a:latin typeface="Times New Roman" panose="02020603050405020304" pitchFamily="18" charset="0"/>
                <a:ea typeface="MS Mincho"/>
              </a:rPr>
              <a:t>Nhân</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vật</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tớ</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là</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ai</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Nhân</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vật</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tớ</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có</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vai</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trò</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gì</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trong</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bài</a:t>
            </a:r>
            <a:r>
              <a:rPr lang="en-US" sz="2000" dirty="0">
                <a:solidFill>
                  <a:schemeClr val="accent6">
                    <a:lumMod val="50000"/>
                  </a:schemeClr>
                </a:solidFill>
                <a:latin typeface="Times New Roman" panose="02020603050405020304" pitchFamily="18" charset="0"/>
                <a:ea typeface="MS Mincho"/>
              </a:rPr>
              <a:t> </a:t>
            </a:r>
            <a:r>
              <a:rPr lang="en-US" sz="2000" dirty="0" err="1">
                <a:solidFill>
                  <a:schemeClr val="accent6">
                    <a:lumMod val="50000"/>
                  </a:schemeClr>
                </a:solidFill>
                <a:latin typeface="Times New Roman" panose="02020603050405020304" pitchFamily="18" charset="0"/>
                <a:ea typeface="MS Mincho"/>
              </a:rPr>
              <a:t>thơ</a:t>
            </a:r>
            <a:r>
              <a:rPr lang="en-US" sz="2000" dirty="0">
                <a:solidFill>
                  <a:schemeClr val="accent6">
                    <a:lumMod val="50000"/>
                  </a:schemeClr>
                </a:solidFill>
                <a:latin typeface="Times New Roman" panose="02020603050405020304" pitchFamily="18" charset="0"/>
                <a:ea typeface="MS Mincho"/>
              </a:rPr>
              <a:t> ?</a:t>
            </a:r>
            <a:endParaRPr lang="en-US" sz="2000" dirty="0">
              <a:solidFill>
                <a:schemeClr val="accent6">
                  <a:lumMod val="50000"/>
                </a:schemeClr>
              </a:solidFill>
              <a:latin typeface="Times New Roman" panose="02020603050405020304" pitchFamily="18" charset="0"/>
              <a:ea typeface="Times New Roman" panose="02020603050405020304" pitchFamily="18" charset="0"/>
            </a:endParaRPr>
          </a:p>
        </p:txBody>
      </p:sp>
      <p:pic>
        <p:nvPicPr>
          <p:cNvPr id="488454" name="Picture 10"/>
          <p:cNvPicPr>
            <a:picLocks noChangeAspect="1"/>
          </p:cNvPicPr>
          <p:nvPr/>
        </p:nvPicPr>
        <p:blipFill>
          <a:blip r:embed="rId2"/>
          <a:srcRect/>
          <a:stretch>
            <a:fillRect/>
          </a:stretch>
        </p:blipFill>
        <p:spPr bwMode="auto">
          <a:xfrm>
            <a:off x="1100138" y="2890838"/>
            <a:ext cx="3103562" cy="2801937"/>
          </a:xfrm>
          <a:prstGeom prst="rect">
            <a:avLst/>
          </a:prstGeom>
          <a:noFill/>
          <a:ln w="9525">
            <a:noFill/>
            <a:miter lim="800000"/>
            <a:headEnd/>
            <a:tailEnd/>
          </a:ln>
        </p:spPr>
      </p:pic>
      <p:sp>
        <p:nvSpPr>
          <p:cNvPr id="12" name="Rectangle 11"/>
          <p:cNvSpPr/>
          <p:nvPr/>
        </p:nvSpPr>
        <p:spPr>
          <a:xfrm>
            <a:off x="1090613" y="2935288"/>
            <a:ext cx="3113087" cy="2757487"/>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027658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4"/>
          <p:cNvSpPr>
            <a:spLocks noChangeArrowheads="1"/>
          </p:cNvSpPr>
          <p:nvPr/>
        </p:nvSpPr>
        <p:spPr bwMode="auto">
          <a:xfrm>
            <a:off x="279400" y="715963"/>
            <a:ext cx="3609975" cy="523875"/>
          </a:xfrm>
          <a:prstGeom prst="rect">
            <a:avLst/>
          </a:prstGeom>
          <a:noFill/>
          <a:ln w="9525">
            <a:noFill/>
            <a:miter lim="800000"/>
            <a:headEnd/>
            <a:tailEnd/>
          </a:ln>
        </p:spPr>
        <p:txBody>
          <a:bodyPr wrap="none">
            <a:spAutoFit/>
          </a:bodyPr>
          <a:lstStyle/>
          <a:p>
            <a:pPr algn="just"/>
            <a:r>
              <a:rPr lang="pt-BR" sz="2800" b="1">
                <a:solidFill>
                  <a:srgbClr val="000000"/>
                </a:solidFill>
                <a:latin typeface="Times New Roman" pitchFamily="18" charset="0"/>
                <a:cs typeface="Times New Roman" pitchFamily="18" charset="0"/>
              </a:rPr>
              <a:t>I. Đọc- tìm hiểu chung</a:t>
            </a:r>
            <a:endParaRPr lang="en-US" sz="2800">
              <a:solidFill>
                <a:srgbClr val="000000"/>
              </a:solidFill>
              <a:latin typeface="Times New Roman" pitchFamily="18" charset="0"/>
              <a:cs typeface="Times New Roman" pitchFamily="18" charset="0"/>
            </a:endParaRPr>
          </a:p>
        </p:txBody>
      </p:sp>
      <p:sp>
        <p:nvSpPr>
          <p:cNvPr id="489475" name="Rectangle 5"/>
          <p:cNvSpPr>
            <a:spLocks noChangeArrowheads="1"/>
          </p:cNvSpPr>
          <p:nvPr/>
        </p:nvSpPr>
        <p:spPr bwMode="auto">
          <a:xfrm>
            <a:off x="279400" y="1206500"/>
            <a:ext cx="6096000" cy="549275"/>
          </a:xfrm>
          <a:prstGeom prst="rect">
            <a:avLst/>
          </a:prstGeom>
          <a:noFill/>
          <a:ln w="9525">
            <a:noFill/>
            <a:miter lim="800000"/>
            <a:headEnd/>
            <a:tailEnd/>
          </a:ln>
        </p:spPr>
        <p:txBody>
          <a:bodyPr>
            <a:spAutoFit/>
          </a:bodyPr>
          <a:lstStyle/>
          <a:p>
            <a:pPr>
              <a:lnSpc>
                <a:spcPct val="107000"/>
              </a:lnSpc>
              <a:tabLst>
                <a:tab pos="1385888" algn="l"/>
              </a:tabLst>
            </a:pPr>
            <a:r>
              <a:rPr lang="en-US" sz="2800" b="1">
                <a:solidFill>
                  <a:srgbClr val="0D0D0D"/>
                </a:solidFill>
                <a:latin typeface="Times New Roman" pitchFamily="18" charset="0"/>
                <a:ea typeface="MS Mincho" pitchFamily="49" charset="-128"/>
              </a:rPr>
              <a:t>1. Đọc, chú thích</a:t>
            </a:r>
            <a:endParaRPr lang="en-US" sz="2800">
              <a:solidFill>
                <a:srgbClr val="000000"/>
              </a:solidFill>
              <a:latin typeface="Times New Roman" pitchFamily="18" charset="0"/>
              <a:cs typeface="Times New Roman" pitchFamily="18" charset="0"/>
            </a:endParaRPr>
          </a:p>
        </p:txBody>
      </p:sp>
      <p:graphicFrame>
        <p:nvGraphicFramePr>
          <p:cNvPr id="7" name="Diagram 6"/>
          <p:cNvGraphicFramePr/>
          <p:nvPr/>
        </p:nvGraphicFramePr>
        <p:xfrm>
          <a:off x="6965" y="2367020"/>
          <a:ext cx="9496323" cy="4187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a:srcRect/>
          <a:stretch>
            <a:fillRect/>
          </a:stretch>
        </p:blipFill>
        <p:spPr bwMode="auto">
          <a:xfrm>
            <a:off x="8466138" y="3348038"/>
            <a:ext cx="2625725" cy="2365375"/>
          </a:xfrm>
          <a:prstGeom prst="rect">
            <a:avLst/>
          </a:prstGeom>
          <a:noFill/>
          <a:ln w="9525">
            <a:noFill/>
            <a:miter lim="800000"/>
            <a:headEnd/>
            <a:tailEnd/>
          </a:ln>
        </p:spPr>
      </p:pic>
      <p:sp>
        <p:nvSpPr>
          <p:cNvPr id="9" name="Rectangle 8"/>
          <p:cNvSpPr/>
          <p:nvPr/>
        </p:nvSpPr>
        <p:spPr>
          <a:xfrm>
            <a:off x="8443913" y="3313113"/>
            <a:ext cx="2668587" cy="2433637"/>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9480" name="Text Box 8"/>
          <p:cNvSpPr txBox="1">
            <a:spLocks noChangeArrowheads="1"/>
          </p:cNvSpPr>
          <p:nvPr/>
        </p:nvSpPr>
        <p:spPr bwMode="auto">
          <a:xfrm>
            <a:off x="2168525" y="1711325"/>
            <a:ext cx="3346450" cy="366713"/>
          </a:xfrm>
          <a:prstGeom prst="rect">
            <a:avLst/>
          </a:prstGeom>
          <a:noFill/>
          <a:ln w="9525">
            <a:noFill/>
            <a:miter lim="800000"/>
            <a:headEnd/>
            <a:tailEnd/>
          </a:ln>
          <a:effectLst/>
        </p:spPr>
        <p:txBody>
          <a:bodyPr>
            <a:spAutoFit/>
          </a:bodyPr>
          <a:lstStyle/>
          <a:p>
            <a:pPr>
              <a:spcBef>
                <a:spcPct val="50000"/>
              </a:spcBef>
            </a:pPr>
            <a:endParaRPr lang="en-US"/>
          </a:p>
        </p:txBody>
      </p:sp>
    </p:spTree>
    <p:extLst>
      <p:ext uri="{BB962C8B-B14F-4D97-AF65-F5344CB8AC3E}">
        <p14:creationId xmlns:p14="http://schemas.microsoft.com/office/powerpoint/2010/main" val="172972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7" name="Rectangle 3"/>
          <p:cNvSpPr>
            <a:spLocks noChangeArrowheads="1"/>
          </p:cNvSpPr>
          <p:nvPr/>
        </p:nvSpPr>
        <p:spPr bwMode="auto">
          <a:xfrm>
            <a:off x="111125" y="177800"/>
            <a:ext cx="3578225" cy="523875"/>
          </a:xfrm>
          <a:prstGeom prst="rect">
            <a:avLst/>
          </a:prstGeom>
          <a:noFill/>
          <a:ln w="9525">
            <a:noFill/>
            <a:miter lim="800000"/>
            <a:headEnd/>
            <a:tailEnd/>
          </a:ln>
        </p:spPr>
        <p:txBody>
          <a:bodyPr wrap="none">
            <a:spAutoFit/>
          </a:bodyPr>
          <a:lstStyle/>
          <a:p>
            <a:pPr>
              <a:tabLst>
                <a:tab pos="723900" algn="l"/>
              </a:tabLst>
            </a:pPr>
            <a:r>
              <a:rPr lang="en-US" sz="2800" b="1">
                <a:latin typeface="Times New Roman" pitchFamily="18" charset="0"/>
                <a:cs typeface="Times New Roman" pitchFamily="18" charset="0"/>
              </a:rPr>
              <a:t>II. Đọc – hiểu văn bản</a:t>
            </a:r>
            <a:endParaRPr lang="en-US" sz="2800">
              <a:latin typeface="Times New Roman" pitchFamily="18" charset="0"/>
              <a:cs typeface="Times New Roman" pitchFamily="18" charset="0"/>
            </a:endParaRPr>
          </a:p>
        </p:txBody>
      </p:sp>
      <p:sp>
        <p:nvSpPr>
          <p:cNvPr id="5" name="Rectangle 4"/>
          <p:cNvSpPr/>
          <p:nvPr/>
        </p:nvSpPr>
        <p:spPr>
          <a:xfrm>
            <a:off x="291010" y="1345012"/>
            <a:ext cx="3772250" cy="707886"/>
          </a:xfrm>
          <a:prstGeom prst="rect">
            <a:avLst/>
          </a:prstGeom>
          <a:noFill/>
        </p:spPr>
        <p:txBody>
          <a:bodyPr wrap="none">
            <a:spAutoFit/>
          </a:bodyPr>
          <a:lstStyle/>
          <a:p>
            <a:pPr algn="ctr" fontAlgn="auto">
              <a:spcBef>
                <a:spcPts val="0"/>
              </a:spcBef>
              <a:spcAft>
                <a:spcPts val="0"/>
              </a:spcAft>
              <a:defRPr/>
            </a:pPr>
            <a:r>
              <a:rPr lang="en-US" sz="40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cs typeface="+mn-cs"/>
              </a:rPr>
              <a:t>Hoạt</a:t>
            </a: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cs typeface="+mn-cs"/>
              </a:rPr>
              <a:t> </a:t>
            </a:r>
            <a:r>
              <a:rPr lang="en-US" sz="40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cs typeface="+mn-cs"/>
              </a:rPr>
              <a:t>động</a:t>
            </a: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cs typeface="+mn-cs"/>
              </a:rPr>
              <a:t> </a:t>
            </a:r>
            <a:r>
              <a:rPr lang="en-US" sz="40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cs typeface="+mn-cs"/>
              </a:rPr>
              <a:t>nhóm</a:t>
            </a:r>
            <a:endPar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cs typeface="+mn-cs"/>
            </a:endParaRPr>
          </a:p>
        </p:txBody>
      </p:sp>
      <p:pic>
        <p:nvPicPr>
          <p:cNvPr id="490499" name="Picture 5"/>
          <p:cNvPicPr>
            <a:picLocks noChangeAspect="1"/>
          </p:cNvPicPr>
          <p:nvPr/>
        </p:nvPicPr>
        <p:blipFill>
          <a:blip r:embed="rId2"/>
          <a:srcRect/>
          <a:stretch>
            <a:fillRect/>
          </a:stretch>
        </p:blipFill>
        <p:spPr bwMode="auto">
          <a:xfrm>
            <a:off x="377825" y="2393950"/>
            <a:ext cx="3598863" cy="2428875"/>
          </a:xfrm>
          <a:prstGeom prst="rect">
            <a:avLst/>
          </a:prstGeom>
          <a:noFill/>
          <a:ln w="9525">
            <a:noFill/>
            <a:miter lim="800000"/>
            <a:headEnd/>
            <a:tailEnd/>
          </a:ln>
        </p:spPr>
      </p:pic>
      <p:pic>
        <p:nvPicPr>
          <p:cNvPr id="490500" name="Picture 6"/>
          <p:cNvPicPr>
            <a:picLocks noChangeAspect="1"/>
          </p:cNvPicPr>
          <p:nvPr/>
        </p:nvPicPr>
        <p:blipFill>
          <a:blip r:embed="rId3"/>
          <a:srcRect/>
          <a:stretch>
            <a:fillRect/>
          </a:stretch>
        </p:blipFill>
        <p:spPr bwMode="auto">
          <a:xfrm>
            <a:off x="4449763" y="0"/>
            <a:ext cx="7718425" cy="6858000"/>
          </a:xfrm>
          <a:prstGeom prst="rect">
            <a:avLst/>
          </a:prstGeom>
          <a:noFill/>
          <a:ln w="9525">
            <a:noFill/>
            <a:miter lim="800000"/>
            <a:headEnd/>
            <a:tailEnd/>
          </a:ln>
        </p:spPr>
      </p:pic>
      <p:sp>
        <p:nvSpPr>
          <p:cNvPr id="8" name="Rectangle 7"/>
          <p:cNvSpPr>
            <a:spLocks noChangeArrowheads="1"/>
          </p:cNvSpPr>
          <p:nvPr/>
        </p:nvSpPr>
        <p:spPr bwMode="auto">
          <a:xfrm>
            <a:off x="5657850" y="1847850"/>
            <a:ext cx="5535613" cy="4021138"/>
          </a:xfrm>
          <a:prstGeom prst="rect">
            <a:avLst/>
          </a:prstGeom>
          <a:noFill/>
          <a:ln w="9525">
            <a:noFill/>
            <a:miter lim="800000"/>
            <a:headEnd/>
            <a:tailEnd/>
          </a:ln>
        </p:spPr>
        <p:txBody>
          <a:bodyPr>
            <a:spAutoFit/>
          </a:bodyPr>
          <a:lstStyle/>
          <a:p>
            <a:pPr marL="342900" indent="-342900">
              <a:lnSpc>
                <a:spcPct val="107000"/>
              </a:lnSpc>
              <a:buFont typeface="Wingdings" pitchFamily="2" charset="2"/>
              <a:buChar char="v"/>
              <a:tabLst>
                <a:tab pos="1385888" algn="l"/>
              </a:tabLst>
            </a:pPr>
            <a:r>
              <a:rPr lang="en-US" sz="2000">
                <a:solidFill>
                  <a:srgbClr val="000000"/>
                </a:solidFill>
                <a:latin typeface="Times New Roman" pitchFamily="18" charset="0"/>
                <a:cs typeface="Calibri" pitchFamily="34" charset="0"/>
              </a:rPr>
              <a:t>Nhân vật "tớ" trong bài thể hiện thái độ như thế nào với các bạn bắt nạt và bị bắt nạt?</a:t>
            </a:r>
            <a:r>
              <a:rPr lang="en-US" sz="2000" b="1">
                <a:latin typeface="Times New Roman" pitchFamily="18" charset="0"/>
                <a:ea typeface="MS Mincho" pitchFamily="49" charset="-128"/>
              </a:rPr>
              <a:t> </a:t>
            </a:r>
            <a:endParaRPr lang="en-US" sz="2000">
              <a:latin typeface="Times New Roman" pitchFamily="18" charset="0"/>
              <a:cs typeface="Times New Roman" pitchFamily="18" charset="0"/>
            </a:endParaRPr>
          </a:p>
          <a:p>
            <a:pPr marL="342900" indent="-342900">
              <a:lnSpc>
                <a:spcPct val="107000"/>
              </a:lnSpc>
              <a:buFont typeface="Wingdings" pitchFamily="2" charset="2"/>
              <a:buChar char="ü"/>
              <a:tabLst>
                <a:tab pos="1385888" algn="l"/>
              </a:tabLst>
            </a:pPr>
            <a:r>
              <a:rPr lang="en-US" sz="2000">
                <a:latin typeface="Times New Roman" pitchFamily="18" charset="0"/>
                <a:ea typeface="MS Mincho" pitchFamily="49" charset="-128"/>
              </a:rPr>
              <a:t>Tìm những câu thơ thể hiện thái độ của nhân vật tớ với người bắt nạn? -Cách đề cập vấn đề của nhân vật tớ có gì đặc sắc (cách xưng hô, giọng thơ, cách nói...của nhân vật tớ)?</a:t>
            </a:r>
            <a:endParaRPr lang="en-US" sz="2000">
              <a:latin typeface="Times New Roman" pitchFamily="18" charset="0"/>
              <a:cs typeface="Times New Roman" pitchFamily="18" charset="0"/>
            </a:endParaRPr>
          </a:p>
          <a:p>
            <a:pPr marL="342900" indent="-342900">
              <a:lnSpc>
                <a:spcPct val="107000"/>
              </a:lnSpc>
              <a:buFont typeface="Wingdings" pitchFamily="2" charset="2"/>
              <a:buChar char="ü"/>
              <a:tabLst>
                <a:tab pos="1385888" algn="l"/>
              </a:tabLst>
            </a:pPr>
            <a:r>
              <a:rPr lang="en-US" sz="2000">
                <a:latin typeface="Times New Roman" pitchFamily="18" charset="0"/>
                <a:ea typeface="MS Mincho" pitchFamily="49" charset="-128"/>
              </a:rPr>
              <a:t>Cụm từ “đừng bắt nạt” được xuất hiện bao nhiêu lần trong bài thơ? Đó là phép tu từ gì, tác dụng của phép tu từ ấy?</a:t>
            </a:r>
            <a:endParaRPr lang="en-US" sz="2000">
              <a:latin typeface="Times New Roman" pitchFamily="18" charset="0"/>
              <a:cs typeface="Times New Roman" pitchFamily="18" charset="0"/>
            </a:endParaRPr>
          </a:p>
          <a:p>
            <a:pPr marL="342900" indent="-342900">
              <a:lnSpc>
                <a:spcPct val="107000"/>
              </a:lnSpc>
              <a:buFont typeface="Wingdings" pitchFamily="2" charset="2"/>
              <a:buChar char="ü"/>
              <a:tabLst>
                <a:tab pos="1385888" algn="l"/>
              </a:tabLst>
            </a:pPr>
            <a:r>
              <a:rPr lang="en-US" sz="2000">
                <a:latin typeface="Times New Roman" pitchFamily="18" charset="0"/>
                <a:ea typeface="MS Mincho" pitchFamily="49" charset="-128"/>
              </a:rPr>
              <a:t>Từ đó, em hãy nhận xét về thái độ của nhân vật tớ với người bắt nạt? Em có đồng tình với thái độ đó không?</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381818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1" name="Rectangle 3"/>
          <p:cNvSpPr>
            <a:spLocks noChangeArrowheads="1"/>
          </p:cNvSpPr>
          <p:nvPr/>
        </p:nvSpPr>
        <p:spPr bwMode="auto">
          <a:xfrm>
            <a:off x="111125" y="177800"/>
            <a:ext cx="3578225" cy="523875"/>
          </a:xfrm>
          <a:prstGeom prst="rect">
            <a:avLst/>
          </a:prstGeom>
          <a:noFill/>
          <a:ln w="9525">
            <a:noFill/>
            <a:miter lim="800000"/>
            <a:headEnd/>
            <a:tailEnd/>
          </a:ln>
        </p:spPr>
        <p:txBody>
          <a:bodyPr wrap="none">
            <a:spAutoFit/>
          </a:bodyPr>
          <a:lstStyle/>
          <a:p>
            <a:pPr>
              <a:tabLst>
                <a:tab pos="723900" algn="l"/>
              </a:tabLst>
            </a:pPr>
            <a:r>
              <a:rPr lang="en-US" sz="2800" b="1">
                <a:latin typeface="Times New Roman" pitchFamily="18" charset="0"/>
                <a:cs typeface="Times New Roman" pitchFamily="18" charset="0"/>
              </a:rPr>
              <a:t>II. Đọc – hiểu văn bản</a:t>
            </a:r>
            <a:endParaRPr lang="en-US" sz="2800">
              <a:latin typeface="Times New Roman" pitchFamily="18" charset="0"/>
              <a:cs typeface="Times New Roman" pitchFamily="18" charset="0"/>
            </a:endParaRPr>
          </a:p>
        </p:txBody>
      </p:sp>
      <p:sp>
        <p:nvSpPr>
          <p:cNvPr id="491522" name="Rectangle 4"/>
          <p:cNvSpPr>
            <a:spLocks noChangeArrowheads="1"/>
          </p:cNvSpPr>
          <p:nvPr/>
        </p:nvSpPr>
        <p:spPr bwMode="auto">
          <a:xfrm>
            <a:off x="117475" y="701675"/>
            <a:ext cx="5992813" cy="954088"/>
          </a:xfrm>
          <a:prstGeom prst="rect">
            <a:avLst/>
          </a:prstGeom>
          <a:noFill/>
          <a:ln w="9525">
            <a:noFill/>
            <a:miter lim="800000"/>
            <a:headEnd/>
            <a:tailEnd/>
          </a:ln>
        </p:spPr>
        <p:txBody>
          <a:bodyPr>
            <a:spAutoFit/>
          </a:bodyPr>
          <a:lstStyle/>
          <a:p>
            <a:pPr>
              <a:tabLst>
                <a:tab pos="723900" algn="l"/>
              </a:tabLst>
            </a:pPr>
            <a:r>
              <a:rPr lang="en-US" sz="2800" b="1">
                <a:latin typeface="Times New Roman" pitchFamily="18" charset="0"/>
                <a:cs typeface="Times New Roman" pitchFamily="18" charset="0"/>
              </a:rPr>
              <a:t>1. Thái độ của nhân vật tớ </a:t>
            </a:r>
            <a:endParaRPr lang="en-US" sz="2800">
              <a:latin typeface="Times New Roman" pitchFamily="18" charset="0"/>
              <a:cs typeface="Times New Roman" pitchFamily="18" charset="0"/>
            </a:endParaRPr>
          </a:p>
          <a:p>
            <a:pPr>
              <a:tabLst>
                <a:tab pos="723900" algn="l"/>
              </a:tabLst>
            </a:pPr>
            <a:r>
              <a:rPr lang="en-US" sz="2800" b="1">
                <a:latin typeface="Times New Roman" pitchFamily="18" charset="0"/>
                <a:cs typeface="Times New Roman" pitchFamily="18" charset="0"/>
              </a:rPr>
              <a:t>a. Với các bạn bắt nạt</a:t>
            </a:r>
            <a:endParaRPr lang="en-US" sz="2800">
              <a:latin typeface="Times New Roman" pitchFamily="18" charset="0"/>
              <a:cs typeface="Times New Roman" pitchFamily="18" charset="0"/>
            </a:endParaRPr>
          </a:p>
        </p:txBody>
      </p:sp>
      <p:graphicFrame>
        <p:nvGraphicFramePr>
          <p:cNvPr id="6" name="Diagram 5"/>
          <p:cNvGraphicFramePr/>
          <p:nvPr/>
        </p:nvGraphicFramePr>
        <p:xfrm>
          <a:off x="-593214" y="701171"/>
          <a:ext cx="10120673" cy="4707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srcRect/>
          <a:stretch>
            <a:fillRect/>
          </a:stretch>
        </p:blipFill>
        <p:spPr bwMode="auto">
          <a:xfrm>
            <a:off x="8863013" y="1816100"/>
            <a:ext cx="2787650" cy="2478088"/>
          </a:xfrm>
          <a:prstGeom prst="rect">
            <a:avLst/>
          </a:prstGeom>
          <a:noFill/>
          <a:ln w="9525">
            <a:noFill/>
            <a:miter lim="800000"/>
            <a:headEnd/>
            <a:tailEnd/>
          </a:ln>
        </p:spPr>
      </p:pic>
    </p:spTree>
    <p:extLst>
      <p:ext uri="{BB962C8B-B14F-4D97-AF65-F5344CB8AC3E}">
        <p14:creationId xmlns:p14="http://schemas.microsoft.com/office/powerpoint/2010/main" val="357000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heme/theme1.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1442</Words>
  <Application>Microsoft Office PowerPoint</Application>
  <PresentationFormat>Widescreen</PresentationFormat>
  <Paragraphs>90</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MS Mincho</vt:lpstr>
      <vt:lpstr>Times New Roman</vt:lpstr>
      <vt:lpstr>Wingdings</vt:lpstr>
      <vt:lpstr>15_Office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2</cp:revision>
  <dcterms:created xsi:type="dcterms:W3CDTF">2025-09-21T14:27:46Z</dcterms:created>
  <dcterms:modified xsi:type="dcterms:W3CDTF">2025-09-21T14:32:47Z</dcterms:modified>
</cp:coreProperties>
</file>