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87" r:id="rId6"/>
    <p:sldId id="493" r:id="rId7"/>
    <p:sldId id="488" r:id="rId8"/>
    <p:sldId id="489" r:id="rId9"/>
    <p:sldId id="490" r:id="rId10"/>
    <p:sldId id="491" r:id="rId11"/>
    <p:sldId id="472" r:id="rId12"/>
    <p:sldId id="464" r:id="rId13"/>
    <p:sldId id="492" r:id="rId14"/>
    <p:sldId id="4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66FF"/>
    <a:srgbClr val="9900CC"/>
    <a:srgbClr val="FF66FF"/>
    <a:srgbClr val="CC00CC"/>
    <a:srgbClr val="00FFFF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1032725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0" y="5512158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1438137" y="1964723"/>
            <a:ext cx="9676020" cy="32494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/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2848434" y="1726414"/>
            <a:ext cx="6212417" cy="827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KHOA HỌC TỰ NHIÊN - KHỐI 7</a:t>
            </a:r>
            <a:endParaRPr lang="en-US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600819" y="562947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1748972" y="3289677"/>
            <a:ext cx="8969828" cy="66133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 10: ĐO TỐC ĐỘ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597" y="1906701"/>
            <a:ext cx="40697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9" y="1743207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4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1789723"/>
            <a:ext cx="8301940" cy="16990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8857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3" y="4503980"/>
            <a:ext cx="938857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48818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48819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3892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1" y="4503980"/>
            <a:ext cx="933892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404055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HOẠT ĐỘNG VẬN 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81" y="1457630"/>
            <a:ext cx="111571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êu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ví dụ để minh hoạ sự cần thiết của việc đo tốc độ trong cuộc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sử dụng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thời gian hiện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cổng quang điện để: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 rơi của một vật.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qua lại (dao động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04966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200751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18995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225286" y="1269304"/>
            <a:ext cx="11767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trò của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 trong an toàn giao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tắc hoạt động cơ bản của thiết bị "bắn tốc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độ“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giao thông.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việc điều tiết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 trong khi tham gia giao thông để giảm thiểu các tai nạn hoặc sự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992835"/>
            <a:ext cx="6724826" cy="4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71569" y="992835"/>
            <a:ext cx="4618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đo tốc độ của người đi xe đạp (hình bên), người ta có thể sử dụng những dụng cụ đo nào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584" y="5614209"/>
            <a:ext cx="1166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2099260" y="21030"/>
            <a:ext cx="81428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TỐC ĐỘ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 bwMode="auto">
          <a:xfrm>
            <a:off x="793877" y="2617253"/>
            <a:ext cx="3631709" cy="34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 bwMode="auto">
          <a:xfrm>
            <a:off x="4462909" y="2626904"/>
            <a:ext cx="7331771" cy="34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5" y="1666455"/>
            <a:ext cx="8457461" cy="31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990" y="5103674"/>
            <a:ext cx="1179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10.1,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 smtClean="0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23" y="1507430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9" y="762862"/>
            <a:ext cx="5062367" cy="2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9431" y="1110594"/>
            <a:ext cx="628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45" y="3375382"/>
            <a:ext cx="11719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H3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67643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93" y="1499616"/>
            <a:ext cx="8584451" cy="52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8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2" y="4305212"/>
            <a:ext cx="11792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       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, </a:t>
            </a:r>
            <a:r>
              <a:rPr lang="en-US" sz="3600" dirty="0" err="1"/>
              <a:t>nhằm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smtClean="0"/>
              <a:t>0,1s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, ta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, </a:t>
            </a:r>
            <a:r>
              <a:rPr lang="en-US" sz="3600" dirty="0" err="1"/>
              <a:t>ngược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nó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khoảng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0,1 s</a:t>
            </a:r>
            <a:r>
              <a:rPr lang="en-US" sz="3600" dirty="0" smtClean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1416676"/>
            <a:ext cx="6739024" cy="25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4" y="953633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" y="4150142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9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4749" y="1519958"/>
            <a:ext cx="3979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10.2,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53176" cy="44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7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597" y="1893449"/>
            <a:ext cx="4069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/>
              <a:t>H4</a:t>
            </a:r>
            <a:r>
              <a:rPr lang="en-US" sz="3600" dirty="0"/>
              <a:t>. Theo </a:t>
            </a:r>
            <a:r>
              <a:rPr lang="en-US" sz="3600" dirty="0" err="1"/>
              <a:t>em</a:t>
            </a:r>
            <a:r>
              <a:rPr lang="en-US" sz="3600" dirty="0"/>
              <a:t>,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quang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ưu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so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?</a:t>
            </a:r>
          </a:p>
          <a:p>
            <a:pPr algn="just"/>
            <a:r>
              <a:rPr lang="en-US" sz="3600" dirty="0" smtClean="0"/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7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744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VnTeach.Com</dc:creator>
  <cp:keywords>VnTeach.Com</cp:keywords>
  <cp:lastModifiedBy>Admin</cp:lastModifiedBy>
  <cp:revision>1</cp:revision>
  <dcterms:created xsi:type="dcterms:W3CDTF">2021-12-16T15:07:13Z</dcterms:created>
  <dcterms:modified xsi:type="dcterms:W3CDTF">2025-03-28T02:39:41Z</dcterms:modified>
</cp:coreProperties>
</file>