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9" r:id="rId5"/>
    <p:sldId id="270" r:id="rId6"/>
    <p:sldId id="272" r:id="rId7"/>
    <p:sldId id="271" r:id="rId8"/>
    <p:sldId id="278" r:id="rId9"/>
    <p:sldId id="274" r:id="rId10"/>
    <p:sldId id="257" r:id="rId11"/>
    <p:sldId id="258" r:id="rId12"/>
    <p:sldId id="259" r:id="rId13"/>
    <p:sldId id="279" r:id="rId14"/>
    <p:sldId id="282" r:id="rId15"/>
    <p:sldId id="284" r:id="rId16"/>
    <p:sldId id="28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5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6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7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788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8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0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2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5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D36-3DA2-446F-8C54-4E107D51E6BD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1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32D36-3DA2-446F-8C54-4E107D51E6BD}" type="datetimeFigureOut">
              <a:rPr lang="en-US" smtClean="0"/>
              <a:t>28/3/2025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06478-B8B2-4522-9E0B-09D252B1B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1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retch.cc/album/show.php?i=jao8825252&amp;b=1271&amp;f=1461527352&amp;p=22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blumen-pflanzen11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4175992"/>
            <a:ext cx="4419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下一張(熱鍵:c)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794" y="534706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891974" y="313511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68554">
            <a:off x="374456" y="91441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下一張(熱鍵:c)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9026">
            <a:off x="387521" y="532093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46909" y="1084213"/>
            <a:ext cx="10450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</a:t>
            </a:r>
          </a:p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TIẾT HỌC</a:t>
            </a:r>
          </a:p>
          <a:p>
            <a:pPr algn="ctr"/>
            <a:r>
              <a:rPr lang="en-US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HỌC TỰ NHIÊN</a:t>
            </a:r>
            <a:endParaRPr lang="en-US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981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861" y="503583"/>
            <a:ext cx="2027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75861" y="1210774"/>
            <a:ext cx="10946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người đi xe đạp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km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phút.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193438"/>
                  </p:ext>
                </p:extLst>
              </p:nvPr>
            </p:nvGraphicFramePr>
            <p:xfrm>
              <a:off x="675862" y="2623930"/>
              <a:ext cx="10721008" cy="35166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06090">
                      <a:extLst>
                        <a:ext uri="{9D8B030D-6E8A-4147-A177-3AD203B41FA5}">
                          <a16:colId xmlns:a16="http://schemas.microsoft.com/office/drawing/2014/main" val="3763781074"/>
                        </a:ext>
                      </a:extLst>
                    </a:gridCol>
                    <a:gridCol w="6214918">
                      <a:extLst>
                        <a:ext uri="{9D8B030D-6E8A-4147-A177-3AD203B41FA5}">
                          <a16:colId xmlns:a16="http://schemas.microsoft.com/office/drawing/2014/main" val="2867671860"/>
                        </a:ext>
                      </a:extLst>
                    </a:gridCol>
                  </a:tblGrid>
                  <a:tr h="2071323"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Cho 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biết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 = </a:t>
                          </a: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 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km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 = </a:t>
                          </a: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 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min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</a:t>
                          </a:r>
                          <a:endParaRPr lang="en-US" sz="3200" b="0" dirty="0" smtClean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v</m:t>
                                </m:r>
                                <m:r>
                                  <a:rPr lang="de-DE" sz="32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 ?</m:t>
                                </m:r>
                              </m:oMath>
                            </m:oMathPara>
                          </a14:m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Giải: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Tốc độ của </a:t>
                          </a: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người</a:t>
                          </a:r>
                          <a:r>
                            <a:rPr lang="de-DE" sz="3200" b="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đi xe đạp </a:t>
                          </a:r>
                          <a:r>
                            <a:rPr lang="de-DE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de-DE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vi-VN" sz="32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vi-VN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s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vi-VN" sz="32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f>
                                    <m:fPr>
                                      <m:ctrlPr>
                                        <a:rPr lang="vi-VN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den>
                              </m:f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vi-VN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(km/h)</a:t>
                          </a:r>
                        </a:p>
                        <a:p>
                          <a:pPr algn="just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3200" b="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Đáp</a:t>
                          </a:r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200" b="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32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  <m:r>
                                <a:rPr lang="en-US" sz="32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3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12 </a:t>
                          </a:r>
                          <a:r>
                            <a:rPr lang="en-US" sz="3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km/h</a:t>
                          </a:r>
                          <a:endParaRPr lang="en-US" sz="3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7830851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4193438"/>
                  </p:ext>
                </p:extLst>
              </p:nvPr>
            </p:nvGraphicFramePr>
            <p:xfrm>
              <a:off x="675862" y="2623930"/>
              <a:ext cx="10721008" cy="3429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506090">
                      <a:extLst>
                        <a:ext uri="{9D8B030D-6E8A-4147-A177-3AD203B41FA5}">
                          <a16:colId xmlns:a16="http://schemas.microsoft.com/office/drawing/2014/main" val="3763781074"/>
                        </a:ext>
                      </a:extLst>
                    </a:gridCol>
                    <a:gridCol w="6214918">
                      <a:extLst>
                        <a:ext uri="{9D8B030D-6E8A-4147-A177-3AD203B41FA5}">
                          <a16:colId xmlns:a16="http://schemas.microsoft.com/office/drawing/2014/main" val="2867671860"/>
                        </a:ext>
                      </a:extLst>
                    </a:gridCol>
                  </a:tblGrid>
                  <a:tr h="3429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35" t="-178" r="-138378" b="-7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72647" t="-178" r="-392" b="-7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30851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1731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0889" y="428978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ĐƠN VỊ TỐC ĐỘ: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27" y="1192696"/>
            <a:ext cx="11221786" cy="376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4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18" y="132521"/>
            <a:ext cx="11536247" cy="51123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799" y="5021422"/>
            <a:ext cx="10747513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1352550" algn="l"/>
              </a:tabLst>
            </a:pPr>
            <a:r>
              <a:rPr lang="en-US" sz="3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8.2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vị m/s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15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8868" y="811516"/>
            <a:ext cx="110655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 VỊ TỐC ĐỘ: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ở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tốc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(m/s)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kilômét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(km/h).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tốc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(m/min),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xentimét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(cm/s),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milimét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(mm/s), …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247569-008A-4B3E-91DC-DEB3702FE57A}"/>
              </a:ext>
            </a:extLst>
          </p:cNvPr>
          <p:cNvSpPr txBox="1"/>
          <p:nvPr/>
        </p:nvSpPr>
        <p:spPr>
          <a:xfrm>
            <a:off x="1926047" y="785867"/>
            <a:ext cx="8876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CỦNG CỐ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C2E1D-A190-46A3-B80D-CDDE96F59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628" y="432880"/>
            <a:ext cx="6048375" cy="3743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0241" y="2708514"/>
            <a:ext cx="69818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Thôøi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gian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Hình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thöùc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Nhieäm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vuï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&amp; 2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4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12" y="276386"/>
            <a:ext cx="4619897" cy="4708981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40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BT1.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hoả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km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45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33702" y="681335"/>
            <a:ext cx="6844938" cy="526297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450215">
              <a:lnSpc>
                <a:spcPct val="15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BT2.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 km/h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km/h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9B4963-426B-4DB3-B16D-3D5195626493}"/>
              </a:ext>
            </a:extLst>
          </p:cNvPr>
          <p:cNvSpPr txBox="1"/>
          <p:nvPr/>
        </p:nvSpPr>
        <p:spPr>
          <a:xfrm>
            <a:off x="1312093" y="721349"/>
            <a:ext cx="8876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E8C02"/>
                </a:solidFill>
                <a:latin typeface="#9Slide04 SFU CenturySchoolbook" panose="00000400000000000000" pitchFamily="2" charset="0"/>
              </a:rPr>
              <a:t>NHIỆM VỤ VỀ NHÀ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19C6C7-865B-44E5-A66F-1E6438B37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7" y="1322595"/>
            <a:ext cx="3047748" cy="30477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30583" y="1815417"/>
            <a:ext cx="876517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Hình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thöùc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Nhieäm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VNI-Ariston" pitchFamily="2" charset="0"/>
              </a:rPr>
              <a:t>vuï</a:t>
            </a:r>
            <a:r>
              <a:rPr lang="en-US" sz="3600" dirty="0" smtClean="0">
                <a:solidFill>
                  <a:srgbClr val="C00000"/>
                </a:solidFill>
                <a:latin typeface="VNI-Ariston" pitchFamily="2" charset="0"/>
              </a:rPr>
              <a:t>: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8.9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J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57150"/>
            <a:ext cx="12192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2148" y="1907177"/>
            <a:ext cx="10450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HẸN GẶP LẠI </a:t>
            </a:r>
          </a:p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EM Ở BÀI HỌC </a:t>
            </a:r>
          </a:p>
          <a:p>
            <a:pPr algn="ctr"/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NHÉ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332" y="1176867"/>
            <a:ext cx="110075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54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endParaRPr lang="en-US" sz="5400" b="1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 ĐỘ CHUYỂN ĐỘNG</a:t>
            </a:r>
          </a:p>
        </p:txBody>
      </p:sp>
    </p:spTree>
    <p:extLst>
      <p:ext uri="{BB962C8B-B14F-4D97-AF65-F5344CB8AC3E}">
        <p14:creationId xmlns:p14="http://schemas.microsoft.com/office/powerpoint/2010/main" val="4017591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36889" y="704602"/>
            <a:ext cx="8940800" cy="3494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2801" y="4468758"/>
            <a:ext cx="1049866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999230" algn="l"/>
              </a:tabLst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889" y="428978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TỐC ĐỘ: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889" y="1075309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10" y="1842341"/>
            <a:ext cx="8636001" cy="48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9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677046"/>
              </p:ext>
            </p:extLst>
          </p:nvPr>
        </p:nvGraphicFramePr>
        <p:xfrm>
          <a:off x="293913" y="3148151"/>
          <a:ext cx="11429999" cy="31282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8768">
                  <a:extLst>
                    <a:ext uri="{9D8B030D-6E8A-4147-A177-3AD203B41FA5}">
                      <a16:colId xmlns:a16="http://schemas.microsoft.com/office/drawing/2014/main" val="2716388478"/>
                    </a:ext>
                  </a:extLst>
                </a:gridCol>
                <a:gridCol w="3135546">
                  <a:extLst>
                    <a:ext uri="{9D8B030D-6E8A-4147-A177-3AD203B41FA5}">
                      <a16:colId xmlns:a16="http://schemas.microsoft.com/office/drawing/2014/main" val="568175260"/>
                    </a:ext>
                  </a:extLst>
                </a:gridCol>
                <a:gridCol w="2867550">
                  <a:extLst>
                    <a:ext uri="{9D8B030D-6E8A-4147-A177-3AD203B41FA5}">
                      <a16:colId xmlns:a16="http://schemas.microsoft.com/office/drawing/2014/main" val="2744139354"/>
                    </a:ext>
                  </a:extLst>
                </a:gridCol>
                <a:gridCol w="3658135">
                  <a:extLst>
                    <a:ext uri="{9D8B030D-6E8A-4147-A177-3AD203B41FA5}">
                      <a16:colId xmlns:a16="http://schemas.microsoft.com/office/drawing/2014/main" val="2978208283"/>
                    </a:ext>
                  </a:extLst>
                </a:gridCol>
              </a:tblGrid>
              <a:tr h="1302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(s)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tự xếp hạng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s (m)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824602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0777228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0068173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968867"/>
                  </a:ext>
                </a:extLst>
              </a:tr>
              <a:tr h="314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8105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38550" algn="l"/>
                        </a:tabLs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099019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7017" y="232747"/>
            <a:ext cx="1076379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HỌC TẬP 2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8: TỐC ĐỘ CHUYỂN ĐỘNG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alt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	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8105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38550" algn="l"/>
              </a:tabLst>
            </a:pP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ù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60 m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954" y="235131"/>
            <a:ext cx="5878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NHÓM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1074" y="992777"/>
            <a:ext cx="11390811" cy="4708981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  <a:spcAft>
                <a:spcPts val="0"/>
              </a:spcAft>
            </a:pP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3848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(1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)………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5245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(2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)……….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SzPts val="1000"/>
              <a:buFont typeface="+mj-lt"/>
              <a:buAutoNum type="alphaLcParenR"/>
              <a:tabLst>
                <a:tab pos="545465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(3</a:t>
            </a:r>
            <a:r>
              <a:rPr lang="en-US" sz="2800" dirty="0" smtClean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)……….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.</a:t>
            </a:r>
            <a:endParaRPr lang="en-US" sz="2800" u="none" strike="noStrike" spc="0" dirty="0"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00755" y="1828800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0160" y="3696788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2640" y="4376057"/>
            <a:ext cx="1045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6434" y="1562983"/>
            <a:ext cx="9740348" cy="1277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9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7382" y="1059976"/>
            <a:ext cx="1128208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2513" algn="l"/>
              </a:tabLst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8.1</a:t>
            </a:r>
            <a:endParaRPr kumimoji="0" lang="en-US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2513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505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51" y="1921750"/>
            <a:ext cx="9205173" cy="4505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9866" y="259541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63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1837" y="654543"/>
            <a:ext cx="1041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78651" y="2081713"/>
                <a:ext cx="2127157" cy="594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51" y="2081713"/>
                <a:ext cx="2127157" cy="594650"/>
              </a:xfrm>
              <a:prstGeom prst="rect">
                <a:avLst/>
              </a:prstGeom>
              <a:blipFill>
                <a:blip r:embed="rId2"/>
                <a:stretch>
                  <a:fillRect t="-11224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78651" y="2824401"/>
                <a:ext cx="4131452" cy="6192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2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51" y="2824401"/>
                <a:ext cx="4131452" cy="619272"/>
              </a:xfrm>
              <a:prstGeom prst="rect">
                <a:avLst/>
              </a:prstGeom>
              <a:blipFill>
                <a:blip r:embed="rId3"/>
                <a:stretch>
                  <a:fillRect t="-10784" r="-3250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1251" y="3591711"/>
                <a:ext cx="5963877" cy="593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quãng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51" y="3591711"/>
                <a:ext cx="5963877" cy="593304"/>
              </a:xfrm>
              <a:prstGeom prst="rect">
                <a:avLst/>
              </a:prstGeom>
              <a:blipFill>
                <a:blip r:embed="rId4"/>
                <a:stretch>
                  <a:fillRect t="-14286" r="-1736" b="-29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278651" y="4545496"/>
            <a:ext cx="3200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>
              <a:xfrm>
                <a:off x="4652189" y="4545496"/>
                <a:ext cx="2238941" cy="1099930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en-US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189" y="4545496"/>
                <a:ext cx="2238941" cy="109993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218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5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576</Words>
  <Application>Microsoft Office PowerPoint</Application>
  <PresentationFormat>Widescreen</PresentationFormat>
  <Paragraphs>80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#9Slide04 SFU CenturySchoolbook</vt:lpstr>
      <vt:lpstr>Arial</vt:lpstr>
      <vt:lpstr>Calibri</vt:lpstr>
      <vt:lpstr>Calibri Light</vt:lpstr>
      <vt:lpstr>Cambria Math</vt:lpstr>
      <vt:lpstr>Segoe UI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2022-04-06T13:39:34Z</dcterms:created>
  <dcterms:modified xsi:type="dcterms:W3CDTF">2025-03-28T02:37:49Z</dcterms:modified>
</cp:coreProperties>
</file>