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9"/>
  </p:notesMasterIdLst>
  <p:sldIdLst>
    <p:sldId id="469" r:id="rId2"/>
    <p:sldId id="492" r:id="rId3"/>
    <p:sldId id="495" r:id="rId4"/>
    <p:sldId id="496" r:id="rId5"/>
    <p:sldId id="497" r:id="rId6"/>
    <p:sldId id="499" r:id="rId7"/>
    <p:sldId id="500" r:id="rId8"/>
    <p:sldId id="502" r:id="rId9"/>
    <p:sldId id="509" r:id="rId10"/>
    <p:sldId id="445" r:id="rId11"/>
    <p:sldId id="485" r:id="rId12"/>
    <p:sldId id="447" r:id="rId13"/>
    <p:sldId id="448" r:id="rId14"/>
    <p:sldId id="453" r:id="rId15"/>
    <p:sldId id="503" r:id="rId16"/>
    <p:sldId id="490" r:id="rId17"/>
    <p:sldId id="504" r:id="rId18"/>
    <p:sldId id="505" r:id="rId19"/>
    <p:sldId id="506" r:id="rId20"/>
    <p:sldId id="454" r:id="rId21"/>
    <p:sldId id="455" r:id="rId22"/>
    <p:sldId id="456" r:id="rId23"/>
    <p:sldId id="457" r:id="rId24"/>
    <p:sldId id="507" r:id="rId25"/>
    <p:sldId id="460" r:id="rId26"/>
    <p:sldId id="459" r:id="rId27"/>
    <p:sldId id="33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441" autoAdjust="0"/>
  </p:normalViewPr>
  <p:slideViewPr>
    <p:cSldViewPr snapToGrid="0">
      <p:cViewPr varScale="1">
        <p:scale>
          <a:sx n="61" d="100"/>
          <a:sy n="61" d="100"/>
        </p:scale>
        <p:origin x="4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3C7A0-41F1-4974-A6A3-653C69752684}"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F3E80-12DB-40CE-8AB7-25AE9B2C5B54}" type="slidenum">
              <a:rPr lang="en-US" smtClean="0"/>
              <a:t>‹#›</a:t>
            </a:fld>
            <a:endParaRPr lang="en-US"/>
          </a:p>
        </p:txBody>
      </p:sp>
    </p:spTree>
    <p:extLst>
      <p:ext uri="{BB962C8B-B14F-4D97-AF65-F5344CB8AC3E}">
        <p14:creationId xmlns:p14="http://schemas.microsoft.com/office/powerpoint/2010/main" val="1285485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892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880726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6F3E80-12DB-40CE-8AB7-25AE9B2C5B54}" type="slidenum">
              <a:rPr lang="en-US" smtClean="0"/>
              <a:t>14</a:t>
            </a:fld>
            <a:endParaRPr lang="en-US"/>
          </a:p>
        </p:txBody>
      </p:sp>
    </p:spTree>
    <p:extLst>
      <p:ext uri="{BB962C8B-B14F-4D97-AF65-F5344CB8AC3E}">
        <p14:creationId xmlns:p14="http://schemas.microsoft.com/office/powerpoint/2010/main" val="252739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745043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053875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18685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4133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2688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45675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11877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baseline="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7121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10"/>
          </p:nvPr>
        </p:nvSpPr>
        <p:spPr/>
        <p:txBody>
          <a:bodyPr/>
          <a:lstStyle/>
          <a:p>
            <a:fld id="{076F3E80-12DB-40CE-8AB7-25AE9B2C5B54}" type="slidenum">
              <a:rPr lang="en-US" smtClean="0"/>
              <a:t>4</a:t>
            </a:fld>
            <a:endParaRPr lang="en-US"/>
          </a:p>
        </p:txBody>
      </p:sp>
    </p:spTree>
    <p:extLst>
      <p:ext uri="{BB962C8B-B14F-4D97-AF65-F5344CB8AC3E}">
        <p14:creationId xmlns:p14="http://schemas.microsoft.com/office/powerpoint/2010/main" val="277505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10"/>
          </p:nvPr>
        </p:nvSpPr>
        <p:spPr/>
        <p:txBody>
          <a:bodyPr/>
          <a:lstStyle/>
          <a:p>
            <a:fld id="{076F3E80-12DB-40CE-8AB7-25AE9B2C5B54}" type="slidenum">
              <a:rPr lang="en-US" smtClean="0"/>
              <a:t>5</a:t>
            </a:fld>
            <a:endParaRPr lang="en-US"/>
          </a:p>
        </p:txBody>
      </p:sp>
    </p:spTree>
    <p:extLst>
      <p:ext uri="{BB962C8B-B14F-4D97-AF65-F5344CB8AC3E}">
        <p14:creationId xmlns:p14="http://schemas.microsoft.com/office/powerpoint/2010/main" val="4288458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10"/>
          </p:nvPr>
        </p:nvSpPr>
        <p:spPr/>
        <p:txBody>
          <a:bodyPr/>
          <a:lstStyle/>
          <a:p>
            <a:fld id="{076F3E80-12DB-40CE-8AB7-25AE9B2C5B54}" type="slidenum">
              <a:rPr lang="en-US" smtClean="0"/>
              <a:t>6</a:t>
            </a:fld>
            <a:endParaRPr lang="en-US"/>
          </a:p>
        </p:txBody>
      </p:sp>
    </p:spTree>
    <p:extLst>
      <p:ext uri="{BB962C8B-B14F-4D97-AF65-F5344CB8AC3E}">
        <p14:creationId xmlns:p14="http://schemas.microsoft.com/office/powerpoint/2010/main" val="593148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10"/>
          </p:nvPr>
        </p:nvSpPr>
        <p:spPr/>
        <p:txBody>
          <a:bodyPr/>
          <a:lstStyle/>
          <a:p>
            <a:fld id="{076F3E80-12DB-40CE-8AB7-25AE9B2C5B54}" type="slidenum">
              <a:rPr lang="en-US" smtClean="0"/>
              <a:t>7</a:t>
            </a:fld>
            <a:endParaRPr lang="en-US"/>
          </a:p>
        </p:txBody>
      </p:sp>
    </p:spTree>
    <p:extLst>
      <p:ext uri="{BB962C8B-B14F-4D97-AF65-F5344CB8AC3E}">
        <p14:creationId xmlns:p14="http://schemas.microsoft.com/office/powerpoint/2010/main" val="191607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10"/>
          </p:nvPr>
        </p:nvSpPr>
        <p:spPr/>
        <p:txBody>
          <a:bodyPr/>
          <a:lstStyle/>
          <a:p>
            <a:fld id="{076F3E80-12DB-40CE-8AB7-25AE9B2C5B54}" type="slidenum">
              <a:rPr lang="en-US" smtClean="0"/>
              <a:t>8</a:t>
            </a:fld>
            <a:endParaRPr lang="en-US"/>
          </a:p>
        </p:txBody>
      </p:sp>
    </p:spTree>
    <p:extLst>
      <p:ext uri="{BB962C8B-B14F-4D97-AF65-F5344CB8AC3E}">
        <p14:creationId xmlns:p14="http://schemas.microsoft.com/office/powerpoint/2010/main" val="2765064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 </a:t>
            </a:r>
          </a:p>
          <a:p>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76ADD53-1D4F-4A6A-8D08-AEDA84A08B14}" type="slidenum">
              <a:rPr lang="en-US" altLang="en-US" smtClean="0"/>
              <a:pPr/>
              <a:t>9</a:t>
            </a:fld>
            <a:endParaRPr lang="en-US" altLang="en-US" smtClean="0"/>
          </a:p>
        </p:txBody>
      </p:sp>
    </p:spTree>
    <p:extLst>
      <p:ext uri="{BB962C8B-B14F-4D97-AF65-F5344CB8AC3E}">
        <p14:creationId xmlns:p14="http://schemas.microsoft.com/office/powerpoint/2010/main" val="3456260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214001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838680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77811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0648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24775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124228"/>
      </p:ext>
    </p:extLst>
  </p:cSld>
  <p:clrMapOvr>
    <a:masterClrMapping/>
  </p:clrMapOvr>
  <p:transition spd="slow" advClick="0" advTm="2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5970533" y="3087300"/>
            <a:ext cx="5798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245" name="Google Shape;24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
        <p:nvSpPr>
          <p:cNvPr id="246" name="Google Shape;246;p3"/>
          <p:cNvSpPr txBox="1">
            <a:spLocks noGrp="1"/>
          </p:cNvSpPr>
          <p:nvPr>
            <p:ph type="subTitle" idx="1"/>
          </p:nvPr>
        </p:nvSpPr>
        <p:spPr>
          <a:xfrm>
            <a:off x="5970533" y="3965667"/>
            <a:ext cx="4922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47" name="Google Shape;247;p3"/>
          <p:cNvSpPr txBox="1">
            <a:spLocks noGrp="1"/>
          </p:cNvSpPr>
          <p:nvPr>
            <p:ph type="title" idx="2" hasCustomPrompt="1"/>
          </p:nvPr>
        </p:nvSpPr>
        <p:spPr>
          <a:xfrm>
            <a:off x="5970533" y="2038733"/>
            <a:ext cx="49224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026758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7583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517212" y="427699"/>
            <a:ext cx="3600000" cy="36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953611" y="2837035"/>
            <a:ext cx="3600000" cy="36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665576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11/6/2024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6463075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4750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47673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24648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11/6/2024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3832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11/6/2024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5939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11/6/2024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37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49868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49253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11/6/2024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119676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93" r:id="rId12"/>
    <p:sldLayoutId id="2147483694" r:id="rId13"/>
    <p:sldLayoutId id="2147483695" r:id="rId14"/>
    <p:sldLayoutId id="2147483696" r:id="rId15"/>
    <p:sldLayoutId id="214748369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GIF"/><Relationship Id="rId3" Type="http://schemas.microsoft.com/office/2007/relationships/media" Target="../media/media2.mp3"/><Relationship Id="rId7" Type="http://schemas.microsoft.com/office/2007/relationships/media" Target="../media/media4.mp3"/><Relationship Id="rId12" Type="http://schemas.openxmlformats.org/officeDocument/2006/relationships/slide" Target="slide2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2.png"/><Relationship Id="rId5" Type="http://schemas.microsoft.com/office/2007/relationships/media" Target="../media/media3.mp3"/><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 Target="slide27.xml"/><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 Target="slide27.xml"/><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 Target="slide27.xml"/><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13.GIF"/></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 Target="slide27.xml"/><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 Target="slide27.xml"/><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2347300" y="2236573"/>
            <a:ext cx="7456985" cy="2123658"/>
          </a:xfrm>
          <a:prstGeom prst="rect">
            <a:avLst/>
          </a:prstGeom>
          <a:noFill/>
        </p:spPr>
        <p:txBody>
          <a:bodyPr wrap="square" rtlCol="0">
            <a:spAutoFit/>
          </a:bodyPr>
          <a:lstStyle/>
          <a:p>
            <a:pPr lvl="0" algn="ctr" defTabSz="457200">
              <a:defRPr/>
            </a:pPr>
            <a:r>
              <a:rPr lang="en-US" altLang="zh-CN" sz="6600" b="1" noProof="0" dirty="0" smtClean="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HOẠT ĐỘNG KHỞI ĐỘNG</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3015112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892052" y="898991"/>
            <a:ext cx="11796374" cy="492592"/>
            <a:chOff x="957121" y="2766774"/>
            <a:chExt cx="23595819" cy="985179"/>
          </a:xfrm>
        </p:grpSpPr>
        <p:sp>
          <p:nvSpPr>
            <p:cNvPr id="32" name="TextBox 31"/>
            <p:cNvSpPr txBox="1"/>
            <p:nvPr/>
          </p:nvSpPr>
          <p:spPr>
            <a:xfrm>
              <a:off x="1906584" y="2766774"/>
              <a:ext cx="22646356" cy="923325"/>
            </a:xfrm>
            <a:prstGeom prst="rect">
              <a:avLst/>
            </a:prstGeom>
            <a:noFill/>
          </p:spPr>
          <p:txBody>
            <a:bodyPr wrap="square" rtlCol="0">
              <a:spAutoFit/>
            </a:bodyPr>
            <a:lstStyle/>
            <a:p>
              <a:pPr defTabSz="1076509">
                <a:defRPr/>
              </a:pP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bố</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957121" y="2787718"/>
              <a:ext cx="1115187" cy="964235"/>
            </a:xfrm>
            <a:prstGeom prst="rect">
              <a:avLst/>
            </a:prstGeom>
            <a:noFill/>
          </p:spPr>
          <p:txBody>
            <a:bodyPr wrap="square" rtlCol="0">
              <a:spAutoFit/>
            </a:bodyPr>
            <a:lstStyle/>
            <a:p>
              <a:pPr algn="ctr" defTabSz="1076509">
                <a:defRPr/>
              </a:pPr>
              <a:r>
                <a:rPr lang="en-US" sz="2533" b="1" i="1" dirty="0" smtClean="0">
                  <a:solidFill>
                    <a:srgbClr val="0070C0"/>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3" name="Group 12"/>
          <p:cNvGrpSpPr/>
          <p:nvPr/>
        </p:nvGrpSpPr>
        <p:grpSpPr>
          <a:xfrm>
            <a:off x="-169805" y="149333"/>
            <a:ext cx="9529052" cy="830997"/>
            <a:chOff x="-178462" y="1828800"/>
            <a:chExt cx="19060588" cy="1661969"/>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defRPr/>
              </a:pPr>
              <a:endParaRPr lang="en-US" sz="2133">
                <a:solidFill>
                  <a:prstClr val="white"/>
                </a:solidFill>
              </a:endParaRPr>
            </a:p>
          </p:txBody>
        </p:sp>
        <p:sp>
          <p:nvSpPr>
            <p:cNvPr id="17" name="TextBox 16"/>
            <p:cNvSpPr txBox="1"/>
            <p:nvPr/>
          </p:nvSpPr>
          <p:spPr>
            <a:xfrm>
              <a:off x="478766" y="1828800"/>
              <a:ext cx="1238167" cy="923316"/>
            </a:xfrm>
            <a:prstGeom prst="rect">
              <a:avLst/>
            </a:prstGeom>
            <a:noFill/>
          </p:spPr>
          <p:txBody>
            <a:bodyPr wrap="square" rtlCol="0">
              <a:spAutoFit/>
            </a:bodyPr>
            <a:lstStyle/>
            <a:p>
              <a:pPr algn="ctr" defTabSz="1076509">
                <a:defRPr/>
              </a:pP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9" name="TextBox 18"/>
            <p:cNvSpPr txBox="1"/>
            <p:nvPr/>
          </p:nvSpPr>
          <p:spPr>
            <a:xfrm>
              <a:off x="2067735" y="1828800"/>
              <a:ext cx="16814391" cy="1661969"/>
            </a:xfrm>
            <a:prstGeom prst="rect">
              <a:avLst/>
            </a:prstGeom>
            <a:noFill/>
          </p:spPr>
          <p:txBody>
            <a:bodyPr wrap="square" rtlCol="0">
              <a:spAutoFit/>
            </a:bodyPr>
            <a:lstStyle/>
            <a:p>
              <a:pPr defTabSz="1076509">
                <a:defRPr/>
              </a:pPr>
              <a:r>
                <a:rPr lang="en-US" sz="2400" b="1" dirty="0">
                  <a:solidFill>
                    <a:srgbClr val="4BACC6">
                      <a:lumMod val="75000"/>
                    </a:srgbClr>
                  </a:solidFill>
                  <a:latin typeface="Tahoma" panose="020B0604030504040204" pitchFamily="34" charset="0"/>
                  <a:cs typeface="Tahoma" panose="020B0604030504040204" pitchFamily="34" charset="0"/>
                </a:rPr>
                <a:t>KHÁM PHÁ </a:t>
              </a:r>
              <a:r>
                <a:rPr lang="en-US" sz="2400" b="1" dirty="0" err="1">
                  <a:solidFill>
                    <a:srgbClr val="4BACC6">
                      <a:lumMod val="75000"/>
                    </a:srgbClr>
                  </a:solidFill>
                  <a:latin typeface="Tahoma" panose="020B0604030504040204" pitchFamily="34" charset="0"/>
                  <a:cs typeface="Tahoma" panose="020B0604030504040204" pitchFamily="34" charset="0"/>
                </a:rPr>
                <a:t>VĂN</a:t>
              </a:r>
              <a:r>
                <a:rPr lang="en-US" sz="2400" b="1" dirty="0">
                  <a:solidFill>
                    <a:srgbClr val="4BACC6">
                      <a:lumMod val="75000"/>
                    </a:srgbClr>
                  </a:solidFill>
                  <a:latin typeface="Tahoma" panose="020B0604030504040204" pitchFamily="34" charset="0"/>
                  <a:cs typeface="Tahoma" panose="020B0604030504040204" pitchFamily="34" charset="0"/>
                </a:rPr>
                <a:t> </a:t>
              </a:r>
              <a:r>
                <a:rPr lang="en-US" sz="2400" b="1" dirty="0" err="1" smtClean="0">
                  <a:solidFill>
                    <a:srgbClr val="4BACC6">
                      <a:lumMod val="75000"/>
                    </a:srgbClr>
                  </a:solidFill>
                  <a:latin typeface="Tahoma" panose="020B0604030504040204" pitchFamily="34" charset="0"/>
                  <a:cs typeface="Tahoma" panose="020B0604030504040204" pitchFamily="34" charset="0"/>
                </a:rPr>
                <a:t>BẢN</a:t>
              </a:r>
              <a:r>
                <a:rPr lang="en-US" sz="2400" b="1" dirty="0" smtClean="0">
                  <a:solidFill>
                    <a:srgbClr val="4BACC6">
                      <a:lumMod val="75000"/>
                    </a:srgbClr>
                  </a:solidFill>
                  <a:latin typeface="Tahoma" panose="020B0604030504040204" pitchFamily="34" charset="0"/>
                  <a:cs typeface="Tahoma" panose="020B0604030504040204" pitchFamily="34" charset="0"/>
                </a:rPr>
                <a:t>.</a:t>
              </a:r>
            </a:p>
            <a:p>
              <a:pPr defTabSz="1076509">
                <a:defRPr/>
              </a:pPr>
              <a:r>
                <a:rPr lang="en-US" sz="2400" b="1" i="1" dirty="0" smtClean="0">
                  <a:solidFill>
                    <a:srgbClr val="4BACC6">
                      <a:lumMod val="75000"/>
                    </a:srgbClr>
                  </a:solidFill>
                  <a:latin typeface="Tahoma" panose="020B0604030504040204" pitchFamily="34" charset="0"/>
                  <a:cs typeface="Tahoma" panose="020B0604030504040204" pitchFamily="34" charset="0"/>
                </a:rPr>
                <a:t>1. </a:t>
              </a:r>
              <a:r>
                <a:rPr lang="en-US" sz="2400" b="1" i="1" dirty="0" err="1" smtClean="0">
                  <a:solidFill>
                    <a:srgbClr val="4BACC6">
                      <a:lumMod val="75000"/>
                    </a:srgbClr>
                  </a:solidFill>
                  <a:latin typeface="Tahoma" panose="020B0604030504040204" pitchFamily="34" charset="0"/>
                  <a:cs typeface="Tahoma" panose="020B0604030504040204" pitchFamily="34" charset="0"/>
                </a:rPr>
                <a:t>Nhân</a:t>
              </a:r>
              <a:r>
                <a:rPr lang="en-US" sz="2400" b="1" i="1" dirty="0" smtClean="0">
                  <a:solidFill>
                    <a:srgbClr val="4BACC6">
                      <a:lumMod val="75000"/>
                    </a:srgbClr>
                  </a:solidFill>
                  <a:latin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cs typeface="Tahoma" panose="020B0604030504040204" pitchFamily="34" charset="0"/>
                </a:rPr>
                <a:t>vật</a:t>
              </a:r>
              <a:r>
                <a:rPr lang="en-US" sz="2400" b="1" i="1" dirty="0" smtClean="0">
                  <a:solidFill>
                    <a:srgbClr val="4BACC6">
                      <a:lumMod val="75000"/>
                    </a:srgbClr>
                  </a:solidFill>
                  <a:latin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cs typeface="Tahoma" panose="020B0604030504040204" pitchFamily="34" charset="0"/>
                </a:rPr>
                <a:t>tôi</a:t>
              </a:r>
              <a:r>
                <a:rPr lang="en-US" sz="2400" b="1" i="1" dirty="0" smtClean="0">
                  <a:solidFill>
                    <a:srgbClr val="4BACC6">
                      <a:lumMod val="75000"/>
                    </a:srgbClr>
                  </a:solidFill>
                  <a:latin typeface="Tahoma" panose="020B0604030504040204" pitchFamily="34" charset="0"/>
                  <a:cs typeface="Tahoma" panose="020B0604030504040204" pitchFamily="34" charset="0"/>
                </a:rPr>
                <a:t>.</a:t>
              </a:r>
              <a:endParaRPr lang="en-US" sz="2400" b="1" i="1" dirty="0">
                <a:solidFill>
                  <a:srgbClr val="4BACC6">
                    <a:lumMod val="75000"/>
                  </a:srgbClr>
                </a:solidFill>
                <a:latin typeface="Tahoma" panose="020B0604030504040204" pitchFamily="34" charset="0"/>
                <a:cs typeface="Tahoma" panose="020B0604030504040204" pitchFamily="34" charset="0"/>
              </a:endParaRPr>
            </a:p>
          </p:txBody>
        </p:sp>
      </p:grpSp>
      <p:pic>
        <p:nvPicPr>
          <p:cNvPr id="18" name="Picture 17"/>
          <p:cNvPicPr>
            <a:picLocks noChangeAspect="1"/>
          </p:cNvPicPr>
          <p:nvPr/>
        </p:nvPicPr>
        <p:blipFill>
          <a:blip r:embed="rId3"/>
          <a:stretch>
            <a:fillRect/>
          </a:stretch>
        </p:blipFill>
        <p:spPr>
          <a:xfrm>
            <a:off x="0" y="1391583"/>
            <a:ext cx="12192000" cy="5466417"/>
          </a:xfrm>
          <a:prstGeom prst="rect">
            <a:avLst/>
          </a:prstGeom>
        </p:spPr>
      </p:pic>
    </p:spTree>
    <p:extLst>
      <p:ext uri="{BB962C8B-B14F-4D97-AF65-F5344CB8AC3E}">
        <p14:creationId xmlns:p14="http://schemas.microsoft.com/office/powerpoint/2010/main" val="26915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53" y="154380"/>
            <a:ext cx="12100956" cy="6936258"/>
          </a:xfrm>
          <a:prstGeom prst="rect">
            <a:avLst/>
          </a:prstGeom>
        </p:spPr>
        <p:txBody>
          <a:bodyPr wrap="square">
            <a:spAutoFit/>
          </a:bodyPr>
          <a:lstStyle/>
          <a:p>
            <a:pPr marL="457200" algn="ctr">
              <a:lnSpc>
                <a:spcPct val="115000"/>
              </a:lnSpc>
              <a:spcAft>
                <a:spcPts val="1000"/>
              </a:spcAft>
            </a:pP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THẢO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MẢNH</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GHÉP</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( 15’)</a:t>
            </a:r>
          </a:p>
          <a:p>
            <a:pPr lvl="0" algn="just">
              <a:lnSpc>
                <a:spcPct val="115000"/>
              </a:lnSpc>
              <a:spcAft>
                <a:spcPts val="1000"/>
              </a:spcAft>
              <a:tabLst>
                <a:tab pos="457200" algn="l"/>
              </a:tabLst>
            </a:pPr>
            <a:r>
              <a:rPr lang="en-US" sz="3200" b="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Vòng</a:t>
            </a:r>
            <a:r>
              <a:rPr lang="en-US" sz="3200" b="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b="1" u="sng" dirty="0" err="1"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3200" b="1" u="sng"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u="sng" dirty="0" err="1"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gia</a:t>
            </a:r>
            <a:endParaRPr lang="en-US" sz="3200" b="1" u="sng"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Times New Roman" panose="02020603050405020304" pitchFamily="18" charset="0"/>
              <a:buChar char="-"/>
              <a:tabLst>
                <a:tab pos="457200" algn="l"/>
              </a:tabLst>
            </a:pPr>
            <a:r>
              <a:rPr lang="vi-VN" sz="3200" b="1" u="sng"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N</a:t>
            </a:r>
            <a:r>
              <a:rPr lang="en-US" sz="3200" b="1" u="sng"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hóm</a:t>
            </a:r>
            <a:r>
              <a:rPr lang="en-US" sz="3200" b="1" u="sng"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1,2</a:t>
            </a:r>
            <a:r>
              <a:rPr lang="vi-VN" sz="3200" b="1" u="sng"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vi-VN"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chi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miêu</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tả</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xúc</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suy</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nghĩ</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bố</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tôi</a:t>
            </a:r>
            <a:r>
              <a:rPr lang="en-US" sz="3200" b="1" dirty="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15000"/>
              </a:lnSpc>
              <a:spcAft>
                <a:spcPts val="1000"/>
              </a:spcAft>
              <a:buFont typeface="Times New Roman" panose="02020603050405020304" pitchFamily="18" charset="0"/>
              <a:buChar char="-"/>
              <a:tabLst>
                <a:tab pos="457200" algn="l"/>
              </a:tabLst>
            </a:pPr>
            <a:r>
              <a:rPr lang="vi-VN" sz="3200" b="1" u="sng" dirty="0">
                <a:solidFill>
                  <a:srgbClr val="00B050"/>
                </a:solidFill>
                <a:latin typeface="Times New Roman" panose="02020603050405020304" pitchFamily="18" charset="0"/>
                <a:cs typeface="Times New Roman" panose="02020603050405020304" pitchFamily="18" charset="0"/>
              </a:rPr>
              <a:t>N</a:t>
            </a:r>
            <a:r>
              <a:rPr lang="en-US" sz="3200" b="1" u="sng" dirty="0" err="1">
                <a:solidFill>
                  <a:srgbClr val="00B050"/>
                </a:solidFill>
                <a:latin typeface="Times New Roman" panose="02020603050405020304" pitchFamily="18" charset="0"/>
                <a:cs typeface="Times New Roman" panose="02020603050405020304" pitchFamily="18" charset="0"/>
              </a:rPr>
              <a:t>hóm</a:t>
            </a:r>
            <a:r>
              <a:rPr lang="en-US" sz="3200" b="1" u="sng" dirty="0">
                <a:solidFill>
                  <a:srgbClr val="00B050"/>
                </a:solidFill>
                <a:latin typeface="Times New Roman" panose="02020603050405020304" pitchFamily="18" charset="0"/>
                <a:cs typeface="Times New Roman" panose="02020603050405020304" pitchFamily="18" charset="0"/>
              </a:rPr>
              <a:t> 3,4</a:t>
            </a:r>
            <a:r>
              <a:rPr lang="vi-VN" sz="3200" b="1" u="sng" dirty="0">
                <a:solidFill>
                  <a:srgbClr val="00B050"/>
                </a:solidFill>
                <a:latin typeface="Times New Roman" panose="02020603050405020304" pitchFamily="18" charset="0"/>
                <a:cs typeface="Times New Roman" panose="02020603050405020304" pitchFamily="18" charset="0"/>
              </a:rPr>
              <a:t>:</a:t>
            </a:r>
            <a:r>
              <a:rPr lang="vi-VN"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Tìm</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các</a:t>
            </a:r>
            <a:r>
              <a:rPr lang="en-US" sz="3200" b="1" dirty="0">
                <a:solidFill>
                  <a:srgbClr val="00B050"/>
                </a:solidFill>
                <a:latin typeface="Times New Roman" panose="02020603050405020304" pitchFamily="18" charset="0"/>
                <a:cs typeface="Times New Roman" panose="02020603050405020304" pitchFamily="18" charset="0"/>
              </a:rPr>
              <a:t> chi </a:t>
            </a:r>
            <a:r>
              <a:rPr lang="en-US" sz="3200" b="1" dirty="0" err="1">
                <a:solidFill>
                  <a:srgbClr val="00B050"/>
                </a:solidFill>
                <a:latin typeface="Times New Roman" panose="02020603050405020304" pitchFamily="18" charset="0"/>
                <a:cs typeface="Times New Roman" panose="02020603050405020304" pitchFamily="18" charset="0"/>
              </a:rPr>
              <a:t>tiết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miêu</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tả</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cảm</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xúc</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suy</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nghĩ</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của</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nhân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vật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smtClean="0">
                <a:solidFill>
                  <a:srgbClr val="00B050"/>
                </a:solidFill>
                <a:latin typeface="Times New Roman" panose="02020603050405020304" pitchFamily="18" charset="0"/>
                <a:cs typeface="Times New Roman" panose="02020603050405020304" pitchFamily="18" charset="0"/>
              </a:rPr>
              <a:t>người</a:t>
            </a:r>
            <a:r>
              <a:rPr lang="en-US" sz="3200" b="1" dirty="0" smtClean="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bố</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với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nhân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vật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Tí</a:t>
            </a:r>
            <a:r>
              <a:rPr lang="en-US" sz="3200" b="1" dirty="0">
                <a:solidFill>
                  <a:srgbClr val="00B050"/>
                </a:solidFill>
                <a:latin typeface="Times New Roman" panose="02020603050405020304" pitchFamily="18" charset="0"/>
                <a:cs typeface="Times New Roman" panose="02020603050405020304" pitchFamily="18" charset="0"/>
              </a:rPr>
              <a:t>?</a:t>
            </a:r>
          </a:p>
          <a:p>
            <a:pPr marL="342900" indent="-342900" algn="just">
              <a:lnSpc>
                <a:spcPct val="115000"/>
              </a:lnSpc>
              <a:spcAft>
                <a:spcPts val="1000"/>
              </a:spcAft>
              <a:buFont typeface="Times New Roman" panose="02020603050405020304" pitchFamily="18" charset="0"/>
              <a:buChar char="-"/>
              <a:tabLst>
                <a:tab pos="457200" algn="l"/>
              </a:tabLst>
            </a:pPr>
            <a:r>
              <a:rPr lang="vi-VN" sz="3200" b="1" u="sng" dirty="0">
                <a:solidFill>
                  <a:srgbClr val="00B050"/>
                </a:solidFill>
                <a:latin typeface="Times New Roman" panose="02020603050405020304" pitchFamily="18" charset="0"/>
                <a:cs typeface="Times New Roman" panose="02020603050405020304" pitchFamily="18" charset="0"/>
              </a:rPr>
              <a:t>N</a:t>
            </a:r>
            <a:r>
              <a:rPr lang="en-US" sz="3200" b="1" u="sng" dirty="0" err="1">
                <a:solidFill>
                  <a:srgbClr val="00B050"/>
                </a:solidFill>
                <a:latin typeface="Times New Roman" panose="02020603050405020304" pitchFamily="18" charset="0"/>
                <a:cs typeface="Times New Roman" panose="02020603050405020304" pitchFamily="18" charset="0"/>
              </a:rPr>
              <a:t>hóm</a:t>
            </a:r>
            <a:r>
              <a:rPr lang="en-US" sz="3200" b="1" u="sng" dirty="0">
                <a:solidFill>
                  <a:srgbClr val="00B050"/>
                </a:solidFill>
                <a:latin typeface="Times New Roman" panose="02020603050405020304" pitchFamily="18" charset="0"/>
                <a:cs typeface="Times New Roman" panose="02020603050405020304" pitchFamily="18" charset="0"/>
              </a:rPr>
              <a:t> 5,6</a:t>
            </a:r>
            <a:r>
              <a:rPr lang="vi-VN" sz="3200" b="1" u="sng" dirty="0">
                <a:solidFill>
                  <a:srgbClr val="00B050"/>
                </a:solidFill>
                <a:latin typeface="Times New Roman" panose="02020603050405020304" pitchFamily="18" charset="0"/>
                <a:cs typeface="Times New Roman" panose="02020603050405020304" pitchFamily="18" charset="0"/>
              </a:rPr>
              <a:t>:</a:t>
            </a:r>
            <a:r>
              <a:rPr lang="vi-VN"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Tìm</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các</a:t>
            </a:r>
            <a:r>
              <a:rPr lang="en-US" sz="3200" b="1" dirty="0">
                <a:solidFill>
                  <a:srgbClr val="00B050"/>
                </a:solidFill>
                <a:latin typeface="Times New Roman" panose="02020603050405020304" pitchFamily="18" charset="0"/>
                <a:cs typeface="Times New Roman" panose="02020603050405020304" pitchFamily="18" charset="0"/>
              </a:rPr>
              <a:t> chi </a:t>
            </a:r>
            <a:r>
              <a:rPr lang="en-US" sz="3200" b="1" dirty="0" err="1">
                <a:solidFill>
                  <a:srgbClr val="00B050"/>
                </a:solidFill>
                <a:latin typeface="Times New Roman" panose="02020603050405020304" pitchFamily="18" charset="0"/>
                <a:cs typeface="Times New Roman" panose="02020603050405020304" pitchFamily="18" charset="0"/>
              </a:rPr>
              <a:t>tiết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miêu</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tả</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cảm</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xúc</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suy</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nghĩ</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của</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nhân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vật</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smtClean="0">
                <a:solidFill>
                  <a:srgbClr val="00B050"/>
                </a:solidFill>
                <a:latin typeface="Times New Roman" panose="02020603050405020304" pitchFamily="18" charset="0"/>
                <a:cs typeface="Times New Roman" panose="02020603050405020304" pitchFamily="18" charset="0"/>
              </a:rPr>
              <a:t>bố</a:t>
            </a:r>
            <a:r>
              <a:rPr lang="en-US" sz="3200" b="1" dirty="0" smtClean="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với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khu</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vườn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và</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thiên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nhiên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cuộc</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sống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xung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quanh</a:t>
            </a:r>
            <a:r>
              <a:rPr lang="en-US" sz="3200" b="1" dirty="0" smtClean="0">
                <a:solidFill>
                  <a:srgbClr val="00B050"/>
                </a:solidFill>
                <a:latin typeface="Times New Roman" panose="02020603050405020304" pitchFamily="18" charset="0"/>
                <a:cs typeface="Times New Roman" panose="02020603050405020304" pitchFamily="18" charset="0"/>
              </a:rPr>
              <a:t>?</a:t>
            </a:r>
          </a:p>
          <a:p>
            <a:pPr algn="just">
              <a:lnSpc>
                <a:spcPct val="115000"/>
              </a:lnSpc>
              <a:spcAft>
                <a:spcPts val="1000"/>
              </a:spcAft>
              <a:tabLst>
                <a:tab pos="457200" algn="l"/>
              </a:tabLst>
            </a:pPr>
            <a:r>
              <a:rPr lang="en-US" sz="3200" b="1" dirty="0" smtClean="0">
                <a:solidFill>
                  <a:srgbClr val="00B050"/>
                </a:solidFill>
                <a:latin typeface="Times New Roman" panose="02020603050405020304" pitchFamily="18" charset="0"/>
                <a:cs typeface="Times New Roman" panose="02020603050405020304" pitchFamily="18" charset="0"/>
              </a:rPr>
              <a:t>* </a:t>
            </a:r>
            <a:r>
              <a:rPr lang="en-US" sz="3200" b="1" dirty="0" err="1" smtClean="0">
                <a:solidFill>
                  <a:srgbClr val="00B050"/>
                </a:solidFill>
                <a:latin typeface="Times New Roman" panose="02020603050405020304" pitchFamily="18" charset="0"/>
                <a:cs typeface="Times New Roman" panose="02020603050405020304" pitchFamily="18" charset="0"/>
              </a:rPr>
              <a:t>Vòng</a:t>
            </a:r>
            <a:r>
              <a:rPr lang="en-US" sz="3200" b="1" dirty="0" smtClean="0">
                <a:solidFill>
                  <a:srgbClr val="00B050"/>
                </a:solidFill>
                <a:latin typeface="Times New Roman" panose="02020603050405020304" pitchFamily="18" charset="0"/>
                <a:cs typeface="Times New Roman" panose="02020603050405020304" pitchFamily="18" charset="0"/>
              </a:rPr>
              <a:t> 2: </a:t>
            </a:r>
            <a:r>
              <a:rPr lang="en-US" sz="3200" b="1" dirty="0" err="1" smtClean="0">
                <a:solidFill>
                  <a:srgbClr val="00B050"/>
                </a:solidFill>
                <a:latin typeface="Times New Roman" panose="02020603050405020304" pitchFamily="18" charset="0"/>
                <a:cs typeface="Times New Roman" panose="02020603050405020304" pitchFamily="18" charset="0"/>
              </a:rPr>
              <a:t>Mảnh</a:t>
            </a:r>
            <a:r>
              <a:rPr lang="en-US" sz="3200" b="1" dirty="0" smtClean="0">
                <a:solidFill>
                  <a:srgbClr val="00B050"/>
                </a:solidFill>
                <a:latin typeface="Times New Roman" panose="02020603050405020304" pitchFamily="18" charset="0"/>
                <a:cs typeface="Times New Roman" panose="02020603050405020304" pitchFamily="18" charset="0"/>
              </a:rPr>
              <a:t> </a:t>
            </a:r>
            <a:r>
              <a:rPr lang="en-US" sz="3200" b="1" dirty="0" err="1" smtClean="0">
                <a:solidFill>
                  <a:srgbClr val="00B050"/>
                </a:solidFill>
                <a:latin typeface="Times New Roman" panose="02020603050405020304" pitchFamily="18" charset="0"/>
                <a:cs typeface="Times New Roman" panose="02020603050405020304" pitchFamily="18" charset="0"/>
              </a:rPr>
              <a:t>ghép</a:t>
            </a:r>
            <a:endParaRPr lang="en-US" sz="3200" b="1" dirty="0" smtClean="0">
              <a:solidFill>
                <a:srgbClr val="00B050"/>
              </a:solidFill>
              <a:latin typeface="Times New Roman" panose="02020603050405020304" pitchFamily="18" charset="0"/>
              <a:cs typeface="Times New Roman" panose="02020603050405020304" pitchFamily="18" charset="0"/>
            </a:endParaRPr>
          </a:p>
          <a:p>
            <a:pPr algn="just">
              <a:lnSpc>
                <a:spcPct val="115000"/>
              </a:lnSpc>
              <a:spcAft>
                <a:spcPts val="1000"/>
              </a:spcAft>
              <a:tabLst>
                <a:tab pos="457200" algn="l"/>
              </a:tabLst>
            </a:pPr>
            <a:r>
              <a:rPr lang="en-US" sz="3200" b="1" dirty="0" smtClean="0">
                <a:solidFill>
                  <a:srgbClr val="00B050"/>
                </a:solidFill>
                <a:latin typeface="Times New Roman" panose="02020603050405020304" pitchFamily="18" charset="0"/>
                <a:cs typeface="Times New Roman" panose="02020603050405020304" pitchFamily="18" charset="0"/>
              </a:rPr>
              <a:t>? </a:t>
            </a:r>
            <a:r>
              <a:rPr lang="en-US" sz="3200" b="1" dirty="0" err="1" smtClean="0">
                <a:solidFill>
                  <a:srgbClr val="00B050"/>
                </a:solidFill>
                <a:latin typeface="Times New Roman" panose="02020603050405020304" pitchFamily="18" charset="0"/>
                <a:cs typeface="Times New Roman" panose="02020603050405020304" pitchFamily="18" charset="0"/>
              </a:rPr>
              <a:t>Nhận</a:t>
            </a:r>
            <a:r>
              <a:rPr lang="en-US" sz="3200" b="1" dirty="0" smtClean="0">
                <a:solidFill>
                  <a:srgbClr val="00B050"/>
                </a:solidFill>
                <a:latin typeface="Times New Roman" panose="02020603050405020304" pitchFamily="18" charset="0"/>
                <a:cs typeface="Times New Roman" panose="02020603050405020304" pitchFamily="18" charset="0"/>
              </a:rPr>
              <a:t> </a:t>
            </a:r>
            <a:r>
              <a:rPr lang="en-US" sz="3200" b="1" dirty="0" err="1" smtClean="0">
                <a:solidFill>
                  <a:srgbClr val="00B050"/>
                </a:solidFill>
                <a:latin typeface="Times New Roman" panose="02020603050405020304" pitchFamily="18" charset="0"/>
                <a:cs typeface="Times New Roman" panose="02020603050405020304" pitchFamily="18" charset="0"/>
              </a:rPr>
              <a:t>xét</a:t>
            </a:r>
            <a:r>
              <a:rPr lang="en-US" sz="3200" b="1" dirty="0" smtClean="0">
                <a:solidFill>
                  <a:srgbClr val="00B050"/>
                </a:solidFill>
                <a:latin typeface="Times New Roman" panose="02020603050405020304" pitchFamily="18" charset="0"/>
                <a:cs typeface="Times New Roman" panose="02020603050405020304" pitchFamily="18" charset="0"/>
              </a:rPr>
              <a:t> </a:t>
            </a:r>
            <a:r>
              <a:rPr lang="en-US" sz="3200" b="1" dirty="0" err="1" smtClean="0">
                <a:solidFill>
                  <a:srgbClr val="00B050"/>
                </a:solidFill>
                <a:latin typeface="Times New Roman" panose="02020603050405020304" pitchFamily="18" charset="0"/>
                <a:cs typeface="Times New Roman" panose="02020603050405020304" pitchFamily="18" charset="0"/>
              </a:rPr>
              <a:t>về</a:t>
            </a:r>
            <a:r>
              <a:rPr lang="en-US" sz="3200" b="1" dirty="0" smtClean="0">
                <a:solidFill>
                  <a:srgbClr val="00B050"/>
                </a:solidFill>
                <a:latin typeface="Times New Roman" panose="02020603050405020304" pitchFamily="18" charset="0"/>
                <a:cs typeface="Times New Roman" panose="02020603050405020304" pitchFamily="18" charset="0"/>
              </a:rPr>
              <a:t> </a:t>
            </a:r>
            <a:r>
              <a:rPr lang="en-US" sz="3200" b="1" dirty="0" err="1" smtClean="0">
                <a:solidFill>
                  <a:srgbClr val="00B050"/>
                </a:solidFill>
                <a:latin typeface="Times New Roman" panose="02020603050405020304" pitchFamily="18" charset="0"/>
                <a:cs typeface="Times New Roman" panose="02020603050405020304" pitchFamily="18" charset="0"/>
              </a:rPr>
              <a:t>nhân</a:t>
            </a:r>
            <a:r>
              <a:rPr lang="en-US" sz="3200" b="1" dirty="0" smtClean="0">
                <a:solidFill>
                  <a:srgbClr val="00B050"/>
                </a:solidFill>
                <a:latin typeface="Times New Roman" panose="02020603050405020304" pitchFamily="18" charset="0"/>
                <a:cs typeface="Times New Roman" panose="02020603050405020304" pitchFamily="18" charset="0"/>
              </a:rPr>
              <a:t> </a:t>
            </a:r>
            <a:r>
              <a:rPr lang="en-US" sz="3200" b="1" dirty="0" err="1" smtClean="0">
                <a:solidFill>
                  <a:srgbClr val="00B050"/>
                </a:solidFill>
                <a:latin typeface="Times New Roman" panose="02020603050405020304" pitchFamily="18" charset="0"/>
                <a:cs typeface="Times New Roman" panose="02020603050405020304" pitchFamily="18" charset="0"/>
              </a:rPr>
              <a:t>vật</a:t>
            </a:r>
            <a:r>
              <a:rPr lang="en-US" sz="3200" b="1" dirty="0" smtClean="0">
                <a:solidFill>
                  <a:srgbClr val="00B050"/>
                </a:solidFill>
                <a:latin typeface="Times New Roman" panose="02020603050405020304" pitchFamily="18" charset="0"/>
                <a:cs typeface="Times New Roman" panose="02020603050405020304" pitchFamily="18" charset="0"/>
              </a:rPr>
              <a:t> </a:t>
            </a:r>
            <a:r>
              <a:rPr lang="en-US" sz="3200" b="1" dirty="0" err="1" smtClean="0">
                <a:solidFill>
                  <a:srgbClr val="00B050"/>
                </a:solidFill>
                <a:latin typeface="Times New Roman" panose="02020603050405020304" pitchFamily="18" charset="0"/>
                <a:cs typeface="Times New Roman" panose="02020603050405020304" pitchFamily="18" charset="0"/>
              </a:rPr>
              <a:t>người</a:t>
            </a:r>
            <a:r>
              <a:rPr lang="en-US" sz="3200" b="1" dirty="0" smtClean="0">
                <a:solidFill>
                  <a:srgbClr val="00B050"/>
                </a:solidFill>
                <a:latin typeface="Times New Roman" panose="02020603050405020304" pitchFamily="18" charset="0"/>
                <a:cs typeface="Times New Roman" panose="02020603050405020304" pitchFamily="18" charset="0"/>
              </a:rPr>
              <a:t> </a:t>
            </a:r>
            <a:r>
              <a:rPr lang="en-US" sz="3200" b="1" dirty="0" err="1" smtClean="0">
                <a:solidFill>
                  <a:srgbClr val="00B050"/>
                </a:solidFill>
                <a:latin typeface="Times New Roman" panose="02020603050405020304" pitchFamily="18" charset="0"/>
                <a:cs typeface="Times New Roman" panose="02020603050405020304" pitchFamily="18" charset="0"/>
              </a:rPr>
              <a:t>bố</a:t>
            </a:r>
            <a:r>
              <a:rPr lang="en-US" sz="3200" b="1" dirty="0" smtClean="0">
                <a:solidFill>
                  <a:srgbClr val="00B050"/>
                </a:solidFill>
                <a:latin typeface="Times New Roman" panose="02020603050405020304" pitchFamily="18" charset="0"/>
                <a:cs typeface="Times New Roman" panose="02020603050405020304" pitchFamily="18" charset="0"/>
              </a:rPr>
              <a:t> </a:t>
            </a:r>
            <a:endParaRPr lang="en-US" sz="3200" b="1" dirty="0">
              <a:solidFill>
                <a:srgbClr val="00B050"/>
              </a:solidFill>
              <a:latin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Times New Roman" panose="02020603050405020304" pitchFamily="18" charset="0"/>
              <a:buChar char="-"/>
              <a:tabLst>
                <a:tab pos="457200" algn="l"/>
              </a:tabLst>
            </a:pPr>
            <a:endParaRPr lang="en-US" sz="1600" b="1" dirty="0">
              <a:solidFill>
                <a:srgbClr val="00B05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5091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722" y="7527"/>
            <a:ext cx="8511203"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914377"/>
            <a:r>
              <a:rPr lang="en-US" sz="3200" dirty="0" err="1" smtClean="0">
                <a:solidFill>
                  <a:srgbClr val="FF0000"/>
                </a:solidFill>
                <a:latin typeface="Times New Roman" panose="02020603050405020304" pitchFamily="18" charset="0"/>
                <a:cs typeface="Times New Roman" panose="02020603050405020304" pitchFamily="18" charset="0"/>
              </a:rPr>
              <a:t>Nhóm</a:t>
            </a:r>
            <a:r>
              <a:rPr lang="en-US" sz="3200" dirty="0" smtClean="0">
                <a:solidFill>
                  <a:srgbClr val="FF0000"/>
                </a:solidFill>
                <a:latin typeface="Times New Roman" panose="02020603050405020304" pitchFamily="18" charset="0"/>
                <a:cs typeface="Times New Roman" panose="02020603050405020304" pitchFamily="18" charset="0"/>
              </a:rPr>
              <a:t> 1,2: </a:t>
            </a:r>
            <a:r>
              <a:rPr lang="en-US" sz="3200" dirty="0" err="1" smtClean="0">
                <a:solidFill>
                  <a:srgbClr val="FF0000"/>
                </a:solidFill>
                <a:latin typeface="Times New Roman" panose="02020603050405020304" pitchFamily="18" charset="0"/>
                <a:cs typeface="Times New Roman" panose="02020603050405020304" pitchFamily="18" charset="0"/>
              </a:rPr>
              <a:t>Các</a:t>
            </a:r>
            <a:r>
              <a:rPr lang="en-US" sz="3200" dirty="0" smtClean="0">
                <a:solidFill>
                  <a:srgbClr val="FF0000"/>
                </a:solidFill>
                <a:latin typeface="Times New Roman" panose="02020603050405020304" pitchFamily="18" charset="0"/>
                <a:cs typeface="Times New Roman" panose="02020603050405020304" pitchFamily="18" charset="0"/>
              </a:rPr>
              <a:t> chi </a:t>
            </a:r>
            <a:r>
              <a:rPr lang="en-US" sz="3200" dirty="0" err="1" smtClean="0">
                <a:solidFill>
                  <a:srgbClr val="FF0000"/>
                </a:solidFill>
                <a:latin typeface="Times New Roman" panose="02020603050405020304" pitchFamily="18" charset="0"/>
                <a:cs typeface="Times New Roman" panose="02020603050405020304" pitchFamily="18" charset="0"/>
              </a:rPr>
              <a:t>tiết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với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nhân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vật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tôi</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4722" y="495717"/>
            <a:ext cx="10110747" cy="6555641"/>
          </a:xfrm>
          <a:prstGeom prst="rect">
            <a:avLst/>
          </a:prstGeom>
        </p:spPr>
        <p:txBody>
          <a:bodyPr wrap="square">
            <a:spAutoFit/>
          </a:bodyPr>
          <a:lstStyle/>
          <a:p>
            <a:pPr algn="just">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tưới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gò</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lon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vòi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sen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-&gt;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a:t>
            </a:r>
            <a:r>
              <a:rPr lang="en-US" sz="2800" b="1" dirty="0" err="1">
                <a:latin typeface="Times New Roman" panose="02020603050405020304" pitchFamily="18" charset="0"/>
                <a:ea typeface="Times New Roman" panose="02020603050405020304" pitchFamily="18" charset="0"/>
                <a:cs typeface="Calibri" panose="020F0502020204030204" pitchFamily="34" charset="0"/>
              </a:rPr>
              <a:t>ố</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r</a:t>
            </a:r>
            <a:r>
              <a:rPr lang="en-US" sz="2800" b="1" dirty="0" err="1">
                <a:latin typeface="Times New Roman" panose="02020603050405020304" pitchFamily="18" charset="0"/>
                <a:ea typeface="Times New Roman" panose="02020603050405020304" pitchFamily="18" charset="0"/>
                <a:cs typeface="Calibri" panose="020F0502020204030204" pitchFamily="34" charset="0"/>
              </a:rPr>
              <a:t>ấ</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kh</a:t>
            </a:r>
            <a:r>
              <a:rPr lang="en-US" sz="2800" b="1" dirty="0" err="1">
                <a:latin typeface="Times New Roman" panose="02020603050405020304" pitchFamily="18" charset="0"/>
                <a:ea typeface="Times New Roman" panose="02020603050405020304" pitchFamily="18" charset="0"/>
                <a:cs typeface=".VnTime" panose="020B7200000000000000" pitchFamily="34" charset="0"/>
              </a:rPr>
              <a:t>é</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vườn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tưới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-&gt;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gũi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nhắm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sờ</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bông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nhắm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chạm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bông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mũi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ngửi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đố</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nhắm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đoán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bao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xa</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-&gt;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khứu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thính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sát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xung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quanh</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Món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quà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bao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giờ</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nụ</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hôn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giấc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ngủ</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món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quà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-&gt;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coi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món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quà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cứ</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du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dương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hát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gũi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thầy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ấm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bố</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2289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5618"/>
            <a:ext cx="11975605" cy="6794500"/>
          </a:xfrm>
          <a:prstGeom prst="rect">
            <a:avLst/>
          </a:prstGeom>
        </p:spPr>
      </p:pic>
    </p:spTree>
    <p:extLst>
      <p:ext uri="{BB962C8B-B14F-4D97-AF65-F5344CB8AC3E}">
        <p14:creationId xmlns:p14="http://schemas.microsoft.com/office/powerpoint/2010/main" val="91088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60571527"/>
              </p:ext>
            </p:extLst>
          </p:nvPr>
        </p:nvGraphicFramePr>
        <p:xfrm>
          <a:off x="0" y="154546"/>
          <a:ext cx="12192000" cy="1100938"/>
        </p:xfrm>
        <a:graphic>
          <a:graphicData uri="http://schemas.openxmlformats.org/drawingml/2006/table">
            <a:tbl>
              <a:tblPr firstRow="1" firstCol="1" bandRow="1"/>
              <a:tblGrid>
                <a:gridCol w="12192000">
                  <a:extLst>
                    <a:ext uri="{9D8B030D-6E8A-4147-A177-3AD203B41FA5}">
                      <a16:colId xmlns:a16="http://schemas.microsoft.com/office/drawing/2014/main" val="20000"/>
                    </a:ext>
                  </a:extLst>
                </a:gridCol>
              </a:tblGrid>
              <a:tr h="1100938">
                <a:tc>
                  <a:txBody>
                    <a:bodyPr/>
                    <a:lstStyle/>
                    <a:p>
                      <a:pPr marL="0" marR="0" indent="0" algn="ctr" defTabSz="814974" rtl="0" eaLnBrk="1" fontAlgn="auto" latinLnBrk="0" hangingPunct="1">
                        <a:lnSpc>
                          <a:spcPct val="150000"/>
                        </a:lnSpc>
                        <a:spcBef>
                          <a:spcPts val="0"/>
                        </a:spcBef>
                        <a:spcAft>
                          <a:spcPts val="0"/>
                        </a:spcAft>
                        <a:buClrTx/>
                        <a:buSzTx/>
                        <a:buFontTx/>
                        <a:buNone/>
                        <a:tabLst/>
                        <a:defRPr/>
                      </a:pPr>
                      <a:r>
                        <a:rPr lang="en-US" sz="2800" b="1" dirty="0" err="1" smtClean="0">
                          <a:solidFill>
                            <a:srgbClr val="FF0000"/>
                          </a:solidFill>
                          <a:latin typeface="Times New Roman" panose="02020603050405020304" pitchFamily="18" charset="0"/>
                          <a:cs typeface="Times New Roman" panose="02020603050405020304" pitchFamily="18" charset="0"/>
                        </a:rPr>
                        <a:t>Nhóm</a:t>
                      </a:r>
                      <a:r>
                        <a:rPr lang="en-US" sz="2800" b="1" baseline="0" dirty="0" smtClean="0">
                          <a:solidFill>
                            <a:srgbClr val="FF0000"/>
                          </a:solidFill>
                          <a:latin typeface="Times New Roman" panose="02020603050405020304" pitchFamily="18" charset="0"/>
                          <a:cs typeface="Times New Roman" panose="02020603050405020304" pitchFamily="18" charset="0"/>
                        </a:rPr>
                        <a:t> 3,4:</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baseline="0" dirty="0" smtClean="0">
                          <a:solidFill>
                            <a:srgbClr val="FF0000"/>
                          </a:solidFill>
                          <a:latin typeface="Times New Roman" panose="02020603050405020304" pitchFamily="18" charset="0"/>
                          <a:cs typeface="Times New Roman" panose="02020603050405020304" pitchFamily="18" charset="0"/>
                        </a:rPr>
                        <a:t> chi </a:t>
                      </a:r>
                      <a:r>
                        <a:rPr lang="en-US" sz="2800" b="1" baseline="0" dirty="0" err="1" smtClean="0">
                          <a:solidFill>
                            <a:srgbClr val="FF0000"/>
                          </a:solidFill>
                          <a:latin typeface="Times New Roman" panose="02020603050405020304" pitchFamily="18" charset="0"/>
                          <a:cs typeface="Times New Roman" panose="02020603050405020304" pitchFamily="18" charset="0"/>
                        </a:rPr>
                        <a:t>tiết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bố</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với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nhân</a:t>
                      </a:r>
                      <a:r>
                        <a:rPr lang="en-US" sz="2800" b="1" baseline="0" dirty="0" smtClean="0">
                          <a:solidFill>
                            <a:srgbClr val="FF0000"/>
                          </a:solidFill>
                          <a:latin typeface="Times New Roman" panose="02020603050405020304" pitchFamily="18" charset="0"/>
                          <a:cs typeface="Times New Roman" panose="02020603050405020304" pitchFamily="18" charset="0"/>
                        </a:rPr>
                        <a:t> </a:t>
                      </a:r>
                      <a:r>
                        <a:rPr lang="en-US" sz="2800" b="1" baseline="0" dirty="0" err="1" smtClean="0">
                          <a:solidFill>
                            <a:srgbClr val="FF0000"/>
                          </a:solidFill>
                          <a:latin typeface="Times New Roman" panose="02020603050405020304" pitchFamily="18" charset="0"/>
                          <a:cs typeface="Times New Roman" panose="02020603050405020304" pitchFamily="18" charset="0"/>
                        </a:rPr>
                        <a:t>vật</a:t>
                      </a:r>
                      <a:r>
                        <a:rPr lang="en-US" sz="2800" b="1" baseline="0"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Tí</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smtClean="0">
                        <a:solidFill>
                          <a:srgbClr val="FF0000"/>
                        </a:solidFill>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bl>
          </a:graphicData>
        </a:graphic>
      </p:graphicFrame>
      <p:sp>
        <p:nvSpPr>
          <p:cNvPr id="2" name="Rectangle 1"/>
          <p:cNvSpPr/>
          <p:nvPr/>
        </p:nvSpPr>
        <p:spPr>
          <a:xfrm>
            <a:off x="123825" y="1814036"/>
            <a:ext cx="10020300" cy="3416320"/>
          </a:xfrm>
          <a:prstGeom prst="rect">
            <a:avLst/>
          </a:prstGeom>
        </p:spPr>
        <p:txBody>
          <a:bodyPr wrap="square">
            <a:spAutoFit/>
          </a:bodyPr>
          <a:lstStyle/>
          <a:p>
            <a:pPr algn="just">
              <a:spcAft>
                <a:spcPts val="0"/>
              </a:spcAft>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Nghe</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tiếng</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hét</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khúc</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vội</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quăng</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bát</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cơm</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băng</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vườn</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chạy</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ẵm</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Tí</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cứu</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khỏi</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đuối</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3600" dirty="0">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Tí</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đem</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ổi</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to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bịch</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ni</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lông</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bọc</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-&gt;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trân</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đón</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món</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quà</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đơn</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sơ</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Tí</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mặc</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dù</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ổi</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674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3683" y="1340070"/>
            <a:ext cx="10972800" cy="3373821"/>
          </a:xfrm>
        </p:spPr>
        <p:txBody>
          <a:bodyPr>
            <a:noAutofit/>
          </a:bodyPr>
          <a:lstStyle/>
          <a:p>
            <a:pPr marL="0" indent="0">
              <a:buNone/>
            </a:pP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Luôn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sóc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vườn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nghe</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tiếng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nói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vườn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nhịp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sống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nhiên</a:t>
            </a:r>
            <a:endParaRPr lang="en-US" sz="4000" dirty="0">
              <a:latin typeface="Times New Roman" panose="02020603050405020304" pitchFamily="18" charset="0"/>
              <a:cs typeface="Times New Roman" panose="02020603050405020304" pitchFamily="18" charset="0"/>
            </a:endParaRPr>
          </a:p>
          <a:p>
            <a:pPr marL="0" indent="0">
              <a:buNone/>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thầy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đầy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dẫn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dắt</a:t>
            </a:r>
            <a:r>
              <a:rPr lang="en-US" sz="4000" b="1" dirty="0">
                <a:latin typeface="Times New Roman" panose="02020603050405020304" pitchFamily="18" charset="0"/>
                <a:cs typeface="Times New Roman" panose="02020603050405020304" pitchFamily="18" charset="0"/>
              </a:rPr>
              <a:t> con </a:t>
            </a:r>
            <a:r>
              <a:rPr lang="en-US" sz="4000" b="1" dirty="0" err="1">
                <a:latin typeface="Times New Roman" panose="02020603050405020304" pitchFamily="18" charset="0"/>
                <a:cs typeface="Times New Roman" panose="02020603050405020304" pitchFamily="18" charset="0"/>
              </a:rPr>
              <a:t>khám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kì</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diệu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nhiên</a:t>
            </a: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p:txBody>
      </p:sp>
      <p:sp>
        <p:nvSpPr>
          <p:cNvPr id="3" name="Rectangle 2"/>
          <p:cNvSpPr/>
          <p:nvPr/>
        </p:nvSpPr>
        <p:spPr>
          <a:xfrm>
            <a:off x="328776" y="375010"/>
            <a:ext cx="11337707" cy="646331"/>
          </a:xfrm>
          <a:prstGeom prst="rect">
            <a:avLst/>
          </a:prstGeom>
        </p:spPr>
        <p:txBody>
          <a:bodyPr wrap="square">
            <a:spAutoFit/>
          </a:bodyPr>
          <a:lstStyle/>
          <a:p>
            <a:r>
              <a:rPr lang="en-US" sz="3600" dirty="0" err="1">
                <a:solidFill>
                  <a:srgbClr val="FF0000"/>
                </a:solidFill>
                <a:latin typeface="Times New Roman" panose="02020603050405020304" pitchFamily="18" charset="0"/>
                <a:cs typeface="Times New Roman" panose="02020603050405020304" pitchFamily="18" charset="0"/>
              </a:rPr>
              <a:t>Nhóm</a:t>
            </a:r>
            <a:r>
              <a:rPr lang="en-US" sz="3600" dirty="0">
                <a:solidFill>
                  <a:srgbClr val="FF0000"/>
                </a:solidFill>
                <a:latin typeface="Times New Roman" panose="02020603050405020304" pitchFamily="18" charset="0"/>
                <a:cs typeface="Times New Roman" panose="02020603050405020304" pitchFamily="18" charset="0"/>
              </a:rPr>
              <a:t> 5,6: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chi </a:t>
            </a:r>
            <a:r>
              <a:rPr lang="en-US" sz="3600" dirty="0" err="1">
                <a:solidFill>
                  <a:srgbClr val="FF0000"/>
                </a:solidFill>
                <a:latin typeface="Times New Roman" panose="02020603050405020304" pitchFamily="18" charset="0"/>
                <a:cs typeface="Times New Roman" panose="02020603050405020304" pitchFamily="18" charset="0"/>
              </a:rPr>
              <a:t>tiết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cảm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với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vườn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thiên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nhiên</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024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3350"/>
            <a:ext cx="10906125" cy="6724649"/>
          </a:xfrm>
          <a:prstGeom prst="rect">
            <a:avLst/>
          </a:prstGeom>
        </p:spPr>
      </p:pic>
    </p:spTree>
    <p:extLst>
      <p:ext uri="{BB962C8B-B14F-4D97-AF65-F5344CB8AC3E}">
        <p14:creationId xmlns:p14="http://schemas.microsoft.com/office/powerpoint/2010/main" val="36329273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841" y="4111024"/>
            <a:ext cx="11521966" cy="2252924"/>
          </a:xfrm>
          <a:prstGeom prst="rect">
            <a:avLst/>
          </a:prstGeom>
        </p:spPr>
        <p:txBody>
          <a:bodyPr wrap="square">
            <a:spAutoFit/>
          </a:bodyPr>
          <a:lstStyle/>
          <a:p>
            <a:pPr algn="just">
              <a:lnSpc>
                <a:spcPct val="115000"/>
              </a:lnSpc>
              <a:spcBef>
                <a:spcPts val="600"/>
              </a:spcBef>
              <a:spcAft>
                <a:spcPts val="600"/>
              </a:spcAft>
            </a:pP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346841" y="173421"/>
            <a:ext cx="11351173" cy="830997"/>
          </a:xfrm>
          <a:prstGeom prst="rect">
            <a:avLst/>
          </a:prstGeom>
        </p:spPr>
        <p:txBody>
          <a:bodyPr wrap="square">
            <a:spAutoFit/>
          </a:bodyPr>
          <a:lstStyle/>
          <a:p>
            <a:pPr>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lựa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75896" y="1218893"/>
            <a:ext cx="11493062" cy="2677656"/>
          </a:xfrm>
          <a:prstGeom prst="rect">
            <a:avLst/>
          </a:prstGeom>
        </p:spPr>
        <p:txBody>
          <a:bodyPr wrap="square">
            <a:spAutoFit/>
          </a:bodyPr>
          <a:lstStyle/>
          <a:p>
            <a:pPr algn="just">
              <a:lnSpc>
                <a:spcPct val="115000"/>
              </a:lnSpc>
              <a:spcBef>
                <a:spcPts val="600"/>
              </a:spcBef>
              <a:spcAft>
                <a:spcPts val="600"/>
              </a:spcAft>
            </a:pP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 vật người bố hiện lên chủ yếu qua lời kể của</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 con – nhân vật “tôi”, người kể chuyện ở ngôi thứ nhất.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03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777" y="31532"/>
            <a:ext cx="11972925" cy="6001643"/>
          </a:xfrm>
          <a:prstGeom prst="rect">
            <a:avLst/>
          </a:prstGeom>
        </p:spPr>
        <p:txBody>
          <a:bodyPr wrap="square">
            <a:spAutoFit/>
          </a:bodyPr>
          <a:lstStyle/>
          <a:p>
            <a:pPr algn="just">
              <a:spcAft>
                <a:spcPts val="0"/>
              </a:spcAft>
              <a:tabLst>
                <a:tab pos="2647950" algn="l"/>
              </a:tabLst>
            </a:pP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luôn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gần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gũi</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sẻ</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đẽ</a:t>
            </a:r>
            <a:r>
              <a:rPr lang="en-US" sz="4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Dạy</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sâu</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sắc</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hấp</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dẫn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tabLst>
                <a:tab pos="2647950" algn="l"/>
              </a:tabLst>
            </a:pP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trái</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tim</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hậu</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xử</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khéo</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léo</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nhị</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tabLst>
                <a:tab pos="2647950" algn="l"/>
              </a:tabLst>
            </a:pP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khả</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tâm</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hồn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phong</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4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15803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963"/>
            <a:ext cx="4232184" cy="523220"/>
          </a:xfrm>
          <a:prstGeom prst="rect">
            <a:avLst/>
          </a:prstGeom>
        </p:spPr>
        <p:txBody>
          <a:bodyPr wrap="none">
            <a:spAutoFit/>
          </a:bodyPr>
          <a:lstStyle/>
          <a:p>
            <a:pPr>
              <a:spcAft>
                <a:spcPts val="0"/>
              </a:spcAft>
              <a:tabLst>
                <a:tab pos="2647950" algn="l"/>
              </a:tabLst>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Thông điệp</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3" y="880152"/>
            <a:ext cx="11698017" cy="1637949"/>
          </a:xfrm>
          <a:prstGeom prst="rect">
            <a:avLst/>
          </a:prstGeom>
        </p:spPr>
        <p:txBody>
          <a:bodyPr wrap="square">
            <a:spAutoFit/>
          </a:bodyPr>
          <a:lstStyle/>
          <a:p>
            <a:pPr algn="just">
              <a:lnSpc>
                <a:spcPct val="107000"/>
              </a:lnSpc>
              <a:spcAft>
                <a:spcPts val="80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bông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rút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mọi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0" y="4077305"/>
            <a:ext cx="11855669" cy="1569660"/>
          </a:xfrm>
          <a:prstGeom prst="rect">
            <a:avLst/>
          </a:prstGeom>
        </p:spPr>
        <p:txBody>
          <a:bodyPr wrap="square">
            <a:spAutoFit/>
          </a:bodyPr>
          <a:lstStyle/>
          <a:p>
            <a:pPr algn="just">
              <a:spcAft>
                <a:spcPts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nhắm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cửa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thấu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sẻ</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4" y="2418006"/>
            <a:ext cx="11698018" cy="1637949"/>
          </a:xfrm>
          <a:prstGeom prst="rect">
            <a:avLst/>
          </a:prstGeom>
        </p:spPr>
        <p:txBody>
          <a:bodyPr wrap="square">
            <a:spAutoFit/>
          </a:bodyPr>
          <a:lstStyle/>
          <a:p>
            <a:pPr algn="just">
              <a:lnSpc>
                <a:spcPct val="107000"/>
              </a:lnSpc>
              <a:spcAft>
                <a:spcPts val="800"/>
              </a:spcAft>
            </a:pPr>
            <a:r>
              <a:rPr lang="en-US" sz="32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xét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biếu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ổi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bố</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ổi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rút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món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quà</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0" y="5646965"/>
            <a:ext cx="11698014" cy="1077218"/>
          </a:xfrm>
          <a:prstGeom prst="rect">
            <a:avLst/>
          </a:prstGeom>
        </p:spPr>
        <p:txBody>
          <a:bodyPr wrap="square">
            <a:spAutoFit/>
          </a:bodyPr>
          <a:lstStyle/>
          <a:p>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Cần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trọng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tấm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lòng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mình</a:t>
            </a:r>
            <a:r>
              <a:rPr lang="en-US" sz="3200" dirty="0">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15039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grpSp>
        <p:nvGrpSpPr>
          <p:cNvPr id="21" name="组合 20">
            <a:extLst>
              <a:ext uri="{FF2B5EF4-FFF2-40B4-BE49-F238E27FC236}">
                <a16:creationId xmlns:a16="http://schemas.microsoft.com/office/drawing/2014/main" id="{783C1A5F-EB9E-4530-ABBC-05899F7982AB}"/>
              </a:ext>
            </a:extLst>
          </p:cNvPr>
          <p:cNvGrpSpPr/>
          <p:nvPr/>
        </p:nvGrpSpPr>
        <p:grpSpPr>
          <a:xfrm>
            <a:off x="1463455" y="293300"/>
            <a:ext cx="6375995" cy="6096012"/>
            <a:chOff x="1463455" y="293300"/>
            <a:chExt cx="6375995" cy="6096012"/>
          </a:xfrm>
        </p:grpSpPr>
        <p:sp>
          <p:nvSpPr>
            <p:cNvPr id="20" name="矩形: 圆角 19">
              <a:extLst>
                <a:ext uri="{FF2B5EF4-FFF2-40B4-BE49-F238E27FC236}">
                  <a16:creationId xmlns:a16="http://schemas.microsoft.com/office/drawing/2014/main" id="{3BCA5F0B-E9C9-41DB-878F-AA6B16F8C7F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id="{67C72C88-020A-4FFC-B4C2-C94BDB3B97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12" name="图片 11">
            <a:extLst>
              <a:ext uri="{FF2B5EF4-FFF2-40B4-BE49-F238E27FC236}">
                <a16:creationId xmlns:a16="http://schemas.microsoft.com/office/drawing/2014/main" id="{64ADBC87-88DA-4B4D-AFE2-74A03BAE6B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6982" y="1793685"/>
            <a:ext cx="5664500" cy="5270328"/>
          </a:xfrm>
          <a:prstGeom prst="rect">
            <a:avLst/>
          </a:prstGeom>
        </p:spPr>
      </p:pic>
      <p:pic>
        <p:nvPicPr>
          <p:cNvPr id="14" name="图片 13">
            <a:extLst>
              <a:ext uri="{FF2B5EF4-FFF2-40B4-BE49-F238E27FC236}">
                <a16:creationId xmlns:a16="http://schemas.microsoft.com/office/drawing/2014/main" id="{B0540165-AD3A-4AB0-9693-5AB6FC49D9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547" y="4692137"/>
            <a:ext cx="2699998" cy="1891543"/>
          </a:xfrm>
          <a:prstGeom prst="rect">
            <a:avLst/>
          </a:prstGeom>
        </p:spPr>
      </p:pic>
      <p:pic>
        <p:nvPicPr>
          <p:cNvPr id="23" name="图片 22">
            <a:extLst>
              <a:ext uri="{FF2B5EF4-FFF2-40B4-BE49-F238E27FC236}">
                <a16:creationId xmlns:a16="http://schemas.microsoft.com/office/drawing/2014/main" id="{BD4A6BB4-1F69-4247-819B-24BC0ACDBE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070968" y="1760857"/>
            <a:ext cx="957544" cy="957544"/>
          </a:xfrm>
          <a:prstGeom prst="rect">
            <a:avLst/>
          </a:prstGeom>
        </p:spPr>
      </p:pic>
      <p:cxnSp>
        <p:nvCxnSpPr>
          <p:cNvPr id="25" name="直接连接符 24">
            <a:extLst>
              <a:ext uri="{FF2B5EF4-FFF2-40B4-BE49-F238E27FC236}">
                <a16:creationId xmlns:a16="http://schemas.microsoft.com/office/drawing/2014/main" id="{966C03D4-F6EF-4948-9A00-7410B8DD0AAD}"/>
              </a:ext>
            </a:extLst>
          </p:cNvPr>
          <p:cNvCxnSpPr>
            <a:cxnSpLocks/>
          </p:cNvCxnSpPr>
          <p:nvPr/>
        </p:nvCxnSpPr>
        <p:spPr>
          <a:xfrm>
            <a:off x="3288319" y="2594054"/>
            <a:ext cx="2641416" cy="0"/>
          </a:xfrm>
          <a:prstGeom prst="line">
            <a:avLst/>
          </a:prstGeom>
          <a:ln w="22225">
            <a:solidFill>
              <a:srgbClr val="925124"/>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646F97EE-797A-4045-8A09-5949046ADE27}"/>
              </a:ext>
            </a:extLst>
          </p:cNvPr>
          <p:cNvSpPr txBox="1"/>
          <p:nvPr/>
        </p:nvSpPr>
        <p:spPr>
          <a:xfrm>
            <a:off x="2145898" y="2568479"/>
            <a:ext cx="518901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C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TRÒ CHƠI AI LÀ</a:t>
            </a:r>
            <a:r>
              <a:rPr kumimoji="0" lang="en-US" altLang="zh-CN" sz="4400" b="1" i="0" u="none" strike="noStrike" kern="1200" cap="none" spc="300" normalizeH="0" noProof="0" dirty="0">
                <a:ln>
                  <a:noFill/>
                </a:ln>
                <a:solidFill>
                  <a:srgbClr val="C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TRIỆU PHÚ</a:t>
            </a:r>
            <a:endParaRPr kumimoji="0" lang="zh-CN" altLang="en-US" sz="4400" b="1" i="0" u="none" strike="noStrike" kern="1200" cap="none" spc="300" normalizeH="0" baseline="0" noProof="0" dirty="0">
              <a:ln>
                <a:noFill/>
              </a:ln>
              <a:solidFill>
                <a:srgbClr val="C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679178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441" y="0"/>
            <a:ext cx="6291713" cy="6986528"/>
          </a:xfrm>
          <a:prstGeom prst="rect">
            <a:avLst/>
          </a:prstGeom>
          <a:solidFill>
            <a:srgbClr val="B8DEDC"/>
          </a:solidFill>
        </p:spPr>
        <p:txBody>
          <a:bodyPr wrap="square">
            <a:spAutoFit/>
          </a:bodyPr>
          <a:lstStyle/>
          <a:p>
            <a:pPr algn="ctr" defTabSz="914377"/>
            <a:endParaRPr lang="en-US" sz="3200" dirty="0">
              <a:latin typeface="Times New Roman" panose="02020603050405020304" pitchFamily="18" charset="0"/>
              <a:cs typeface="Times New Roman" panose="02020603050405020304" pitchFamily="18" charset="0"/>
            </a:endParaRPr>
          </a:p>
          <a:p>
            <a:pPr algn="ctr" defTabSz="914377"/>
            <a:endParaRPr lang="en-US" sz="3200" dirty="0">
              <a:latin typeface="Times New Roman" panose="02020603050405020304" pitchFamily="18" charset="0"/>
              <a:cs typeface="Times New Roman" panose="02020603050405020304" pitchFamily="18" charset="0"/>
            </a:endParaRPr>
          </a:p>
          <a:p>
            <a:pPr algn="ctr" defTabSz="914377"/>
            <a:endParaRPr lang="en-US" sz="3200" dirty="0">
              <a:latin typeface="Times New Roman" panose="02020603050405020304" pitchFamily="18" charset="0"/>
              <a:cs typeface="Times New Roman" panose="02020603050405020304" pitchFamily="18" charset="0"/>
            </a:endParaRPr>
          </a:p>
          <a:p>
            <a:pPr algn="ctr" defTabSz="914377"/>
            <a:endParaRPr lang="en-US" sz="3200" dirty="0">
              <a:latin typeface="Times New Roman" panose="02020603050405020304" pitchFamily="18" charset="0"/>
              <a:cs typeface="Times New Roman" panose="02020603050405020304" pitchFamily="18" charset="0"/>
            </a:endParaRPr>
          </a:p>
          <a:p>
            <a:pPr algn="ctr" defTabSz="914377"/>
            <a:endParaRPr lang="en-US" sz="3200" dirty="0">
              <a:latin typeface="Times New Roman" panose="02020603050405020304" pitchFamily="18" charset="0"/>
              <a:cs typeface="Times New Roman" panose="02020603050405020304" pitchFamily="18" charset="0"/>
            </a:endParaRPr>
          </a:p>
          <a:p>
            <a:pPr algn="ctr" defTabSz="914377"/>
            <a:endParaRPr lang="en-US" sz="3200" dirty="0">
              <a:latin typeface="Times New Roman" panose="02020603050405020304" pitchFamily="18" charset="0"/>
              <a:cs typeface="Times New Roman" panose="02020603050405020304" pitchFamily="18" charset="0"/>
            </a:endParaRPr>
          </a:p>
          <a:p>
            <a:pPr algn="ctr" defTabSz="914377"/>
            <a:endParaRPr lang="en-US" sz="3200" dirty="0">
              <a:latin typeface="Times New Roman" panose="02020603050405020304" pitchFamily="18" charset="0"/>
              <a:cs typeface="Times New Roman" panose="02020603050405020304" pitchFamily="18" charset="0"/>
            </a:endParaRPr>
          </a:p>
          <a:p>
            <a:pPr algn="ctr" defTabSz="914377"/>
            <a:endParaRPr lang="en-US" sz="3200" dirty="0">
              <a:latin typeface="Times New Roman" panose="02020603050405020304" pitchFamily="18" charset="0"/>
              <a:cs typeface="Times New Roman" panose="02020603050405020304" pitchFamily="18" charset="0"/>
            </a:endParaRPr>
          </a:p>
          <a:p>
            <a:pPr algn="ctr" defTabSz="914377"/>
            <a:endParaRPr lang="en-US" sz="3200" dirty="0">
              <a:latin typeface="Times New Roman" panose="02020603050405020304" pitchFamily="18" charset="0"/>
              <a:cs typeface="Times New Roman" panose="02020603050405020304" pitchFamily="18" charset="0"/>
            </a:endParaRPr>
          </a:p>
          <a:p>
            <a:pPr algn="ctr" defTabSz="914377"/>
            <a:endParaRPr lang="en-US" sz="3200" dirty="0">
              <a:latin typeface="Times New Roman" panose="02020603050405020304" pitchFamily="18" charset="0"/>
              <a:cs typeface="Times New Roman" panose="02020603050405020304" pitchFamily="18" charset="0"/>
            </a:endParaRPr>
          </a:p>
          <a:p>
            <a:pPr algn="ctr" defTabSz="914377"/>
            <a:endParaRPr lang="en-US" sz="3200" dirty="0">
              <a:latin typeface="Times New Roman" panose="02020603050405020304" pitchFamily="18" charset="0"/>
              <a:cs typeface="Times New Roman" panose="02020603050405020304" pitchFamily="18" charset="0"/>
            </a:endParaRPr>
          </a:p>
          <a:p>
            <a:pPr algn="ctr" defTabSz="914377"/>
            <a:endParaRPr lang="en-US" sz="3200" dirty="0">
              <a:latin typeface="Times New Roman" panose="02020603050405020304" pitchFamily="18" charset="0"/>
              <a:cs typeface="Times New Roman" panose="02020603050405020304" pitchFamily="18" charset="0"/>
            </a:endParaRPr>
          </a:p>
          <a:p>
            <a:pPr algn="ctr" defTabSz="914377"/>
            <a:endParaRPr lang="en-US" sz="3200" dirty="0">
              <a:latin typeface="Times New Roman" panose="02020603050405020304" pitchFamily="18" charset="0"/>
              <a:cs typeface="Times New Roman" panose="02020603050405020304" pitchFamily="18" charset="0"/>
            </a:endParaRPr>
          </a:p>
          <a:p>
            <a:pPr algn="ctr" defTabSz="914377"/>
            <a:endParaRPr lang="en-US" sz="3200" dirty="0">
              <a:latin typeface="Times New Roman" panose="02020603050405020304" pitchFamily="18" charset="0"/>
              <a:cs typeface="Times New Roman" panose="02020603050405020304" pitchFamily="18" charset="0"/>
            </a:endParaRPr>
          </a:p>
        </p:txBody>
      </p:sp>
      <p:pic>
        <p:nvPicPr>
          <p:cNvPr id="8" name="Picture Placeholder 7"/>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9611" r="19611"/>
          <a:stretch>
            <a:fillRect/>
          </a:stretch>
        </p:blipFill>
        <p:spPr/>
      </p:pic>
      <p:pic>
        <p:nvPicPr>
          <p:cNvPr id="13" name="Picture Placeholder 12"/>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2488" r="12488"/>
          <a:stretch>
            <a:fillRect/>
          </a:stretch>
        </p:blipFill>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t="40" b="40"/>
          <a:stretch>
            <a:fillRect/>
          </a:stretch>
        </p:blipFill>
        <p:spPr/>
      </p:pic>
      <p:pic>
        <p:nvPicPr>
          <p:cNvPr id="18" name="Picture Placeholder 17"/>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12500" r="12500"/>
          <a:stretch>
            <a:fillRect/>
          </a:stretch>
        </p:blipFill>
        <p:spPr/>
      </p:pic>
      <p:grpSp>
        <p:nvGrpSpPr>
          <p:cNvPr id="9" name="Group 8"/>
          <p:cNvGrpSpPr/>
          <p:nvPr/>
        </p:nvGrpSpPr>
        <p:grpSpPr>
          <a:xfrm>
            <a:off x="-169805" y="149333"/>
            <a:ext cx="9529052" cy="461665"/>
            <a:chOff x="-178462" y="1828800"/>
            <a:chExt cx="19060588" cy="923316"/>
          </a:xfrm>
        </p:grpSpPr>
        <p:sp>
          <p:nvSpPr>
            <p:cNvPr id="10" name="Round Same Side Corner Rectangle 9"/>
            <p:cNvSpPr/>
            <p:nvPr/>
          </p:nvSpPr>
          <p:spPr>
            <a:xfrm rot="5400000">
              <a:off x="440265" y="1210077"/>
              <a:ext cx="886537" cy="2123991"/>
            </a:xfrm>
            <a:prstGeom prst="round2Same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defRPr/>
              </a:pPr>
              <a:endParaRPr lang="en-US" sz="2133">
                <a:solidFill>
                  <a:schemeClr val="tx1"/>
                </a:solidFill>
              </a:endParaRPr>
            </a:p>
          </p:txBody>
        </p:sp>
        <p:sp>
          <p:nvSpPr>
            <p:cNvPr id="11" name="TextBox 10"/>
            <p:cNvSpPr txBox="1"/>
            <p:nvPr/>
          </p:nvSpPr>
          <p:spPr>
            <a:xfrm>
              <a:off x="55583" y="1828800"/>
              <a:ext cx="1661351" cy="923316"/>
            </a:xfrm>
            <a:prstGeom prst="rect">
              <a:avLst/>
            </a:prstGeom>
            <a:noFill/>
          </p:spPr>
          <p:txBody>
            <a:bodyPr wrap="square" rtlCol="0">
              <a:spAutoFit/>
            </a:bodyPr>
            <a:lstStyle/>
            <a:p>
              <a:pPr algn="ctr" defTabSz="1076509">
                <a:defRPr/>
              </a:pPr>
              <a:r>
                <a:rPr lang="en-US" sz="2400" b="1" dirty="0">
                  <a:latin typeface="Tahoma" panose="020B0604030504040204" pitchFamily="34" charset="0"/>
                  <a:ea typeface="Tahoma" panose="020B0604030504040204" pitchFamily="34" charset="0"/>
                  <a:cs typeface="Tahoma" panose="020B0604030504040204" pitchFamily="34" charset="0"/>
                </a:rPr>
                <a:t>III</a:t>
              </a:r>
            </a:p>
          </p:txBody>
        </p:sp>
        <p:sp>
          <p:nvSpPr>
            <p:cNvPr id="12" name="TextBox 11"/>
            <p:cNvSpPr txBox="1"/>
            <p:nvPr/>
          </p:nvSpPr>
          <p:spPr>
            <a:xfrm>
              <a:off x="2067735" y="1828800"/>
              <a:ext cx="16814391" cy="923316"/>
            </a:xfrm>
            <a:prstGeom prst="rect">
              <a:avLst/>
            </a:prstGeom>
            <a:noFill/>
          </p:spPr>
          <p:txBody>
            <a:bodyPr wrap="square" rtlCol="0">
              <a:spAutoFit/>
            </a:bodyPr>
            <a:lstStyle/>
            <a:p>
              <a:pPr defTabSz="1076509">
                <a:defRPr/>
              </a:pPr>
              <a:r>
                <a:rPr lang="en-US" sz="2400" b="1" dirty="0">
                  <a:latin typeface="Tahoma" panose="020B0604030504040204" pitchFamily="34" charset="0"/>
                  <a:cs typeface="Tahoma" panose="020B0604030504040204" pitchFamily="34" charset="0"/>
                </a:rPr>
                <a:t>TỔNG KẾT</a:t>
              </a:r>
            </a:p>
          </p:txBody>
        </p:sp>
      </p:grpSp>
      <p:pic>
        <p:nvPicPr>
          <p:cNvPr id="14" name="Picture 13"/>
          <p:cNvPicPr>
            <a:picLocks noChangeAspect="1"/>
          </p:cNvPicPr>
          <p:nvPr/>
        </p:nvPicPr>
        <p:blipFill>
          <a:blip r:embed="rId7"/>
          <a:stretch>
            <a:fillRect/>
          </a:stretch>
        </p:blipFill>
        <p:spPr>
          <a:xfrm>
            <a:off x="55766" y="979135"/>
            <a:ext cx="5917697" cy="1430652"/>
          </a:xfrm>
          <a:prstGeom prst="rect">
            <a:avLst/>
          </a:prstGeom>
        </p:spPr>
      </p:pic>
      <p:sp>
        <p:nvSpPr>
          <p:cNvPr id="2" name="Rectangle 1"/>
          <p:cNvSpPr/>
          <p:nvPr/>
        </p:nvSpPr>
        <p:spPr>
          <a:xfrm>
            <a:off x="6652865" y="1491773"/>
            <a:ext cx="5098022" cy="5262979"/>
          </a:xfrm>
          <a:prstGeom prst="rect">
            <a:avLst/>
          </a:prstGeom>
        </p:spPr>
        <p:txBody>
          <a:bodyPr wrap="square">
            <a:spAutoFit/>
          </a:bodyPr>
          <a:lstStyle/>
          <a:p>
            <a:pPr marL="342891" indent="-342891" algn="just">
              <a:lnSpc>
                <a:spcPct val="150000"/>
              </a:lnSpc>
              <a:buSzPts val="1000"/>
              <a:buFont typeface="Symbol"/>
              <a:buChar char=""/>
              <a:tabLst>
                <a:tab pos="457189" algn="l"/>
              </a:tabLst>
            </a:pPr>
            <a:r>
              <a:rPr lang="en-US" sz="3200" dirty="0" err="1">
                <a:solidFill>
                  <a:prstClr val="black"/>
                </a:solidFill>
                <a:latin typeface="Times New Roman"/>
                <a:ea typeface="Times New Roman"/>
                <a:cs typeface="Times New Roman"/>
              </a:rPr>
              <a:t>Ngôi</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kể</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ngôi</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thứ</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nhất</a:t>
            </a:r>
            <a:r>
              <a:rPr lang="en-US" sz="3200" dirty="0">
                <a:solidFill>
                  <a:prstClr val="black"/>
                </a:solidFill>
                <a:latin typeface="Times New Roman"/>
                <a:ea typeface="Times New Roman"/>
                <a:cs typeface="Times New Roman"/>
              </a:rPr>
              <a:t>.</a:t>
            </a:r>
            <a:endParaRPr lang="en-US" sz="3200" dirty="0">
              <a:solidFill>
                <a:prstClr val="black"/>
              </a:solidFill>
              <a:latin typeface="Calibri"/>
              <a:ea typeface="Calibri"/>
              <a:cs typeface="Times New Roman"/>
            </a:endParaRPr>
          </a:p>
          <a:p>
            <a:pPr marL="342891" indent="-342891" algn="just">
              <a:lnSpc>
                <a:spcPct val="150000"/>
              </a:lnSpc>
              <a:buSzPts val="1000"/>
              <a:buFont typeface="Symbol"/>
              <a:buChar char=""/>
              <a:tabLst>
                <a:tab pos="457189" algn="l"/>
              </a:tabLst>
            </a:pPr>
            <a:r>
              <a:rPr lang="en-US" sz="3200" dirty="0" err="1">
                <a:solidFill>
                  <a:prstClr val="black"/>
                </a:solidFill>
                <a:latin typeface="Times New Roman"/>
                <a:ea typeface="Times New Roman"/>
                <a:cs typeface="Times New Roman"/>
              </a:rPr>
              <a:t>Ngôn</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ngữ</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mộc</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mạc</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tự</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nhiên</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chân</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thành</a:t>
            </a:r>
            <a:r>
              <a:rPr lang="en-US" sz="3200" dirty="0">
                <a:solidFill>
                  <a:prstClr val="black"/>
                </a:solidFill>
                <a:latin typeface="Times New Roman"/>
                <a:ea typeface="Times New Roman"/>
                <a:cs typeface="Times New Roman"/>
              </a:rPr>
              <a:t>.</a:t>
            </a:r>
            <a:endParaRPr lang="en-US" sz="3200" dirty="0">
              <a:solidFill>
                <a:prstClr val="black"/>
              </a:solidFill>
              <a:latin typeface="Calibri"/>
              <a:ea typeface="Calibri"/>
              <a:cs typeface="Times New Roman"/>
            </a:endParaRPr>
          </a:p>
          <a:p>
            <a:pPr marL="342891" indent="-342891" algn="just">
              <a:lnSpc>
                <a:spcPct val="150000"/>
              </a:lnSpc>
              <a:buSzPts val="1000"/>
              <a:buFont typeface="Symbol"/>
              <a:buChar char=""/>
              <a:tabLst>
                <a:tab pos="457189" algn="l"/>
              </a:tabLst>
            </a:pPr>
            <a:r>
              <a:rPr lang="en-US" sz="3200" dirty="0" err="1">
                <a:solidFill>
                  <a:prstClr val="black"/>
                </a:solidFill>
                <a:latin typeface="Times New Roman"/>
                <a:ea typeface="Times New Roman"/>
                <a:cs typeface="Times New Roman"/>
              </a:rPr>
              <a:t>Cách</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kể</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chuyện</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sinh</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động</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hấp</a:t>
            </a:r>
            <a:r>
              <a:rPr lang="en-US" sz="3200" dirty="0">
                <a:solidFill>
                  <a:prstClr val="black"/>
                </a:solidFill>
                <a:latin typeface="Times New Roman"/>
                <a:ea typeface="Times New Roman"/>
                <a:cs typeface="Times New Roman"/>
              </a:rPr>
              <a:t> </a:t>
            </a:r>
            <a:r>
              <a:rPr lang="en-US" sz="3200" dirty="0" err="1">
                <a:solidFill>
                  <a:prstClr val="black"/>
                </a:solidFill>
                <a:latin typeface="Times New Roman"/>
                <a:ea typeface="Times New Roman"/>
                <a:cs typeface="Times New Roman"/>
              </a:rPr>
              <a:t>dẫn</a:t>
            </a:r>
            <a:r>
              <a:rPr lang="en-US" sz="3200" dirty="0" smtClean="0">
                <a:solidFill>
                  <a:prstClr val="black"/>
                </a:solidFill>
                <a:latin typeface="Times New Roman"/>
                <a:ea typeface="Times New Roman"/>
                <a:cs typeface="Times New Roman"/>
              </a:rPr>
              <a:t>. </a:t>
            </a:r>
            <a:r>
              <a:rPr lang="en-US" sz="3200" dirty="0" err="1" smtClean="0">
                <a:solidFill>
                  <a:prstClr val="black"/>
                </a:solidFill>
                <a:latin typeface="Times New Roman"/>
                <a:ea typeface="Times New Roman"/>
                <a:cs typeface="Times New Roman"/>
              </a:rPr>
              <a:t>Nhân</a:t>
            </a:r>
            <a:r>
              <a:rPr lang="en-US" sz="3200" dirty="0" smtClean="0">
                <a:solidFill>
                  <a:prstClr val="black"/>
                </a:solidFill>
                <a:latin typeface="Times New Roman"/>
                <a:ea typeface="Times New Roman"/>
                <a:cs typeface="Times New Roman"/>
              </a:rPr>
              <a:t> </a:t>
            </a:r>
            <a:r>
              <a:rPr lang="en-US" sz="3200" dirty="0" err="1" smtClean="0">
                <a:solidFill>
                  <a:prstClr val="black"/>
                </a:solidFill>
                <a:latin typeface="Times New Roman"/>
                <a:ea typeface="Times New Roman"/>
                <a:cs typeface="Times New Roman"/>
              </a:rPr>
              <a:t>vật</a:t>
            </a:r>
            <a:r>
              <a:rPr lang="en-US" sz="3200" dirty="0" smtClean="0">
                <a:solidFill>
                  <a:prstClr val="black"/>
                </a:solidFill>
                <a:latin typeface="Times New Roman"/>
                <a:ea typeface="Times New Roman"/>
                <a:cs typeface="Times New Roman"/>
              </a:rPr>
              <a:t> </a:t>
            </a:r>
            <a:r>
              <a:rPr lang="en-US" sz="3200" dirty="0" err="1" smtClean="0">
                <a:solidFill>
                  <a:prstClr val="black"/>
                </a:solidFill>
                <a:latin typeface="Times New Roman"/>
                <a:ea typeface="Times New Roman"/>
                <a:cs typeface="Times New Roman"/>
              </a:rPr>
              <a:t>người</a:t>
            </a:r>
            <a:r>
              <a:rPr lang="en-US" sz="3200" dirty="0" smtClean="0">
                <a:solidFill>
                  <a:prstClr val="black"/>
                </a:solidFill>
                <a:latin typeface="Times New Roman"/>
                <a:ea typeface="Times New Roman"/>
                <a:cs typeface="Times New Roman"/>
              </a:rPr>
              <a:t> </a:t>
            </a:r>
            <a:r>
              <a:rPr lang="en-US" sz="3200" dirty="0" err="1" smtClean="0">
                <a:solidFill>
                  <a:prstClr val="black"/>
                </a:solidFill>
                <a:latin typeface="Times New Roman"/>
                <a:ea typeface="Times New Roman"/>
                <a:cs typeface="Times New Roman"/>
              </a:rPr>
              <a:t>bố</a:t>
            </a:r>
            <a:r>
              <a:rPr lang="en-US" sz="3200" dirty="0" smtClean="0">
                <a:solidFill>
                  <a:prstClr val="black"/>
                </a:solidFill>
                <a:latin typeface="Times New Roman"/>
                <a:ea typeface="Times New Roman"/>
                <a:cs typeface="Times New Roman"/>
              </a:rPr>
              <a:t> </a:t>
            </a:r>
            <a:r>
              <a:rPr lang="en-US" sz="3200" dirty="0" err="1" smtClean="0">
                <a:solidFill>
                  <a:prstClr val="black"/>
                </a:solidFill>
                <a:latin typeface="Times New Roman"/>
                <a:ea typeface="Times New Roman"/>
                <a:cs typeface="Times New Roman"/>
              </a:rPr>
              <a:t>được</a:t>
            </a:r>
            <a:r>
              <a:rPr lang="en-US" sz="3200" dirty="0" smtClean="0">
                <a:solidFill>
                  <a:prstClr val="black"/>
                </a:solidFill>
                <a:latin typeface="Times New Roman"/>
                <a:ea typeface="Times New Roman"/>
                <a:cs typeface="Times New Roman"/>
              </a:rPr>
              <a:t> </a:t>
            </a:r>
            <a:r>
              <a:rPr lang="en-US" sz="3200" dirty="0" err="1" smtClean="0">
                <a:solidFill>
                  <a:prstClr val="black"/>
                </a:solidFill>
                <a:latin typeface="Times New Roman"/>
                <a:ea typeface="Times New Roman"/>
                <a:cs typeface="Times New Roman"/>
              </a:rPr>
              <a:t>miêu</a:t>
            </a:r>
            <a:r>
              <a:rPr lang="en-US" sz="3200" dirty="0" smtClean="0">
                <a:solidFill>
                  <a:prstClr val="black"/>
                </a:solidFill>
                <a:latin typeface="Times New Roman"/>
                <a:ea typeface="Times New Roman"/>
                <a:cs typeface="Times New Roman"/>
              </a:rPr>
              <a:t> </a:t>
            </a:r>
            <a:r>
              <a:rPr lang="en-US" sz="3200" dirty="0" err="1" smtClean="0">
                <a:solidFill>
                  <a:prstClr val="black"/>
                </a:solidFill>
                <a:latin typeface="Times New Roman"/>
                <a:ea typeface="Times New Roman"/>
                <a:cs typeface="Times New Roman"/>
              </a:rPr>
              <a:t>tả</a:t>
            </a:r>
            <a:r>
              <a:rPr lang="en-US" sz="3200" dirty="0" smtClean="0">
                <a:solidFill>
                  <a:prstClr val="black"/>
                </a:solidFill>
                <a:latin typeface="Times New Roman"/>
                <a:ea typeface="Times New Roman"/>
                <a:cs typeface="Times New Roman"/>
              </a:rPr>
              <a:t> qua </a:t>
            </a:r>
            <a:r>
              <a:rPr lang="en-US" sz="3200" dirty="0" err="1" smtClean="0">
                <a:solidFill>
                  <a:prstClr val="black"/>
                </a:solidFill>
                <a:latin typeface="Times New Roman"/>
                <a:ea typeface="Times New Roman"/>
                <a:cs typeface="Times New Roman"/>
              </a:rPr>
              <a:t>lời</a:t>
            </a:r>
            <a:r>
              <a:rPr lang="en-US" sz="3200" dirty="0" smtClean="0">
                <a:solidFill>
                  <a:prstClr val="black"/>
                </a:solidFill>
                <a:latin typeface="Times New Roman"/>
                <a:ea typeface="Times New Roman"/>
                <a:cs typeface="Times New Roman"/>
              </a:rPr>
              <a:t> </a:t>
            </a:r>
            <a:r>
              <a:rPr lang="en-US" sz="3200" dirty="0" err="1" smtClean="0">
                <a:solidFill>
                  <a:prstClr val="black"/>
                </a:solidFill>
                <a:latin typeface="Times New Roman"/>
                <a:ea typeface="Times New Roman"/>
                <a:cs typeface="Times New Roman"/>
              </a:rPr>
              <a:t>kể</a:t>
            </a:r>
            <a:r>
              <a:rPr lang="en-US" sz="3200" dirty="0" smtClean="0">
                <a:solidFill>
                  <a:prstClr val="black"/>
                </a:solidFill>
                <a:latin typeface="Times New Roman"/>
                <a:ea typeface="Times New Roman"/>
                <a:cs typeface="Times New Roman"/>
              </a:rPr>
              <a:t> </a:t>
            </a:r>
            <a:r>
              <a:rPr lang="en-US" sz="3200" dirty="0" err="1" smtClean="0">
                <a:solidFill>
                  <a:prstClr val="black"/>
                </a:solidFill>
                <a:latin typeface="Times New Roman"/>
                <a:ea typeface="Times New Roman"/>
                <a:cs typeface="Times New Roman"/>
              </a:rPr>
              <a:t>của</a:t>
            </a:r>
            <a:r>
              <a:rPr lang="en-US" sz="3200" dirty="0" smtClean="0">
                <a:solidFill>
                  <a:prstClr val="black"/>
                </a:solidFill>
                <a:latin typeface="Times New Roman"/>
                <a:ea typeface="Times New Roman"/>
                <a:cs typeface="Times New Roman"/>
              </a:rPr>
              <a:t> </a:t>
            </a:r>
            <a:r>
              <a:rPr lang="en-US" sz="3200" dirty="0" err="1" smtClean="0">
                <a:solidFill>
                  <a:prstClr val="black"/>
                </a:solidFill>
                <a:latin typeface="Times New Roman"/>
                <a:ea typeface="Times New Roman"/>
                <a:cs typeface="Times New Roman"/>
              </a:rPr>
              <a:t>nhân</a:t>
            </a:r>
            <a:r>
              <a:rPr lang="en-US" sz="3200" dirty="0" smtClean="0">
                <a:solidFill>
                  <a:prstClr val="black"/>
                </a:solidFill>
                <a:latin typeface="Times New Roman"/>
                <a:ea typeface="Times New Roman"/>
                <a:cs typeface="Times New Roman"/>
              </a:rPr>
              <a:t> </a:t>
            </a:r>
            <a:r>
              <a:rPr lang="en-US" sz="3200" dirty="0" err="1" smtClean="0">
                <a:solidFill>
                  <a:prstClr val="black"/>
                </a:solidFill>
                <a:latin typeface="Times New Roman"/>
                <a:ea typeface="Times New Roman"/>
                <a:cs typeface="Times New Roman"/>
              </a:rPr>
              <a:t>vật</a:t>
            </a:r>
            <a:r>
              <a:rPr lang="en-US" sz="3200" dirty="0" smtClean="0">
                <a:solidFill>
                  <a:prstClr val="black"/>
                </a:solidFill>
                <a:latin typeface="Times New Roman"/>
                <a:ea typeface="Times New Roman"/>
                <a:cs typeface="Times New Roman"/>
              </a:rPr>
              <a:t> </a:t>
            </a:r>
            <a:r>
              <a:rPr lang="en-US" sz="3200" dirty="0" err="1" smtClean="0">
                <a:solidFill>
                  <a:prstClr val="black"/>
                </a:solidFill>
                <a:latin typeface="Times New Roman"/>
                <a:ea typeface="Times New Roman"/>
                <a:cs typeface="Times New Roman"/>
              </a:rPr>
              <a:t>tôi</a:t>
            </a:r>
            <a:r>
              <a:rPr lang="en-US" sz="3200" dirty="0" smtClean="0">
                <a:solidFill>
                  <a:prstClr val="black"/>
                </a:solidFill>
                <a:latin typeface="Times New Roman"/>
                <a:ea typeface="Times New Roman"/>
                <a:cs typeface="Times New Roman"/>
              </a:rPr>
              <a:t>.</a:t>
            </a:r>
            <a:endParaRPr lang="en-US" sz="3200" dirty="0">
              <a:solidFill>
                <a:prstClr val="black"/>
              </a:solidFill>
              <a:latin typeface="Calibri"/>
              <a:ea typeface="Calibri"/>
              <a:cs typeface="Times New Roman"/>
            </a:endParaRPr>
          </a:p>
        </p:txBody>
      </p:sp>
    </p:spTree>
    <p:extLst>
      <p:ext uri="{BB962C8B-B14F-4D97-AF65-F5344CB8AC3E}">
        <p14:creationId xmlns:p14="http://schemas.microsoft.com/office/powerpoint/2010/main" val="17984022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441" y="0"/>
            <a:ext cx="6291713" cy="6986528"/>
          </a:xfrm>
          <a:prstGeom prst="rect">
            <a:avLst/>
          </a:prstGeom>
          <a:solidFill>
            <a:srgbClr val="B8DEDC"/>
          </a:solidFill>
        </p:spPr>
        <p:txBody>
          <a:bodyPr wrap="square">
            <a:spAutoFit/>
          </a:bodyPr>
          <a:lstStyle/>
          <a:p>
            <a:pPr algn="ctr" defTabSz="914377"/>
            <a:endParaRPr lang="en-US" sz="3200" dirty="0">
              <a:solidFill>
                <a:prstClr val="black"/>
              </a:solidFill>
              <a:latin typeface="Times New Roman" panose="02020603050405020304" pitchFamily="18" charset="0"/>
              <a:cs typeface="Times New Roman" panose="02020603050405020304" pitchFamily="18" charset="0"/>
            </a:endParaRPr>
          </a:p>
          <a:p>
            <a:pPr algn="ctr" defTabSz="914377"/>
            <a:endParaRPr lang="en-US" sz="3200" dirty="0">
              <a:solidFill>
                <a:prstClr val="black"/>
              </a:solidFill>
              <a:latin typeface="Times New Roman" panose="02020603050405020304" pitchFamily="18" charset="0"/>
              <a:cs typeface="Times New Roman" panose="02020603050405020304" pitchFamily="18" charset="0"/>
            </a:endParaRPr>
          </a:p>
          <a:p>
            <a:pPr algn="ctr" defTabSz="914377"/>
            <a:endParaRPr lang="en-US" sz="3200" dirty="0">
              <a:solidFill>
                <a:prstClr val="black"/>
              </a:solidFill>
              <a:latin typeface="Times New Roman" panose="02020603050405020304" pitchFamily="18" charset="0"/>
              <a:cs typeface="Times New Roman" panose="02020603050405020304" pitchFamily="18" charset="0"/>
            </a:endParaRPr>
          </a:p>
          <a:p>
            <a:pPr algn="ctr" defTabSz="914377"/>
            <a:endParaRPr lang="en-US" sz="3200" dirty="0">
              <a:solidFill>
                <a:prstClr val="black"/>
              </a:solidFill>
              <a:latin typeface="Times New Roman" panose="02020603050405020304" pitchFamily="18" charset="0"/>
              <a:cs typeface="Times New Roman" panose="02020603050405020304" pitchFamily="18" charset="0"/>
            </a:endParaRPr>
          </a:p>
          <a:p>
            <a:pPr algn="ctr" defTabSz="914377"/>
            <a:endParaRPr lang="en-US" sz="3200" dirty="0">
              <a:solidFill>
                <a:prstClr val="black"/>
              </a:solidFill>
              <a:latin typeface="Times New Roman" panose="02020603050405020304" pitchFamily="18" charset="0"/>
              <a:cs typeface="Times New Roman" panose="02020603050405020304" pitchFamily="18" charset="0"/>
            </a:endParaRPr>
          </a:p>
          <a:p>
            <a:pPr algn="ctr" defTabSz="914377"/>
            <a:endParaRPr lang="en-US" sz="3200" dirty="0">
              <a:solidFill>
                <a:prstClr val="black"/>
              </a:solidFill>
              <a:latin typeface="Times New Roman" panose="02020603050405020304" pitchFamily="18" charset="0"/>
              <a:cs typeface="Times New Roman" panose="02020603050405020304" pitchFamily="18" charset="0"/>
            </a:endParaRPr>
          </a:p>
          <a:p>
            <a:pPr algn="ctr" defTabSz="914377"/>
            <a:endParaRPr lang="en-US" sz="3200" dirty="0">
              <a:solidFill>
                <a:prstClr val="black"/>
              </a:solidFill>
              <a:latin typeface="Times New Roman" panose="02020603050405020304" pitchFamily="18" charset="0"/>
              <a:cs typeface="Times New Roman" panose="02020603050405020304" pitchFamily="18" charset="0"/>
            </a:endParaRPr>
          </a:p>
          <a:p>
            <a:pPr algn="ctr" defTabSz="914377"/>
            <a:endParaRPr lang="en-US" sz="3200" dirty="0">
              <a:solidFill>
                <a:prstClr val="black"/>
              </a:solidFill>
              <a:latin typeface="Times New Roman" panose="02020603050405020304" pitchFamily="18" charset="0"/>
              <a:cs typeface="Times New Roman" panose="02020603050405020304" pitchFamily="18" charset="0"/>
            </a:endParaRPr>
          </a:p>
          <a:p>
            <a:pPr algn="ctr" defTabSz="914377"/>
            <a:endParaRPr lang="en-US" sz="3200" dirty="0">
              <a:solidFill>
                <a:prstClr val="black"/>
              </a:solidFill>
              <a:latin typeface="Times New Roman" panose="02020603050405020304" pitchFamily="18" charset="0"/>
              <a:cs typeface="Times New Roman" panose="02020603050405020304" pitchFamily="18" charset="0"/>
            </a:endParaRPr>
          </a:p>
          <a:p>
            <a:pPr algn="ctr" defTabSz="914377"/>
            <a:endParaRPr lang="en-US" sz="3200" dirty="0">
              <a:solidFill>
                <a:prstClr val="black"/>
              </a:solidFill>
              <a:latin typeface="Times New Roman" panose="02020603050405020304" pitchFamily="18" charset="0"/>
              <a:cs typeface="Times New Roman" panose="02020603050405020304" pitchFamily="18" charset="0"/>
            </a:endParaRPr>
          </a:p>
          <a:p>
            <a:pPr algn="ctr" defTabSz="914377"/>
            <a:endParaRPr lang="en-US" sz="3200" dirty="0">
              <a:solidFill>
                <a:prstClr val="black"/>
              </a:solidFill>
              <a:latin typeface="Times New Roman" panose="02020603050405020304" pitchFamily="18" charset="0"/>
              <a:cs typeface="Times New Roman" panose="02020603050405020304" pitchFamily="18" charset="0"/>
            </a:endParaRPr>
          </a:p>
          <a:p>
            <a:pPr algn="ctr" defTabSz="914377"/>
            <a:endParaRPr lang="en-US" sz="3200" dirty="0">
              <a:solidFill>
                <a:prstClr val="black"/>
              </a:solidFill>
              <a:latin typeface="Times New Roman" panose="02020603050405020304" pitchFamily="18" charset="0"/>
              <a:cs typeface="Times New Roman" panose="02020603050405020304" pitchFamily="18" charset="0"/>
            </a:endParaRPr>
          </a:p>
          <a:p>
            <a:pPr algn="ctr" defTabSz="914377"/>
            <a:endParaRPr lang="en-US" sz="3200" dirty="0">
              <a:solidFill>
                <a:prstClr val="black"/>
              </a:solidFill>
              <a:latin typeface="Times New Roman" panose="02020603050405020304" pitchFamily="18" charset="0"/>
              <a:cs typeface="Times New Roman" panose="02020603050405020304" pitchFamily="18" charset="0"/>
            </a:endParaRPr>
          </a:p>
          <a:p>
            <a:pPr algn="ctr" defTabSz="914377"/>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8" name="Picture Placeholder 7"/>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9611" r="19611"/>
          <a:stretch>
            <a:fillRect/>
          </a:stretch>
        </p:blipFill>
        <p:spPr/>
      </p:pic>
      <p:pic>
        <p:nvPicPr>
          <p:cNvPr id="13" name="Picture Placeholder 12"/>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2488" r="12488"/>
          <a:stretch>
            <a:fillRect/>
          </a:stretch>
        </p:blipFill>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t="40" b="40"/>
          <a:stretch>
            <a:fillRect/>
          </a:stretch>
        </p:blipFill>
        <p:spPr/>
      </p:pic>
      <p:pic>
        <p:nvPicPr>
          <p:cNvPr id="18" name="Picture Placeholder 17"/>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12500" r="12500"/>
          <a:stretch>
            <a:fillRect/>
          </a:stretch>
        </p:blipFill>
        <p:spPr/>
      </p:pic>
      <p:grpSp>
        <p:nvGrpSpPr>
          <p:cNvPr id="9" name="Group 8"/>
          <p:cNvGrpSpPr/>
          <p:nvPr/>
        </p:nvGrpSpPr>
        <p:grpSpPr>
          <a:xfrm>
            <a:off x="-169805" y="149333"/>
            <a:ext cx="9529052" cy="461665"/>
            <a:chOff x="-178462" y="1828800"/>
            <a:chExt cx="19060588" cy="923316"/>
          </a:xfrm>
        </p:grpSpPr>
        <p:sp>
          <p:nvSpPr>
            <p:cNvPr id="10" name="Round Same Side Corner Rectangle 9"/>
            <p:cNvSpPr/>
            <p:nvPr/>
          </p:nvSpPr>
          <p:spPr>
            <a:xfrm rot="5400000">
              <a:off x="440265" y="1210077"/>
              <a:ext cx="886537" cy="2123991"/>
            </a:xfrm>
            <a:prstGeom prst="round2Same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defRPr/>
              </a:pPr>
              <a:endParaRPr lang="en-US" sz="2133">
                <a:solidFill>
                  <a:prstClr val="black"/>
                </a:solidFill>
              </a:endParaRPr>
            </a:p>
          </p:txBody>
        </p:sp>
        <p:sp>
          <p:nvSpPr>
            <p:cNvPr id="11" name="TextBox 10"/>
            <p:cNvSpPr txBox="1"/>
            <p:nvPr/>
          </p:nvSpPr>
          <p:spPr>
            <a:xfrm>
              <a:off x="55583" y="1828800"/>
              <a:ext cx="1661351" cy="923316"/>
            </a:xfrm>
            <a:prstGeom prst="rect">
              <a:avLst/>
            </a:prstGeom>
            <a:noFill/>
          </p:spPr>
          <p:txBody>
            <a:bodyPr wrap="square" rtlCol="0">
              <a:spAutoFit/>
            </a:bodyPr>
            <a:lstStyle/>
            <a:p>
              <a:pPr algn="ctr" defTabSz="1076509">
                <a:defRP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III</a:t>
              </a:r>
            </a:p>
          </p:txBody>
        </p:sp>
        <p:sp>
          <p:nvSpPr>
            <p:cNvPr id="12" name="TextBox 11"/>
            <p:cNvSpPr txBox="1"/>
            <p:nvPr/>
          </p:nvSpPr>
          <p:spPr>
            <a:xfrm>
              <a:off x="2067735" y="1828800"/>
              <a:ext cx="16814391" cy="923316"/>
            </a:xfrm>
            <a:prstGeom prst="rect">
              <a:avLst/>
            </a:prstGeom>
            <a:noFill/>
          </p:spPr>
          <p:txBody>
            <a:bodyPr wrap="square" rtlCol="0">
              <a:spAutoFit/>
            </a:bodyPr>
            <a:lstStyle/>
            <a:p>
              <a:pPr defTabSz="1076509">
                <a:defRPr/>
              </a:pPr>
              <a:r>
                <a:rPr lang="en-US" sz="2400" b="1" dirty="0">
                  <a:solidFill>
                    <a:prstClr val="black"/>
                  </a:solidFill>
                  <a:latin typeface="Tahoma" panose="020B0604030504040204" pitchFamily="34" charset="0"/>
                  <a:cs typeface="Tahoma" panose="020B0604030504040204" pitchFamily="34" charset="0"/>
                </a:rPr>
                <a:t>TỔNG KẾT</a:t>
              </a:r>
            </a:p>
          </p:txBody>
        </p:sp>
      </p:grpSp>
      <p:pic>
        <p:nvPicPr>
          <p:cNvPr id="15" name="Picture 14"/>
          <p:cNvPicPr>
            <a:picLocks noChangeAspect="1"/>
          </p:cNvPicPr>
          <p:nvPr/>
        </p:nvPicPr>
        <p:blipFill>
          <a:blip r:embed="rId7"/>
          <a:stretch>
            <a:fillRect/>
          </a:stretch>
        </p:blipFill>
        <p:spPr>
          <a:xfrm>
            <a:off x="1" y="979857"/>
            <a:ext cx="5917697" cy="1430652"/>
          </a:xfrm>
          <a:prstGeom prst="rect">
            <a:avLst/>
          </a:prstGeom>
        </p:spPr>
      </p:pic>
      <p:sp>
        <p:nvSpPr>
          <p:cNvPr id="3" name="Rectangle 2"/>
          <p:cNvSpPr/>
          <p:nvPr/>
        </p:nvSpPr>
        <p:spPr>
          <a:xfrm>
            <a:off x="6387524" y="370972"/>
            <a:ext cx="5723301" cy="6445034"/>
          </a:xfrm>
          <a:prstGeom prst="rect">
            <a:avLst/>
          </a:prstGeom>
        </p:spPr>
        <p:txBody>
          <a:bodyPr wrap="square">
            <a:spAutoFit/>
          </a:bodyPr>
          <a:lstStyle/>
          <a:p>
            <a:pPr algn="just">
              <a:lnSpc>
                <a:spcPct val="150000"/>
              </a:lnSpc>
            </a:pPr>
            <a:r>
              <a:rPr lang="en-US" sz="4000" dirty="0" err="1">
                <a:solidFill>
                  <a:prstClr val="black"/>
                </a:solidFill>
                <a:latin typeface="Times New Roman" panose="02020603050405020304" pitchFamily="18" charset="0"/>
                <a:ea typeface="Times New Roman"/>
                <a:cs typeface="Times New Roman" panose="02020603050405020304" pitchFamily="18" charset="0"/>
              </a:rPr>
              <a:t>Truyện</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kể</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về</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trò</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chơi</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của</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bố</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và</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đứa</a:t>
            </a:r>
            <a:r>
              <a:rPr lang="en-US" sz="4000" dirty="0">
                <a:solidFill>
                  <a:prstClr val="black"/>
                </a:solidFill>
                <a:latin typeface="Times New Roman" panose="02020603050405020304" pitchFamily="18" charset="0"/>
                <a:ea typeface="Times New Roman"/>
                <a:cs typeface="Times New Roman" panose="02020603050405020304" pitchFamily="18" charset="0"/>
              </a:rPr>
              <a:t> con. Qua </a:t>
            </a:r>
            <a:r>
              <a:rPr lang="en-US" sz="4000" dirty="0" err="1">
                <a:solidFill>
                  <a:prstClr val="black"/>
                </a:solidFill>
                <a:latin typeface="Times New Roman" panose="02020603050405020304" pitchFamily="18" charset="0"/>
                <a:ea typeface="Times New Roman"/>
                <a:cs typeface="Times New Roman" panose="02020603050405020304" pitchFamily="18" charset="0"/>
              </a:rPr>
              <a:t>đó</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4000" dirty="0">
                <a:solidFill>
                  <a:prstClr val="black"/>
                </a:solidFill>
                <a:latin typeface="Times New Roman" panose="02020603050405020304" pitchFamily="18" charset="0"/>
                <a:ea typeface="Times New Roman"/>
                <a:cs typeface="Times New Roman" panose="02020603050405020304" pitchFamily="18" charset="0"/>
              </a:rPr>
              <a:t> cha </a:t>
            </a:r>
            <a:r>
              <a:rPr lang="en-US" sz="4000" dirty="0" err="1">
                <a:solidFill>
                  <a:prstClr val="black"/>
                </a:solidFill>
                <a:latin typeface="Times New Roman" panose="02020603050405020304" pitchFamily="18" charset="0"/>
                <a:ea typeface="Times New Roman"/>
                <a:cs typeface="Times New Roman" panose="02020603050405020304" pitchFamily="18" charset="0"/>
              </a:rPr>
              <a:t>đã</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dạy</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cho</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đứa</a:t>
            </a:r>
            <a:r>
              <a:rPr lang="en-US" sz="4000" dirty="0">
                <a:solidFill>
                  <a:prstClr val="black"/>
                </a:solidFill>
                <a:latin typeface="Times New Roman" panose="02020603050405020304" pitchFamily="18" charset="0"/>
                <a:ea typeface="Times New Roman"/>
                <a:cs typeface="Times New Roman" panose="02020603050405020304" pitchFamily="18" charset="0"/>
              </a:rPr>
              <a:t> con </a:t>
            </a:r>
            <a:r>
              <a:rPr lang="en-US" sz="4000" dirty="0" err="1">
                <a:solidFill>
                  <a:prstClr val="black"/>
                </a:solidFill>
                <a:latin typeface="Times New Roman" panose="02020603050405020304" pitchFamily="18" charset="0"/>
                <a:ea typeface="Times New Roman"/>
                <a:cs typeface="Times New Roman" panose="02020603050405020304" pitchFamily="18" charset="0"/>
              </a:rPr>
              <a:t>cách</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yêu</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thương</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trân</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trọng</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thiên</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nhiên</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và</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nâng</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niu</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món</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quà</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từ</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cuộc</a:t>
            </a:r>
            <a:r>
              <a:rPr lang="en-US" sz="4000" dirty="0">
                <a:solidFill>
                  <a:prstClr val="black"/>
                </a:solidFill>
                <a:latin typeface="Times New Roman" panose="02020603050405020304" pitchFamily="18" charset="0"/>
                <a:ea typeface="Times New Roman"/>
                <a:cs typeface="Times New Roman" panose="02020603050405020304" pitchFamily="18" charset="0"/>
              </a:rPr>
              <a:t> </a:t>
            </a:r>
            <a:r>
              <a:rPr lang="en-US" sz="4000" dirty="0" err="1">
                <a:solidFill>
                  <a:prstClr val="black"/>
                </a:solidFill>
                <a:latin typeface="Times New Roman" panose="02020603050405020304" pitchFamily="18" charset="0"/>
                <a:ea typeface="Times New Roman"/>
                <a:cs typeface="Times New Roman" panose="02020603050405020304" pitchFamily="18" charset="0"/>
              </a:rPr>
              <a:t>sống</a:t>
            </a:r>
            <a:r>
              <a:rPr lang="en-US" sz="4000" dirty="0">
                <a:solidFill>
                  <a:prstClr val="black"/>
                </a:solidFill>
                <a:latin typeface="Times New Roman" panose="02020603050405020304" pitchFamily="18" charset="0"/>
                <a:ea typeface="Times New Roman"/>
                <a:cs typeface="Times New Roman" panose="02020603050405020304" pitchFamily="18" charset="0"/>
              </a:rPr>
              <a:t>.</a:t>
            </a:r>
            <a:endParaRPr lang="en-US" sz="40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8793796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77290" y="2106398"/>
            <a:ext cx="4462357" cy="4722671"/>
          </a:xfrm>
          <a:prstGeom prst="rect">
            <a:avLst/>
          </a:prstGeom>
        </p:spPr>
      </p:pic>
      <p:sp>
        <p:nvSpPr>
          <p:cNvPr id="2" name="Rectangle 1"/>
          <p:cNvSpPr>
            <a:spLocks noChangeArrowheads="1"/>
          </p:cNvSpPr>
          <p:nvPr/>
        </p:nvSpPr>
        <p:spPr bwMode="auto">
          <a:xfrm>
            <a:off x="5972857" y="-43982"/>
            <a:ext cx="246286" cy="69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333" dirty="0">
                <a:solidFill>
                  <a:srgbClr val="333333"/>
                </a:solidFill>
                <a:latin typeface="futura-book"/>
              </a:rPr>
              <a:t/>
            </a:r>
            <a:br>
              <a:rPr lang="en-US" sz="1333" dirty="0">
                <a:solidFill>
                  <a:srgbClr val="333333"/>
                </a:solidFill>
                <a:latin typeface="futura-book"/>
              </a:rPr>
            </a:br>
            <a:endParaRPr lang="en-US" sz="2400" dirty="0">
              <a:solidFill>
                <a:srgbClr val="294761"/>
              </a:solidFill>
            </a:endParaRPr>
          </a:p>
        </p:txBody>
      </p:sp>
      <p:sp>
        <p:nvSpPr>
          <p:cNvPr id="4" name="Rectangle 3"/>
          <p:cNvSpPr/>
          <p:nvPr/>
        </p:nvSpPr>
        <p:spPr>
          <a:xfrm>
            <a:off x="0" y="225740"/>
            <a:ext cx="12192000" cy="1412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pic>
        <p:nvPicPr>
          <p:cNvPr id="5" name="Picture 4"/>
          <p:cNvPicPr>
            <a:picLocks noChangeAspect="1"/>
          </p:cNvPicPr>
          <p:nvPr/>
        </p:nvPicPr>
        <p:blipFill>
          <a:blip r:embed="rId4"/>
          <a:stretch>
            <a:fillRect/>
          </a:stretch>
        </p:blipFill>
        <p:spPr>
          <a:xfrm>
            <a:off x="4275110" y="0"/>
            <a:ext cx="7039459" cy="2137849"/>
          </a:xfrm>
          <a:prstGeom prst="rect">
            <a:avLst/>
          </a:prstGeom>
        </p:spPr>
      </p:pic>
      <p:sp>
        <p:nvSpPr>
          <p:cNvPr id="8" name="Rectangle 7"/>
          <p:cNvSpPr/>
          <p:nvPr/>
        </p:nvSpPr>
        <p:spPr>
          <a:xfrm>
            <a:off x="4242444" y="1638516"/>
            <a:ext cx="7104789" cy="4831644"/>
          </a:xfrm>
          <a:prstGeom prst="rect">
            <a:avLst/>
          </a:prstGeom>
        </p:spPr>
        <p:txBody>
          <a:bodyPr wrap="square">
            <a:spAutoFit/>
          </a:bodyPr>
          <a:lstStyle/>
          <a:p>
            <a:pPr marL="457189" indent="-457189" algn="just" fontAlgn="base">
              <a:lnSpc>
                <a:spcPct val="150000"/>
              </a:lnSpc>
              <a:buFontTx/>
              <a:buChar char="-"/>
            </a:pPr>
            <a:r>
              <a:rPr lang="en-US" sz="2933" b="1" dirty="0" err="1">
                <a:solidFill>
                  <a:prstClr val="black"/>
                </a:solidFill>
                <a:latin typeface="Times New Roman" panose="02020603050405020304" pitchFamily="18" charset="0"/>
                <a:ea typeface="Times New Roman"/>
                <a:cs typeface="Times New Roman" panose="02020603050405020304" pitchFamily="18" charset="0"/>
              </a:rPr>
              <a:t>Trong</a:t>
            </a:r>
            <a:r>
              <a:rPr lang="en-US" sz="2933" b="1" dirty="0">
                <a:solidFill>
                  <a:prstClr val="black"/>
                </a:solidFill>
                <a:latin typeface="Times New Roman" panose="02020603050405020304" pitchFamily="18" charset="0"/>
                <a:ea typeface="Times New Roman"/>
                <a:cs typeface="Times New Roman" panose="02020603050405020304" pitchFamily="18" charset="0"/>
              </a:rPr>
              <a:t> </a:t>
            </a:r>
            <a:r>
              <a:rPr lang="en-US" sz="2933" b="1" dirty="0" err="1">
                <a:solidFill>
                  <a:prstClr val="black"/>
                </a:solidFill>
                <a:latin typeface="Times New Roman" panose="02020603050405020304" pitchFamily="18" charset="0"/>
                <a:ea typeface="Times New Roman"/>
                <a:cs typeface="Times New Roman" panose="02020603050405020304" pitchFamily="18" charset="0"/>
              </a:rPr>
              <a:t>gia</a:t>
            </a:r>
            <a:r>
              <a:rPr lang="en-US" sz="2933" b="1" dirty="0">
                <a:solidFill>
                  <a:prstClr val="black"/>
                </a:solidFill>
                <a:latin typeface="Times New Roman" panose="02020603050405020304" pitchFamily="18" charset="0"/>
                <a:ea typeface="Times New Roman"/>
                <a:cs typeface="Times New Roman" panose="02020603050405020304" pitchFamily="18" charset="0"/>
              </a:rPr>
              <a:t> </a:t>
            </a:r>
            <a:r>
              <a:rPr lang="en-US" sz="2933" b="1" dirty="0" err="1">
                <a:solidFill>
                  <a:prstClr val="black"/>
                </a:solidFill>
                <a:latin typeface="Times New Roman" panose="02020603050405020304" pitchFamily="18" charset="0"/>
                <a:ea typeface="Times New Roman"/>
                <a:cs typeface="Times New Roman" panose="02020603050405020304" pitchFamily="18" charset="0"/>
              </a:rPr>
              <a:t>đình</a:t>
            </a:r>
            <a:r>
              <a:rPr lang="en-US" sz="2933" b="1" dirty="0">
                <a:solidFill>
                  <a:prstClr val="black"/>
                </a:solidFill>
                <a:latin typeface="Times New Roman" panose="02020603050405020304" pitchFamily="18" charset="0"/>
                <a:ea typeface="Times New Roman"/>
                <a:cs typeface="Times New Roman" panose="02020603050405020304" pitchFamily="18" charset="0"/>
              </a:rPr>
              <a:t>, </a:t>
            </a:r>
            <a:r>
              <a:rPr lang="en-US" sz="2933" b="1" dirty="0" err="1">
                <a:solidFill>
                  <a:prstClr val="black"/>
                </a:solidFill>
                <a:latin typeface="Times New Roman" panose="02020603050405020304" pitchFamily="18" charset="0"/>
                <a:ea typeface="Times New Roman"/>
                <a:cs typeface="Times New Roman" panose="02020603050405020304" pitchFamily="18" charset="0"/>
              </a:rPr>
              <a:t>em</a:t>
            </a:r>
            <a:r>
              <a:rPr lang="en-US" sz="2933" b="1" dirty="0">
                <a:solidFill>
                  <a:prstClr val="black"/>
                </a:solidFill>
                <a:latin typeface="Times New Roman" panose="02020603050405020304" pitchFamily="18" charset="0"/>
                <a:ea typeface="Times New Roman"/>
                <a:cs typeface="Times New Roman" panose="02020603050405020304" pitchFamily="18" charset="0"/>
              </a:rPr>
              <a:t> </a:t>
            </a:r>
            <a:r>
              <a:rPr lang="en-US" sz="2933" b="1" dirty="0" err="1">
                <a:solidFill>
                  <a:prstClr val="black"/>
                </a:solidFill>
                <a:latin typeface="Times New Roman" panose="02020603050405020304" pitchFamily="18" charset="0"/>
                <a:ea typeface="Times New Roman"/>
                <a:cs typeface="Times New Roman" panose="02020603050405020304" pitchFamily="18" charset="0"/>
              </a:rPr>
              <a:t>có</a:t>
            </a:r>
            <a:r>
              <a:rPr lang="en-US" sz="2933" b="1" dirty="0">
                <a:solidFill>
                  <a:prstClr val="black"/>
                </a:solidFill>
                <a:latin typeface="Times New Roman" panose="02020603050405020304" pitchFamily="18" charset="0"/>
                <a:ea typeface="Times New Roman"/>
                <a:cs typeface="Times New Roman" panose="02020603050405020304" pitchFamily="18" charset="0"/>
              </a:rPr>
              <a:t> </a:t>
            </a:r>
            <a:r>
              <a:rPr lang="en-US" sz="2933" b="1" dirty="0" err="1">
                <a:solidFill>
                  <a:prstClr val="black"/>
                </a:solidFill>
                <a:latin typeface="Times New Roman" panose="02020603050405020304" pitchFamily="18" charset="0"/>
                <a:ea typeface="Times New Roman"/>
                <a:cs typeface="Times New Roman" panose="02020603050405020304" pitchFamily="18" charset="0"/>
              </a:rPr>
              <a:t>thường</a:t>
            </a:r>
            <a:r>
              <a:rPr lang="en-US" sz="2933" b="1" dirty="0">
                <a:solidFill>
                  <a:prstClr val="black"/>
                </a:solidFill>
                <a:latin typeface="Times New Roman" panose="02020603050405020304" pitchFamily="18" charset="0"/>
                <a:ea typeface="Times New Roman"/>
                <a:cs typeface="Times New Roman" panose="02020603050405020304" pitchFamily="18" charset="0"/>
              </a:rPr>
              <a:t> chia </a:t>
            </a:r>
            <a:r>
              <a:rPr lang="en-US" sz="2933" b="1" dirty="0" err="1">
                <a:solidFill>
                  <a:prstClr val="black"/>
                </a:solidFill>
                <a:latin typeface="Times New Roman" panose="02020603050405020304" pitchFamily="18" charset="0"/>
                <a:ea typeface="Times New Roman"/>
                <a:cs typeface="Times New Roman" panose="02020603050405020304" pitchFamily="18" charset="0"/>
              </a:rPr>
              <a:t>sẻ</a:t>
            </a:r>
            <a:r>
              <a:rPr lang="en-US" sz="2933" b="1" dirty="0">
                <a:solidFill>
                  <a:prstClr val="black"/>
                </a:solidFill>
                <a:latin typeface="Times New Roman" panose="02020603050405020304" pitchFamily="18" charset="0"/>
                <a:ea typeface="Times New Roman"/>
                <a:cs typeface="Times New Roman" panose="02020603050405020304" pitchFamily="18" charset="0"/>
              </a:rPr>
              <a:t>, </a:t>
            </a:r>
            <a:r>
              <a:rPr lang="en-US" sz="2933" b="1" dirty="0" err="1">
                <a:solidFill>
                  <a:prstClr val="black"/>
                </a:solidFill>
                <a:latin typeface="Times New Roman" panose="02020603050405020304" pitchFamily="18" charset="0"/>
                <a:ea typeface="Times New Roman"/>
                <a:cs typeface="Times New Roman" panose="02020603050405020304" pitchFamily="18" charset="0"/>
              </a:rPr>
              <a:t>tâm</a:t>
            </a:r>
            <a:r>
              <a:rPr lang="en-US" sz="2933" b="1" dirty="0">
                <a:solidFill>
                  <a:prstClr val="black"/>
                </a:solidFill>
                <a:latin typeface="Times New Roman" panose="02020603050405020304" pitchFamily="18" charset="0"/>
                <a:ea typeface="Times New Roman"/>
                <a:cs typeface="Times New Roman" panose="02020603050405020304" pitchFamily="18" charset="0"/>
              </a:rPr>
              <a:t> </a:t>
            </a:r>
            <a:r>
              <a:rPr lang="en-US" sz="2933" b="1" dirty="0" err="1">
                <a:solidFill>
                  <a:prstClr val="black"/>
                </a:solidFill>
                <a:latin typeface="Times New Roman" panose="02020603050405020304" pitchFamily="18" charset="0"/>
                <a:ea typeface="Times New Roman"/>
                <a:cs typeface="Times New Roman" panose="02020603050405020304" pitchFamily="18" charset="0"/>
              </a:rPr>
              <a:t>sự</a:t>
            </a:r>
            <a:r>
              <a:rPr lang="en-US" sz="2933" b="1" dirty="0">
                <a:solidFill>
                  <a:prstClr val="black"/>
                </a:solidFill>
                <a:latin typeface="Times New Roman" panose="02020603050405020304" pitchFamily="18" charset="0"/>
                <a:ea typeface="Times New Roman"/>
                <a:cs typeface="Times New Roman" panose="02020603050405020304" pitchFamily="18" charset="0"/>
              </a:rPr>
              <a:t> </a:t>
            </a:r>
            <a:r>
              <a:rPr lang="en-US" sz="2933" b="1" dirty="0" err="1">
                <a:solidFill>
                  <a:prstClr val="black"/>
                </a:solidFill>
                <a:latin typeface="Times New Roman" panose="02020603050405020304" pitchFamily="18" charset="0"/>
                <a:ea typeface="Times New Roman"/>
                <a:cs typeface="Times New Roman" panose="02020603050405020304" pitchFamily="18" charset="0"/>
              </a:rPr>
              <a:t>với</a:t>
            </a:r>
            <a:r>
              <a:rPr lang="en-US" sz="2933" b="1" dirty="0">
                <a:solidFill>
                  <a:prstClr val="black"/>
                </a:solidFill>
                <a:latin typeface="Times New Roman" panose="02020603050405020304" pitchFamily="18" charset="0"/>
                <a:ea typeface="Times New Roman"/>
                <a:cs typeface="Times New Roman" panose="02020603050405020304" pitchFamily="18" charset="0"/>
              </a:rPr>
              <a:t> </a:t>
            </a:r>
            <a:r>
              <a:rPr lang="en-US" sz="2933" b="1"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933" b="1" dirty="0">
                <a:solidFill>
                  <a:prstClr val="black"/>
                </a:solidFill>
                <a:latin typeface="Times New Roman" panose="02020603050405020304" pitchFamily="18" charset="0"/>
                <a:ea typeface="Times New Roman"/>
                <a:cs typeface="Times New Roman" panose="02020603050405020304" pitchFamily="18" charset="0"/>
              </a:rPr>
              <a:t> </a:t>
            </a:r>
            <a:r>
              <a:rPr lang="en-US" sz="2933" b="1" dirty="0" err="1" smtClean="0">
                <a:solidFill>
                  <a:prstClr val="black"/>
                </a:solidFill>
                <a:latin typeface="Times New Roman" panose="02020603050405020304" pitchFamily="18" charset="0"/>
                <a:ea typeface="Times New Roman"/>
                <a:cs typeface="Times New Roman" panose="02020603050405020304" pitchFamily="18" charset="0"/>
              </a:rPr>
              <a:t>thân</a:t>
            </a:r>
            <a:r>
              <a:rPr lang="en-US" sz="2933"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933" b="1" dirty="0" err="1">
                <a:solidFill>
                  <a:prstClr val="black"/>
                </a:solidFill>
                <a:latin typeface="Times New Roman" panose="02020603050405020304" pitchFamily="18" charset="0"/>
                <a:ea typeface="Times New Roman"/>
                <a:cs typeface="Times New Roman" panose="02020603050405020304" pitchFamily="18" charset="0"/>
              </a:rPr>
              <a:t>của</a:t>
            </a:r>
            <a:r>
              <a:rPr lang="en-US" sz="2933" b="1" dirty="0">
                <a:solidFill>
                  <a:prstClr val="black"/>
                </a:solidFill>
                <a:latin typeface="Times New Roman" panose="02020603050405020304" pitchFamily="18" charset="0"/>
                <a:ea typeface="Times New Roman"/>
                <a:cs typeface="Times New Roman" panose="02020603050405020304" pitchFamily="18" charset="0"/>
              </a:rPr>
              <a:t> </a:t>
            </a:r>
            <a:r>
              <a:rPr lang="en-US" sz="2933" b="1" dirty="0" err="1">
                <a:solidFill>
                  <a:prstClr val="black"/>
                </a:solidFill>
                <a:latin typeface="Times New Roman" panose="02020603050405020304" pitchFamily="18" charset="0"/>
                <a:ea typeface="Times New Roman"/>
                <a:cs typeface="Times New Roman" panose="02020603050405020304" pitchFamily="18" charset="0"/>
              </a:rPr>
              <a:t>mình</a:t>
            </a:r>
            <a:r>
              <a:rPr lang="en-US" sz="2933" b="1" dirty="0">
                <a:solidFill>
                  <a:prstClr val="black"/>
                </a:solidFill>
                <a:latin typeface="Times New Roman" panose="02020603050405020304" pitchFamily="18" charset="0"/>
                <a:ea typeface="Times New Roman"/>
                <a:cs typeface="Times New Roman" panose="02020603050405020304" pitchFamily="18" charset="0"/>
              </a:rPr>
              <a:t> hay </a:t>
            </a:r>
            <a:r>
              <a:rPr lang="en-US" sz="2933" b="1" dirty="0" err="1">
                <a:solidFill>
                  <a:prstClr val="black"/>
                </a:solidFill>
                <a:latin typeface="Times New Roman" panose="02020603050405020304" pitchFamily="18" charset="0"/>
                <a:ea typeface="Times New Roman"/>
                <a:cs typeface="Times New Roman" panose="02020603050405020304" pitchFamily="18" charset="0"/>
              </a:rPr>
              <a:t>không</a:t>
            </a:r>
            <a:r>
              <a:rPr lang="en-US" sz="2933"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933" b="1" dirty="0" err="1" smtClean="0">
                <a:solidFill>
                  <a:prstClr val="black"/>
                </a:solidFill>
                <a:latin typeface="Times New Roman" panose="02020603050405020304" pitchFamily="18" charset="0"/>
                <a:ea typeface="Times New Roman"/>
                <a:cs typeface="Times New Roman" panose="02020603050405020304" pitchFamily="18" charset="0"/>
              </a:rPr>
              <a:t>Em</a:t>
            </a:r>
            <a:r>
              <a:rPr lang="en-US" sz="2933"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933" b="1" dirty="0" err="1" smtClean="0">
                <a:solidFill>
                  <a:prstClr val="black"/>
                </a:solidFill>
                <a:latin typeface="Times New Roman" panose="02020603050405020304" pitchFamily="18" charset="0"/>
                <a:ea typeface="Times New Roman"/>
                <a:cs typeface="Times New Roman" panose="02020603050405020304" pitchFamily="18" charset="0"/>
              </a:rPr>
              <a:t>thường</a:t>
            </a:r>
            <a:r>
              <a:rPr lang="en-US" sz="2933" b="1" dirty="0" smtClean="0">
                <a:solidFill>
                  <a:prstClr val="black"/>
                </a:solidFill>
                <a:latin typeface="Times New Roman" panose="02020603050405020304" pitchFamily="18" charset="0"/>
                <a:ea typeface="Times New Roman"/>
                <a:cs typeface="Times New Roman" panose="02020603050405020304" pitchFamily="18" charset="0"/>
              </a:rPr>
              <a:t> chia </a:t>
            </a:r>
            <a:r>
              <a:rPr lang="en-US" sz="2933" b="1" dirty="0" err="1" smtClean="0">
                <a:solidFill>
                  <a:prstClr val="black"/>
                </a:solidFill>
                <a:latin typeface="Times New Roman" panose="02020603050405020304" pitchFamily="18" charset="0"/>
                <a:ea typeface="Times New Roman"/>
                <a:cs typeface="Times New Roman" panose="02020603050405020304" pitchFamily="18" charset="0"/>
              </a:rPr>
              <a:t>sẻ</a:t>
            </a:r>
            <a:r>
              <a:rPr lang="en-US" sz="2933"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933" b="1" dirty="0" err="1" smtClean="0">
                <a:solidFill>
                  <a:prstClr val="black"/>
                </a:solidFill>
                <a:latin typeface="Times New Roman" panose="02020603050405020304" pitchFamily="18" charset="0"/>
                <a:ea typeface="Times New Roman"/>
                <a:cs typeface="Times New Roman" panose="02020603050405020304" pitchFamily="18" charset="0"/>
              </a:rPr>
              <a:t>với</a:t>
            </a:r>
            <a:r>
              <a:rPr lang="en-US" sz="2933" b="1" dirty="0" smtClean="0">
                <a:solidFill>
                  <a:prstClr val="black"/>
                </a:solidFill>
                <a:latin typeface="Times New Roman" panose="02020603050405020304" pitchFamily="18" charset="0"/>
                <a:ea typeface="Times New Roman"/>
                <a:cs typeface="Times New Roman" panose="02020603050405020304" pitchFamily="18" charset="0"/>
              </a:rPr>
              <a:t> </a:t>
            </a:r>
            <a:r>
              <a:rPr lang="en-US" sz="2933" b="1" dirty="0" err="1" smtClean="0">
                <a:solidFill>
                  <a:prstClr val="black"/>
                </a:solidFill>
                <a:latin typeface="Times New Roman" panose="02020603050405020304" pitchFamily="18" charset="0"/>
                <a:ea typeface="Times New Roman"/>
                <a:cs typeface="Times New Roman" panose="02020603050405020304" pitchFamily="18" charset="0"/>
              </a:rPr>
              <a:t>ai</a:t>
            </a:r>
            <a:r>
              <a:rPr lang="en-US" sz="2933" b="1" dirty="0" smtClean="0">
                <a:solidFill>
                  <a:prstClr val="black"/>
                </a:solidFill>
                <a:latin typeface="Times New Roman" panose="02020603050405020304" pitchFamily="18" charset="0"/>
                <a:ea typeface="Times New Roman"/>
                <a:cs typeface="Times New Roman" panose="02020603050405020304" pitchFamily="18" charset="0"/>
              </a:rPr>
              <a:t>?</a:t>
            </a:r>
            <a:endParaRPr lang="en-US" sz="2933" b="1" dirty="0">
              <a:solidFill>
                <a:prstClr val="black"/>
              </a:solidFill>
              <a:latin typeface="Times New Roman" panose="02020603050405020304" pitchFamily="18" charset="0"/>
              <a:ea typeface="Times New Roman"/>
              <a:cs typeface="Times New Roman" panose="02020603050405020304" pitchFamily="18" charset="0"/>
            </a:endParaRPr>
          </a:p>
          <a:p>
            <a:pPr marL="457189" indent="-457189" algn="just" fontAlgn="base">
              <a:lnSpc>
                <a:spcPct val="150000"/>
              </a:lnSpc>
              <a:buFontTx/>
              <a:buChar char="-"/>
            </a:pPr>
            <a:r>
              <a:rPr lang="en-US" sz="2933" b="1" dirty="0" err="1">
                <a:solidFill>
                  <a:prstClr val="black"/>
                </a:solidFill>
                <a:latin typeface="Times New Roman" panose="02020603050405020304" pitchFamily="18" charset="0"/>
                <a:ea typeface="Calibri"/>
                <a:cs typeface="Times New Roman" panose="02020603050405020304" pitchFamily="18" charset="0"/>
              </a:rPr>
              <a:t>Với</a:t>
            </a:r>
            <a:r>
              <a:rPr lang="en-US" sz="2933" b="1" dirty="0">
                <a:solidFill>
                  <a:prstClr val="black"/>
                </a:solidFill>
                <a:latin typeface="Times New Roman" panose="02020603050405020304" pitchFamily="18" charset="0"/>
                <a:ea typeface="Calibri"/>
                <a:cs typeface="Times New Roman" panose="02020603050405020304" pitchFamily="18" charset="0"/>
              </a:rPr>
              <a:t> </a:t>
            </a:r>
            <a:r>
              <a:rPr lang="en-US" sz="2933" b="1" dirty="0" err="1">
                <a:solidFill>
                  <a:prstClr val="black"/>
                </a:solidFill>
                <a:latin typeface="Times New Roman" panose="02020603050405020304" pitchFamily="18" charset="0"/>
                <a:ea typeface="Calibri"/>
                <a:cs typeface="Times New Roman" panose="02020603050405020304" pitchFamily="18" charset="0"/>
              </a:rPr>
              <a:t>em</a:t>
            </a:r>
            <a:r>
              <a:rPr lang="en-US" sz="2933" b="1" dirty="0">
                <a:solidFill>
                  <a:prstClr val="black"/>
                </a:solidFill>
                <a:latin typeface="Times New Roman" panose="02020603050405020304" pitchFamily="18" charset="0"/>
                <a:ea typeface="Calibri"/>
                <a:cs typeface="Times New Roman" panose="02020603050405020304" pitchFamily="18" charset="0"/>
              </a:rPr>
              <a:t>, </a:t>
            </a:r>
            <a:r>
              <a:rPr lang="en-US" sz="2933" b="1" dirty="0" err="1" smtClean="0">
                <a:solidFill>
                  <a:prstClr val="black"/>
                </a:solidFill>
                <a:latin typeface="Times New Roman" panose="02020603050405020304" pitchFamily="18" charset="0"/>
                <a:ea typeface="Calibri"/>
                <a:cs typeface="Times New Roman" panose="02020603050405020304" pitchFamily="18" charset="0"/>
              </a:rPr>
              <a:t>người</a:t>
            </a:r>
            <a:r>
              <a:rPr lang="en-US" sz="2933" b="1" dirty="0" smtClean="0">
                <a:solidFill>
                  <a:prstClr val="black"/>
                </a:solidFill>
                <a:latin typeface="Times New Roman" panose="02020603050405020304" pitchFamily="18" charset="0"/>
                <a:ea typeface="Calibri"/>
                <a:cs typeface="Times New Roman" panose="02020603050405020304" pitchFamily="18" charset="0"/>
              </a:rPr>
              <a:t> </a:t>
            </a:r>
            <a:r>
              <a:rPr lang="en-US" sz="2933" b="1" dirty="0" err="1" smtClean="0">
                <a:solidFill>
                  <a:prstClr val="black"/>
                </a:solidFill>
                <a:latin typeface="Times New Roman" panose="02020603050405020304" pitchFamily="18" charset="0"/>
                <a:ea typeface="Calibri"/>
                <a:cs typeface="Times New Roman" panose="02020603050405020304" pitchFamily="18" charset="0"/>
              </a:rPr>
              <a:t>thân</a:t>
            </a:r>
            <a:r>
              <a:rPr lang="en-US" sz="2933" b="1" dirty="0" smtClean="0">
                <a:solidFill>
                  <a:prstClr val="black"/>
                </a:solidFill>
                <a:latin typeface="Times New Roman" panose="02020603050405020304" pitchFamily="18" charset="0"/>
                <a:ea typeface="Calibri"/>
                <a:cs typeface="Times New Roman" panose="02020603050405020304" pitchFamily="18" charset="0"/>
              </a:rPr>
              <a:t> </a:t>
            </a:r>
            <a:r>
              <a:rPr lang="en-US" sz="2933" b="1" dirty="0" err="1" smtClean="0">
                <a:solidFill>
                  <a:prstClr val="black"/>
                </a:solidFill>
                <a:latin typeface="Times New Roman" panose="02020603050405020304" pitchFamily="18" charset="0"/>
                <a:ea typeface="Calibri"/>
                <a:cs typeface="Times New Roman" panose="02020603050405020304" pitchFamily="18" charset="0"/>
              </a:rPr>
              <a:t>ấy</a:t>
            </a:r>
            <a:r>
              <a:rPr lang="en-US" sz="2933" b="1" dirty="0" smtClean="0">
                <a:solidFill>
                  <a:prstClr val="black"/>
                </a:solidFill>
                <a:latin typeface="Times New Roman" panose="02020603050405020304" pitchFamily="18" charset="0"/>
                <a:ea typeface="Calibri"/>
                <a:cs typeface="Times New Roman" panose="02020603050405020304" pitchFamily="18" charset="0"/>
              </a:rPr>
              <a:t> </a:t>
            </a:r>
            <a:r>
              <a:rPr lang="en-US" sz="2933" b="1" dirty="0" err="1">
                <a:solidFill>
                  <a:prstClr val="black"/>
                </a:solidFill>
                <a:latin typeface="Times New Roman" panose="02020603050405020304" pitchFamily="18" charset="0"/>
                <a:ea typeface="Calibri"/>
                <a:cs typeface="Times New Roman" panose="02020603050405020304" pitchFamily="18" charset="0"/>
              </a:rPr>
              <a:t>là</a:t>
            </a:r>
            <a:r>
              <a:rPr lang="en-US" sz="2933" b="1" dirty="0">
                <a:solidFill>
                  <a:prstClr val="black"/>
                </a:solidFill>
                <a:latin typeface="Times New Roman" panose="02020603050405020304" pitchFamily="18" charset="0"/>
                <a:ea typeface="Calibri"/>
                <a:cs typeface="Times New Roman" panose="02020603050405020304" pitchFamily="18" charset="0"/>
              </a:rPr>
              <a:t> </a:t>
            </a:r>
            <a:r>
              <a:rPr lang="en-US" sz="2933" b="1" dirty="0" err="1">
                <a:solidFill>
                  <a:prstClr val="black"/>
                </a:solidFill>
                <a:latin typeface="Times New Roman" panose="02020603050405020304" pitchFamily="18" charset="0"/>
                <a:ea typeface="Calibri"/>
                <a:cs typeface="Times New Roman" panose="02020603050405020304" pitchFamily="18" charset="0"/>
              </a:rPr>
              <a:t>người</a:t>
            </a:r>
            <a:r>
              <a:rPr lang="en-US" sz="2933" b="1" dirty="0">
                <a:solidFill>
                  <a:prstClr val="black"/>
                </a:solidFill>
                <a:latin typeface="Times New Roman" panose="02020603050405020304" pitchFamily="18" charset="0"/>
                <a:ea typeface="Calibri"/>
                <a:cs typeface="Times New Roman" panose="02020603050405020304" pitchFamily="18" charset="0"/>
              </a:rPr>
              <a:t> </a:t>
            </a:r>
            <a:r>
              <a:rPr lang="en-US" sz="2933" b="1" dirty="0" err="1">
                <a:solidFill>
                  <a:prstClr val="black"/>
                </a:solidFill>
                <a:latin typeface="Times New Roman" panose="02020603050405020304" pitchFamily="18" charset="0"/>
                <a:ea typeface="Calibri"/>
                <a:cs typeface="Times New Roman" panose="02020603050405020304" pitchFamily="18" charset="0"/>
              </a:rPr>
              <a:t>như</a:t>
            </a:r>
            <a:r>
              <a:rPr lang="en-US" sz="2933" b="1" dirty="0">
                <a:solidFill>
                  <a:prstClr val="black"/>
                </a:solidFill>
                <a:latin typeface="Times New Roman" panose="02020603050405020304" pitchFamily="18" charset="0"/>
                <a:ea typeface="Calibri"/>
                <a:cs typeface="Times New Roman" panose="02020603050405020304" pitchFamily="18" charset="0"/>
              </a:rPr>
              <a:t> </a:t>
            </a:r>
            <a:r>
              <a:rPr lang="en-US" sz="2933" b="1" dirty="0" err="1">
                <a:solidFill>
                  <a:prstClr val="black"/>
                </a:solidFill>
                <a:latin typeface="Times New Roman" panose="02020603050405020304" pitchFamily="18" charset="0"/>
                <a:ea typeface="Calibri"/>
                <a:cs typeface="Times New Roman" panose="02020603050405020304" pitchFamily="18" charset="0"/>
              </a:rPr>
              <a:t>thế</a:t>
            </a:r>
            <a:r>
              <a:rPr lang="en-US" sz="2933" b="1" dirty="0">
                <a:solidFill>
                  <a:prstClr val="black"/>
                </a:solidFill>
                <a:latin typeface="Times New Roman" panose="02020603050405020304" pitchFamily="18" charset="0"/>
                <a:ea typeface="Calibri"/>
                <a:cs typeface="Times New Roman" panose="02020603050405020304" pitchFamily="18" charset="0"/>
              </a:rPr>
              <a:t> </a:t>
            </a:r>
            <a:r>
              <a:rPr lang="en-US" sz="2933" b="1" dirty="0" err="1">
                <a:solidFill>
                  <a:prstClr val="black"/>
                </a:solidFill>
                <a:latin typeface="Times New Roman" panose="02020603050405020304" pitchFamily="18" charset="0"/>
                <a:ea typeface="Calibri"/>
                <a:cs typeface="Times New Roman" panose="02020603050405020304" pitchFamily="18" charset="0"/>
              </a:rPr>
              <a:t>nào</a:t>
            </a:r>
            <a:r>
              <a:rPr lang="en-US" sz="2933" b="1" dirty="0">
                <a:solidFill>
                  <a:prstClr val="black"/>
                </a:solidFill>
                <a:latin typeface="Times New Roman" panose="02020603050405020304" pitchFamily="18" charset="0"/>
                <a:ea typeface="Calibri"/>
                <a:cs typeface="Times New Roman" panose="02020603050405020304" pitchFamily="18" charset="0"/>
              </a:rPr>
              <a:t>?</a:t>
            </a:r>
          </a:p>
          <a:p>
            <a:pPr marL="457189" indent="-457189" algn="just" fontAlgn="base">
              <a:lnSpc>
                <a:spcPct val="150000"/>
              </a:lnSpc>
              <a:buFontTx/>
              <a:buChar char="-"/>
            </a:pPr>
            <a:r>
              <a:rPr lang="en-US" sz="2933" b="1" dirty="0" err="1">
                <a:solidFill>
                  <a:prstClr val="black"/>
                </a:solidFill>
                <a:latin typeface="Times New Roman" panose="02020603050405020304" pitchFamily="18" charset="0"/>
                <a:ea typeface="Calibri"/>
                <a:cs typeface="Times New Roman" panose="02020603050405020304" pitchFamily="18" charset="0"/>
              </a:rPr>
              <a:t>Em</a:t>
            </a:r>
            <a:r>
              <a:rPr lang="en-US" sz="2933" b="1" dirty="0">
                <a:solidFill>
                  <a:prstClr val="black"/>
                </a:solidFill>
                <a:latin typeface="Times New Roman" panose="02020603050405020304" pitchFamily="18" charset="0"/>
                <a:ea typeface="Calibri"/>
                <a:cs typeface="Times New Roman" panose="02020603050405020304" pitchFamily="18" charset="0"/>
              </a:rPr>
              <a:t> </a:t>
            </a:r>
            <a:r>
              <a:rPr lang="en-US" sz="2933" b="1" dirty="0" err="1">
                <a:solidFill>
                  <a:prstClr val="black"/>
                </a:solidFill>
                <a:latin typeface="Times New Roman" panose="02020603050405020304" pitchFamily="18" charset="0"/>
                <a:ea typeface="Calibri"/>
                <a:cs typeface="Times New Roman" panose="02020603050405020304" pitchFamily="18" charset="0"/>
              </a:rPr>
              <a:t>hãy</a:t>
            </a:r>
            <a:r>
              <a:rPr lang="en-US" sz="2933" b="1" dirty="0">
                <a:solidFill>
                  <a:prstClr val="black"/>
                </a:solidFill>
                <a:latin typeface="Times New Roman" panose="02020603050405020304" pitchFamily="18" charset="0"/>
                <a:ea typeface="Calibri"/>
                <a:cs typeface="Times New Roman" panose="02020603050405020304" pitchFamily="18" charset="0"/>
              </a:rPr>
              <a:t> chia </a:t>
            </a:r>
            <a:r>
              <a:rPr lang="en-US" sz="2933" b="1" dirty="0" err="1">
                <a:solidFill>
                  <a:prstClr val="black"/>
                </a:solidFill>
                <a:latin typeface="Times New Roman" panose="02020603050405020304" pitchFamily="18" charset="0"/>
                <a:ea typeface="Calibri"/>
                <a:cs typeface="Times New Roman" panose="02020603050405020304" pitchFamily="18" charset="0"/>
              </a:rPr>
              <a:t>sẻ</a:t>
            </a:r>
            <a:r>
              <a:rPr lang="en-US" sz="2933" b="1" dirty="0">
                <a:solidFill>
                  <a:prstClr val="black"/>
                </a:solidFill>
                <a:latin typeface="Times New Roman" panose="02020603050405020304" pitchFamily="18" charset="0"/>
                <a:ea typeface="Calibri"/>
                <a:cs typeface="Times New Roman" panose="02020603050405020304" pitchFamily="18" charset="0"/>
              </a:rPr>
              <a:t> </a:t>
            </a:r>
            <a:r>
              <a:rPr lang="en-US" sz="2933" b="1" dirty="0" err="1">
                <a:solidFill>
                  <a:prstClr val="black"/>
                </a:solidFill>
                <a:latin typeface="Times New Roman" panose="02020603050405020304" pitchFamily="18" charset="0"/>
                <a:ea typeface="Calibri"/>
                <a:cs typeface="Times New Roman" panose="02020603050405020304" pitchFamily="18" charset="0"/>
              </a:rPr>
              <a:t>những</a:t>
            </a:r>
            <a:r>
              <a:rPr lang="en-US" sz="2933" b="1" dirty="0">
                <a:solidFill>
                  <a:prstClr val="black"/>
                </a:solidFill>
                <a:latin typeface="Times New Roman" panose="02020603050405020304" pitchFamily="18" charset="0"/>
                <a:ea typeface="Calibri"/>
                <a:cs typeface="Times New Roman" panose="02020603050405020304" pitchFamily="18" charset="0"/>
              </a:rPr>
              <a:t> </a:t>
            </a:r>
            <a:r>
              <a:rPr lang="en-US" sz="2933" b="1" dirty="0" err="1">
                <a:solidFill>
                  <a:prstClr val="black"/>
                </a:solidFill>
                <a:latin typeface="Times New Roman" panose="02020603050405020304" pitchFamily="18" charset="0"/>
                <a:ea typeface="Calibri"/>
                <a:cs typeface="Times New Roman" panose="02020603050405020304" pitchFamily="18" charset="0"/>
              </a:rPr>
              <a:t>kỉ</a:t>
            </a:r>
            <a:r>
              <a:rPr lang="en-US" sz="2933" b="1" dirty="0">
                <a:solidFill>
                  <a:prstClr val="black"/>
                </a:solidFill>
                <a:latin typeface="Times New Roman" panose="02020603050405020304" pitchFamily="18" charset="0"/>
                <a:ea typeface="Calibri"/>
                <a:cs typeface="Times New Roman" panose="02020603050405020304" pitchFamily="18" charset="0"/>
              </a:rPr>
              <a:t> </a:t>
            </a:r>
            <a:r>
              <a:rPr lang="en-US" sz="2933" b="1" dirty="0" err="1">
                <a:solidFill>
                  <a:prstClr val="black"/>
                </a:solidFill>
                <a:latin typeface="Times New Roman" panose="02020603050405020304" pitchFamily="18" charset="0"/>
                <a:ea typeface="Calibri"/>
                <a:cs typeface="Times New Roman" panose="02020603050405020304" pitchFamily="18" charset="0"/>
              </a:rPr>
              <a:t>niệm</a:t>
            </a:r>
            <a:r>
              <a:rPr lang="en-US" sz="2933" b="1" dirty="0">
                <a:solidFill>
                  <a:prstClr val="black"/>
                </a:solidFill>
                <a:latin typeface="Times New Roman" panose="02020603050405020304" pitchFamily="18" charset="0"/>
                <a:ea typeface="Calibri"/>
                <a:cs typeface="Times New Roman" panose="02020603050405020304" pitchFamily="18" charset="0"/>
              </a:rPr>
              <a:t> </a:t>
            </a:r>
            <a:r>
              <a:rPr lang="en-US" sz="2933" b="1" dirty="0" err="1">
                <a:solidFill>
                  <a:prstClr val="black"/>
                </a:solidFill>
                <a:latin typeface="Times New Roman" panose="02020603050405020304" pitchFamily="18" charset="0"/>
                <a:ea typeface="Calibri"/>
                <a:cs typeface="Times New Roman" panose="02020603050405020304" pitchFamily="18" charset="0"/>
              </a:rPr>
              <a:t>của</a:t>
            </a:r>
            <a:r>
              <a:rPr lang="en-US" sz="2933" b="1" dirty="0">
                <a:solidFill>
                  <a:prstClr val="black"/>
                </a:solidFill>
                <a:latin typeface="Times New Roman" panose="02020603050405020304" pitchFamily="18" charset="0"/>
                <a:ea typeface="Calibri"/>
                <a:cs typeface="Times New Roman" panose="02020603050405020304" pitchFamily="18" charset="0"/>
              </a:rPr>
              <a:t> </a:t>
            </a:r>
            <a:r>
              <a:rPr lang="en-US" sz="2933" b="1" dirty="0" err="1">
                <a:solidFill>
                  <a:prstClr val="black"/>
                </a:solidFill>
                <a:latin typeface="Times New Roman" panose="02020603050405020304" pitchFamily="18" charset="0"/>
                <a:ea typeface="Calibri"/>
                <a:cs typeface="Times New Roman" panose="02020603050405020304" pitchFamily="18" charset="0"/>
              </a:rPr>
              <a:t>em</a:t>
            </a:r>
            <a:r>
              <a:rPr lang="en-US" sz="2933" b="1" dirty="0">
                <a:solidFill>
                  <a:prstClr val="black"/>
                </a:solidFill>
                <a:latin typeface="Times New Roman" panose="02020603050405020304" pitchFamily="18" charset="0"/>
                <a:ea typeface="Calibri"/>
                <a:cs typeface="Times New Roman" panose="02020603050405020304" pitchFamily="18" charset="0"/>
              </a:rPr>
              <a:t> </a:t>
            </a:r>
            <a:r>
              <a:rPr lang="en-US" sz="2933" b="1" dirty="0" err="1">
                <a:solidFill>
                  <a:prstClr val="black"/>
                </a:solidFill>
                <a:latin typeface="Times New Roman" panose="02020603050405020304" pitchFamily="18" charset="0"/>
                <a:ea typeface="Calibri"/>
                <a:cs typeface="Times New Roman" panose="02020603050405020304" pitchFamily="18" charset="0"/>
              </a:rPr>
              <a:t>với</a:t>
            </a:r>
            <a:r>
              <a:rPr lang="en-US" sz="2933" b="1" dirty="0">
                <a:solidFill>
                  <a:prstClr val="black"/>
                </a:solidFill>
                <a:latin typeface="Times New Roman" panose="02020603050405020304" pitchFamily="18" charset="0"/>
                <a:ea typeface="Calibri"/>
                <a:cs typeface="Times New Roman" panose="02020603050405020304" pitchFamily="18" charset="0"/>
              </a:rPr>
              <a:t> </a:t>
            </a:r>
            <a:r>
              <a:rPr lang="en-US" sz="2933" b="1" dirty="0" err="1">
                <a:solidFill>
                  <a:prstClr val="black"/>
                </a:solidFill>
                <a:latin typeface="Times New Roman" panose="02020603050405020304" pitchFamily="18" charset="0"/>
                <a:ea typeface="Calibri"/>
                <a:cs typeface="Times New Roman" panose="02020603050405020304" pitchFamily="18" charset="0"/>
              </a:rPr>
              <a:t>người</a:t>
            </a:r>
            <a:r>
              <a:rPr lang="en-US" sz="2933" b="1" dirty="0">
                <a:solidFill>
                  <a:prstClr val="black"/>
                </a:solidFill>
                <a:latin typeface="Times New Roman" panose="02020603050405020304" pitchFamily="18" charset="0"/>
                <a:ea typeface="Calibri"/>
                <a:cs typeface="Times New Roman" panose="02020603050405020304" pitchFamily="18" charset="0"/>
              </a:rPr>
              <a:t> </a:t>
            </a:r>
            <a:r>
              <a:rPr lang="en-US" sz="2933" b="1" dirty="0" err="1" smtClean="0">
                <a:solidFill>
                  <a:prstClr val="black"/>
                </a:solidFill>
                <a:latin typeface="Times New Roman" panose="02020603050405020304" pitchFamily="18" charset="0"/>
                <a:ea typeface="Calibri"/>
                <a:cs typeface="Times New Roman" panose="02020603050405020304" pitchFamily="18" charset="0"/>
              </a:rPr>
              <a:t>thân</a:t>
            </a:r>
            <a:r>
              <a:rPr lang="en-US" sz="2933" b="1" dirty="0" smtClean="0">
                <a:solidFill>
                  <a:prstClr val="black"/>
                </a:solidFill>
                <a:latin typeface="Times New Roman" panose="02020603050405020304" pitchFamily="18" charset="0"/>
                <a:ea typeface="Calibri"/>
                <a:cs typeface="Times New Roman" panose="02020603050405020304" pitchFamily="18" charset="0"/>
              </a:rPr>
              <a:t> </a:t>
            </a:r>
            <a:r>
              <a:rPr lang="en-US" sz="2933" b="1" dirty="0" err="1">
                <a:solidFill>
                  <a:prstClr val="black"/>
                </a:solidFill>
                <a:latin typeface="Times New Roman" panose="02020603050405020304" pitchFamily="18" charset="0"/>
                <a:ea typeface="Calibri"/>
                <a:cs typeface="Times New Roman" panose="02020603050405020304" pitchFamily="18" charset="0"/>
              </a:rPr>
              <a:t>của</a:t>
            </a:r>
            <a:r>
              <a:rPr lang="en-US" sz="2933" b="1" dirty="0">
                <a:solidFill>
                  <a:prstClr val="black"/>
                </a:solidFill>
                <a:latin typeface="Times New Roman" panose="02020603050405020304" pitchFamily="18" charset="0"/>
                <a:ea typeface="Calibri"/>
                <a:cs typeface="Times New Roman" panose="02020603050405020304" pitchFamily="18" charset="0"/>
              </a:rPr>
              <a:t> </a:t>
            </a:r>
            <a:r>
              <a:rPr lang="en-US" sz="2933" b="1" dirty="0" err="1">
                <a:solidFill>
                  <a:prstClr val="black"/>
                </a:solidFill>
                <a:latin typeface="Times New Roman" panose="02020603050405020304" pitchFamily="18" charset="0"/>
                <a:ea typeface="Calibri"/>
                <a:cs typeface="Times New Roman" panose="02020603050405020304" pitchFamily="18" charset="0"/>
              </a:rPr>
              <a:t>mình</a:t>
            </a:r>
            <a:r>
              <a:rPr lang="en-US" sz="2933" b="1" dirty="0">
                <a:solidFill>
                  <a:prstClr val="black"/>
                </a:solidFill>
                <a:latin typeface="Times New Roman" panose="02020603050405020304" pitchFamily="18" charset="0"/>
                <a:ea typeface="Calibri"/>
                <a:cs typeface="Times New Roman" panose="02020603050405020304" pitchFamily="18" charset="0"/>
              </a:rPr>
              <a:t>?</a:t>
            </a:r>
            <a:endParaRPr lang="en-US" sz="2933"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62153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2" name="Rectangle 1"/>
          <p:cNvSpPr/>
          <p:nvPr/>
        </p:nvSpPr>
        <p:spPr>
          <a:xfrm>
            <a:off x="0" y="1316765"/>
            <a:ext cx="12192000" cy="4320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pic>
        <p:nvPicPr>
          <p:cNvPr id="7" name="Picture 6"/>
          <p:cNvPicPr>
            <a:picLocks noChangeAspect="1"/>
          </p:cNvPicPr>
          <p:nvPr/>
        </p:nvPicPr>
        <p:blipFill>
          <a:blip r:embed="rId3"/>
          <a:stretch>
            <a:fillRect/>
          </a:stretch>
        </p:blipFill>
        <p:spPr>
          <a:xfrm>
            <a:off x="802986" y="0"/>
            <a:ext cx="11245676" cy="1722032"/>
          </a:xfrm>
          <a:prstGeom prst="rect">
            <a:avLst/>
          </a:prstGeom>
        </p:spPr>
      </p:pic>
      <p:pic>
        <p:nvPicPr>
          <p:cNvPr id="12" name="Picture 11"/>
          <p:cNvPicPr>
            <a:picLocks noChangeAspect="1"/>
          </p:cNvPicPr>
          <p:nvPr/>
        </p:nvPicPr>
        <p:blipFill>
          <a:blip r:embed="rId4"/>
          <a:stretch>
            <a:fillRect/>
          </a:stretch>
        </p:blipFill>
        <p:spPr>
          <a:xfrm>
            <a:off x="1295467" y="5637245"/>
            <a:ext cx="10581271" cy="1552864"/>
          </a:xfrm>
          <a:prstGeom prst="rect">
            <a:avLst/>
          </a:prstGeom>
        </p:spPr>
      </p:pic>
      <p:pic>
        <p:nvPicPr>
          <p:cNvPr id="13" name="Picture 12"/>
          <p:cNvPicPr>
            <a:picLocks noChangeAspect="1"/>
          </p:cNvPicPr>
          <p:nvPr/>
        </p:nvPicPr>
        <p:blipFill>
          <a:blip r:embed="rId5"/>
          <a:stretch>
            <a:fillRect/>
          </a:stretch>
        </p:blipFill>
        <p:spPr>
          <a:xfrm>
            <a:off x="239349" y="1533338"/>
            <a:ext cx="5657817" cy="3911887"/>
          </a:xfrm>
          <a:prstGeom prst="rect">
            <a:avLst/>
          </a:prstGeom>
        </p:spPr>
      </p:pic>
      <p:pic>
        <p:nvPicPr>
          <p:cNvPr id="15" name="Picture 14"/>
          <p:cNvPicPr>
            <a:picLocks noChangeAspect="1"/>
          </p:cNvPicPr>
          <p:nvPr/>
        </p:nvPicPr>
        <p:blipFill>
          <a:blip r:embed="rId6"/>
          <a:stretch>
            <a:fillRect/>
          </a:stretch>
        </p:blipFill>
        <p:spPr>
          <a:xfrm>
            <a:off x="6192012" y="1541235"/>
            <a:ext cx="5705145" cy="3903989"/>
          </a:xfrm>
          <a:prstGeom prst="rect">
            <a:avLst/>
          </a:prstGeom>
        </p:spPr>
      </p:pic>
    </p:spTree>
    <p:extLst>
      <p:ext uri="{BB962C8B-B14F-4D97-AF65-F5344CB8AC3E}">
        <p14:creationId xmlns:p14="http://schemas.microsoft.com/office/powerpoint/2010/main" val="13654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62149" y="1362075"/>
            <a:ext cx="10125076" cy="3785652"/>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TRÒ</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NGỬI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ĐOÁN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TÊN</a:t>
            </a:r>
            <a:endParaRPr lang="en-US" sz="4000" dirty="0" smtClean="0">
              <a:latin typeface="Times New Roman" panose="02020603050405020304" pitchFamily="18" charset="0"/>
              <a:cs typeface="Times New Roman" panose="02020603050405020304" pitchFamily="18" charset="0"/>
            </a:endParaRPr>
          </a:p>
          <a:p>
            <a:r>
              <a:rPr lang="en-US" sz="4000" dirty="0" err="1" smtClean="0">
                <a:latin typeface="Times New Roman" panose="02020603050405020304" pitchFamily="18" charset="0"/>
                <a:cs typeface="Times New Roman" panose="02020603050405020304" pitchFamily="18" charset="0"/>
              </a:rPr>
              <a:t>Luật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ngửi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bịt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mắt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ngửi</a:t>
            </a:r>
            <a:r>
              <a:rPr lang="en-US" sz="4000" dirty="0" smtClean="0">
                <a:latin typeface="Times New Roman" panose="02020603050405020304" pitchFamily="18" charset="0"/>
                <a:cs typeface="Times New Roman" panose="02020603050405020304" pitchFamily="18" charset="0"/>
              </a:rPr>
              <a:t> 1 </a:t>
            </a:r>
            <a:r>
              <a:rPr lang="en-US" sz="4000" dirty="0" err="1" smtClean="0">
                <a:latin typeface="Times New Roman" panose="02020603050405020304" pitchFamily="18" charset="0"/>
                <a:cs typeface="Times New Roman" panose="02020603050405020304" pitchFamily="18" charset="0"/>
              </a:rPr>
              <a:t>bông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rồi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đoán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chính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loại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ấy</a:t>
            </a:r>
            <a:endParaRPr lang="en-US" sz="4000" dirty="0" smtClean="0">
              <a:latin typeface="Times New Roman" panose="02020603050405020304" pitchFamily="18" charset="0"/>
              <a:cs typeface="Times New Roman" panose="02020603050405020304" pitchFamily="18" charset="0"/>
            </a:endParaRPr>
          </a:p>
          <a:p>
            <a:r>
              <a:rPr lang="en-US" sz="4000" dirty="0" smtClean="0">
                <a:latin typeface="Times New Roman" panose="02020603050405020304" pitchFamily="18" charset="0"/>
                <a:cs typeface="Times New Roman" panose="02020603050405020304" pitchFamily="18" charset="0"/>
              </a:rPr>
              <a:t>?  Qua </a:t>
            </a:r>
            <a:r>
              <a:rPr lang="en-US" sz="4000" dirty="0" err="1" smtClean="0">
                <a:latin typeface="Times New Roman" panose="02020603050405020304" pitchFamily="18" charset="0"/>
                <a:cs typeface="Times New Roman" panose="02020603050405020304" pitchFamily="18" charset="0"/>
              </a:rPr>
              <a:t>trò</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cảm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nhận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thế</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nhiên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xung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quanh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mình</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9117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35361" y="644691"/>
            <a:ext cx="6032500" cy="5930900"/>
          </a:xfrm>
          <a:prstGeom prst="rect">
            <a:avLst/>
          </a:prstGeom>
        </p:spPr>
      </p:pic>
      <p:sp>
        <p:nvSpPr>
          <p:cNvPr id="9" name="Rectangle 8"/>
          <p:cNvSpPr/>
          <p:nvPr/>
        </p:nvSpPr>
        <p:spPr>
          <a:xfrm>
            <a:off x="6768076" y="1700808"/>
            <a:ext cx="4809041" cy="5170646"/>
          </a:xfrm>
          <a:prstGeom prst="rect">
            <a:avLst/>
          </a:prstGeom>
          <a:ln w="28575">
            <a:solidFill>
              <a:schemeClr val="accent5">
                <a:lumMod val="40000"/>
                <a:lumOff val="60000"/>
              </a:schemeClr>
            </a:solidFill>
            <a:prstDash val="lgDash"/>
          </a:ln>
        </p:spPr>
        <p:txBody>
          <a:bodyPr wrap="square">
            <a:spAutoFit/>
          </a:bodyPr>
          <a:lstStyle/>
          <a:p>
            <a:pPr algn="just" fontAlgn="base">
              <a:lnSpc>
                <a:spcPct val="250000"/>
              </a:lnSpc>
            </a:pPr>
            <a:r>
              <a:rPr lang="en-US" sz="3200" dirty="0" err="1" smtClean="0">
                <a:solidFill>
                  <a:prstClr val="black"/>
                </a:solidFill>
                <a:latin typeface="Times New Roman"/>
                <a:cs typeface="Times New Roman"/>
              </a:rPr>
              <a:t>Về</a:t>
            </a:r>
            <a:r>
              <a:rPr lang="en-US" sz="3200" dirty="0" smtClean="0">
                <a:solidFill>
                  <a:prstClr val="black"/>
                </a:solidFill>
                <a:latin typeface="Times New Roman"/>
                <a:cs typeface="Times New Roman"/>
              </a:rPr>
              <a:t> </a:t>
            </a:r>
            <a:r>
              <a:rPr lang="en-US" sz="3200" dirty="0" err="1" smtClean="0">
                <a:solidFill>
                  <a:prstClr val="black"/>
                </a:solidFill>
                <a:latin typeface="Times New Roman"/>
                <a:cs typeface="Times New Roman"/>
              </a:rPr>
              <a:t>nhà</a:t>
            </a:r>
            <a:r>
              <a:rPr lang="en-US" sz="3200" dirty="0" smtClean="0">
                <a:solidFill>
                  <a:prstClr val="black"/>
                </a:solidFill>
                <a:latin typeface="Times New Roman"/>
                <a:cs typeface="Times New Roman"/>
              </a:rPr>
              <a:t> </a:t>
            </a:r>
            <a:r>
              <a:rPr lang="en-US" sz="3200" dirty="0" err="1" smtClean="0">
                <a:solidFill>
                  <a:prstClr val="black"/>
                </a:solidFill>
                <a:latin typeface="Times New Roman"/>
                <a:cs typeface="Times New Roman"/>
              </a:rPr>
              <a:t>em</a:t>
            </a:r>
            <a:r>
              <a:rPr lang="en-US" sz="3200" dirty="0" smtClean="0">
                <a:solidFill>
                  <a:prstClr val="black"/>
                </a:solidFill>
                <a:latin typeface="Times New Roman"/>
                <a:cs typeface="Times New Roman"/>
              </a:rPr>
              <a:t> </a:t>
            </a:r>
            <a:r>
              <a:rPr lang="en-US" sz="3200" dirty="0" err="1" smtClean="0">
                <a:solidFill>
                  <a:prstClr val="black"/>
                </a:solidFill>
                <a:latin typeface="Times New Roman"/>
                <a:cs typeface="Times New Roman"/>
              </a:rPr>
              <a:t>hãy</a:t>
            </a:r>
            <a:r>
              <a:rPr lang="en-US" sz="3200" dirty="0" smtClean="0">
                <a:solidFill>
                  <a:prstClr val="black"/>
                </a:solidFill>
                <a:latin typeface="Times New Roman"/>
                <a:cs typeface="Times New Roman"/>
              </a:rPr>
              <a:t> </a:t>
            </a:r>
            <a:r>
              <a:rPr lang="en-US" sz="3200" dirty="0" err="1" smtClean="0">
                <a:solidFill>
                  <a:prstClr val="black"/>
                </a:solidFill>
                <a:latin typeface="Times New Roman"/>
                <a:cs typeface="Times New Roman"/>
              </a:rPr>
              <a:t>viết</a:t>
            </a:r>
            <a:r>
              <a:rPr lang="en-US" sz="3200" dirty="0" smtClean="0">
                <a:solidFill>
                  <a:prstClr val="black"/>
                </a:solidFill>
                <a:latin typeface="Times New Roman"/>
                <a:cs typeface="Times New Roman"/>
              </a:rPr>
              <a:t> </a:t>
            </a:r>
            <a:r>
              <a:rPr lang="en-US" sz="3200" dirty="0" err="1">
                <a:solidFill>
                  <a:prstClr val="black"/>
                </a:solidFill>
                <a:latin typeface="Times New Roman"/>
                <a:cs typeface="Times New Roman"/>
              </a:rPr>
              <a:t>đoạn</a:t>
            </a:r>
            <a:r>
              <a:rPr lang="en-US" sz="3200" dirty="0">
                <a:solidFill>
                  <a:prstClr val="black"/>
                </a:solidFill>
                <a:latin typeface="Times New Roman"/>
                <a:cs typeface="Times New Roman"/>
              </a:rPr>
              <a:t> </a:t>
            </a:r>
            <a:r>
              <a:rPr lang="en-US" sz="3200" dirty="0" err="1">
                <a:solidFill>
                  <a:prstClr val="black"/>
                </a:solidFill>
                <a:latin typeface="Times New Roman"/>
                <a:cs typeface="Times New Roman"/>
              </a:rPr>
              <a:t>văn</a:t>
            </a:r>
            <a:r>
              <a:rPr lang="en-US" sz="3200" dirty="0">
                <a:solidFill>
                  <a:prstClr val="black"/>
                </a:solidFill>
                <a:latin typeface="Times New Roman"/>
                <a:cs typeface="Times New Roman"/>
              </a:rPr>
              <a:t> (</a:t>
            </a:r>
            <a:r>
              <a:rPr lang="en-US" sz="3200" dirty="0" err="1">
                <a:solidFill>
                  <a:prstClr val="black"/>
                </a:solidFill>
                <a:latin typeface="Times New Roman"/>
                <a:cs typeface="Times New Roman"/>
              </a:rPr>
              <a:t>khoảng</a:t>
            </a:r>
            <a:r>
              <a:rPr lang="en-US" sz="3200" dirty="0">
                <a:solidFill>
                  <a:prstClr val="black"/>
                </a:solidFill>
                <a:latin typeface="Times New Roman"/>
                <a:cs typeface="Times New Roman"/>
              </a:rPr>
              <a:t> 5-7 </a:t>
            </a:r>
            <a:r>
              <a:rPr lang="en-US" sz="3200" dirty="0" err="1">
                <a:solidFill>
                  <a:prstClr val="black"/>
                </a:solidFill>
                <a:latin typeface="Times New Roman"/>
                <a:cs typeface="Times New Roman"/>
              </a:rPr>
              <a:t>câu</a:t>
            </a:r>
            <a:r>
              <a:rPr lang="en-US" sz="3200" dirty="0">
                <a:solidFill>
                  <a:prstClr val="black"/>
                </a:solidFill>
                <a:latin typeface="Times New Roman"/>
                <a:cs typeface="Times New Roman"/>
              </a:rPr>
              <a:t>) </a:t>
            </a:r>
            <a:r>
              <a:rPr lang="en-US" sz="3200" dirty="0" err="1">
                <a:solidFill>
                  <a:prstClr val="black"/>
                </a:solidFill>
                <a:latin typeface="Times New Roman"/>
                <a:cs typeface="Times New Roman"/>
              </a:rPr>
              <a:t>về</a:t>
            </a:r>
            <a:r>
              <a:rPr lang="en-US" sz="3200" dirty="0">
                <a:solidFill>
                  <a:prstClr val="black"/>
                </a:solidFill>
                <a:latin typeface="Times New Roman"/>
                <a:cs typeface="Times New Roman"/>
              </a:rPr>
              <a:t> </a:t>
            </a:r>
            <a:r>
              <a:rPr lang="en-US" sz="3200" dirty="0" err="1">
                <a:solidFill>
                  <a:prstClr val="black"/>
                </a:solidFill>
                <a:latin typeface="Times New Roman"/>
                <a:cs typeface="Times New Roman"/>
              </a:rPr>
              <a:t>một</a:t>
            </a:r>
            <a:r>
              <a:rPr lang="en-US" sz="3200" dirty="0">
                <a:solidFill>
                  <a:prstClr val="black"/>
                </a:solidFill>
                <a:latin typeface="Times New Roman"/>
                <a:cs typeface="Times New Roman"/>
              </a:rPr>
              <a:t> </a:t>
            </a:r>
            <a:r>
              <a:rPr lang="en-US" sz="3200" dirty="0" err="1">
                <a:solidFill>
                  <a:prstClr val="black"/>
                </a:solidFill>
                <a:latin typeface="Times New Roman"/>
                <a:cs typeface="Times New Roman"/>
              </a:rPr>
              <a:t>món</a:t>
            </a:r>
            <a:r>
              <a:rPr lang="en-US" sz="3200" dirty="0">
                <a:solidFill>
                  <a:prstClr val="black"/>
                </a:solidFill>
                <a:latin typeface="Times New Roman"/>
                <a:cs typeface="Times New Roman"/>
              </a:rPr>
              <a:t> </a:t>
            </a:r>
            <a:r>
              <a:rPr lang="en-US" sz="3200" dirty="0" err="1">
                <a:solidFill>
                  <a:prstClr val="black"/>
                </a:solidFill>
                <a:latin typeface="Times New Roman"/>
                <a:cs typeface="Times New Roman"/>
              </a:rPr>
              <a:t>quà</a:t>
            </a:r>
            <a:r>
              <a:rPr lang="en-US" sz="3200" dirty="0">
                <a:solidFill>
                  <a:prstClr val="black"/>
                </a:solidFill>
                <a:latin typeface="Times New Roman"/>
                <a:cs typeface="Times New Roman"/>
              </a:rPr>
              <a:t> </a:t>
            </a:r>
            <a:r>
              <a:rPr lang="en-US" sz="3200" dirty="0" err="1">
                <a:solidFill>
                  <a:prstClr val="black"/>
                </a:solidFill>
                <a:latin typeface="Times New Roman"/>
                <a:cs typeface="Times New Roman"/>
              </a:rPr>
              <a:t>mà</a:t>
            </a:r>
            <a:r>
              <a:rPr lang="en-US" sz="3200" dirty="0">
                <a:solidFill>
                  <a:prstClr val="black"/>
                </a:solidFill>
                <a:latin typeface="Times New Roman"/>
                <a:cs typeface="Times New Roman"/>
              </a:rPr>
              <a:t> </a:t>
            </a:r>
            <a:r>
              <a:rPr lang="en-US" sz="3200" dirty="0" err="1">
                <a:solidFill>
                  <a:prstClr val="black"/>
                </a:solidFill>
                <a:latin typeface="Times New Roman"/>
                <a:cs typeface="Times New Roman"/>
              </a:rPr>
              <a:t>em</a:t>
            </a:r>
            <a:r>
              <a:rPr lang="en-US" sz="3200" dirty="0">
                <a:solidFill>
                  <a:prstClr val="black"/>
                </a:solidFill>
                <a:latin typeface="Times New Roman"/>
                <a:cs typeface="Times New Roman"/>
              </a:rPr>
              <a:t> </a:t>
            </a:r>
            <a:r>
              <a:rPr lang="en-US" sz="3200" dirty="0" err="1">
                <a:solidFill>
                  <a:prstClr val="black"/>
                </a:solidFill>
                <a:latin typeface="Times New Roman"/>
                <a:cs typeface="Times New Roman"/>
              </a:rPr>
              <a:t>đặc</a:t>
            </a:r>
            <a:r>
              <a:rPr lang="en-US" sz="3200" dirty="0">
                <a:solidFill>
                  <a:prstClr val="black"/>
                </a:solidFill>
                <a:latin typeface="Times New Roman"/>
                <a:cs typeface="Times New Roman"/>
              </a:rPr>
              <a:t> </a:t>
            </a:r>
            <a:r>
              <a:rPr lang="en-US" sz="3200" dirty="0" err="1">
                <a:solidFill>
                  <a:prstClr val="black"/>
                </a:solidFill>
                <a:latin typeface="Times New Roman"/>
                <a:cs typeface="Times New Roman"/>
              </a:rPr>
              <a:t>biệt</a:t>
            </a:r>
            <a:r>
              <a:rPr lang="en-US" sz="3200" dirty="0">
                <a:solidFill>
                  <a:prstClr val="black"/>
                </a:solidFill>
                <a:latin typeface="Times New Roman"/>
                <a:cs typeface="Times New Roman"/>
              </a:rPr>
              <a:t> </a:t>
            </a:r>
            <a:r>
              <a:rPr lang="en-US" sz="3200" dirty="0" err="1">
                <a:solidFill>
                  <a:prstClr val="black"/>
                </a:solidFill>
                <a:latin typeface="Times New Roman"/>
                <a:cs typeface="Times New Roman"/>
              </a:rPr>
              <a:t>yêu</a:t>
            </a:r>
            <a:r>
              <a:rPr lang="en-US" sz="3200" dirty="0">
                <a:solidFill>
                  <a:prstClr val="black"/>
                </a:solidFill>
                <a:latin typeface="Times New Roman"/>
                <a:cs typeface="Times New Roman"/>
              </a:rPr>
              <a:t> </a:t>
            </a:r>
            <a:r>
              <a:rPr lang="en-US" sz="3200" dirty="0" err="1">
                <a:solidFill>
                  <a:prstClr val="black"/>
                </a:solidFill>
                <a:latin typeface="Times New Roman"/>
                <a:cs typeface="Times New Roman"/>
              </a:rPr>
              <a:t>thích</a:t>
            </a:r>
            <a:r>
              <a:rPr lang="en-US" sz="3200" dirty="0">
                <a:solidFill>
                  <a:prstClr val="black"/>
                </a:solidFill>
                <a:latin typeface="Times New Roman"/>
                <a:cs typeface="Times New Roman"/>
              </a:rPr>
              <a:t>.</a:t>
            </a:r>
          </a:p>
          <a:p>
            <a:pPr algn="just" fontAlgn="base">
              <a:lnSpc>
                <a:spcPct val="250000"/>
              </a:lnSpc>
            </a:pPr>
            <a:endParaRPr lang="en-US" sz="400" dirty="0">
              <a:solidFill>
                <a:prstClr val="black"/>
              </a:solidFill>
            </a:endParaRPr>
          </a:p>
        </p:txBody>
      </p:sp>
    </p:spTree>
    <p:extLst>
      <p:ext uri="{BB962C8B-B14F-4D97-AF65-F5344CB8AC3E}">
        <p14:creationId xmlns:p14="http://schemas.microsoft.com/office/powerpoint/2010/main" val="212601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4" name="Rectangle 3"/>
          <p:cNvSpPr/>
          <p:nvPr/>
        </p:nvSpPr>
        <p:spPr>
          <a:xfrm>
            <a:off x="0" y="225740"/>
            <a:ext cx="12192000" cy="1412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3" name="Rectangle 2"/>
          <p:cNvSpPr/>
          <p:nvPr/>
        </p:nvSpPr>
        <p:spPr>
          <a:xfrm>
            <a:off x="911424" y="2035217"/>
            <a:ext cx="10465163" cy="4524315"/>
          </a:xfrm>
          <a:prstGeom prst="rect">
            <a:avLst/>
          </a:prstGeom>
          <a:solidFill>
            <a:schemeClr val="bg1"/>
          </a:solidFill>
        </p:spPr>
        <p:txBody>
          <a:bodyPr wrap="square">
            <a:spAutoFit/>
          </a:bodyPr>
          <a:lstStyle/>
          <a:p>
            <a:pPr algn="just"/>
            <a:r>
              <a:rPr lang="en-US" sz="3200" dirty="0">
                <a:solidFill>
                  <a:srgbClr val="333333"/>
                </a:solidFill>
                <a:latin typeface="+mj-lt"/>
              </a:rPr>
              <a:t>        </a:t>
            </a:r>
            <a:r>
              <a:rPr lang="vi-VN" sz="3200" dirty="0">
                <a:solidFill>
                  <a:srgbClr val="333333"/>
                </a:solidFill>
                <a:latin typeface="+mj-lt"/>
              </a:rPr>
              <a:t>Đối với em, “món quà” đặc biệt nhất trong cuộc sống dành tặng cho em mà em yêu quý nhất chính là mẹ em. Mẹ em là một người phụ nữ đảm đang, dịu dàng và yêu thương con cái hết mực. Mẹ đã chăm lo cho em đến từng bữa ăn và cả giấc ngủ. Khi em đi học, mẹ chỉnh quần áo và cả khăn quàng cho em nữa. Em nghĩ nếu như không có mẹ - “món quà” đặc biệt dó có lẽ tôi khó có thể có được một cuộc sống vui vẻ, thoải mái và được học hành đến nơi đến chốn. Em yêu và biết ơn về “món quà” to lớn này đến nhường nào.</a:t>
            </a:r>
            <a:endParaRPr lang="en-US" sz="3200" dirty="0">
              <a:latin typeface="+mj-lt"/>
            </a:endParaRPr>
          </a:p>
        </p:txBody>
      </p:sp>
      <p:pic>
        <p:nvPicPr>
          <p:cNvPr id="6" name="Picture 5"/>
          <p:cNvPicPr>
            <a:picLocks noChangeAspect="1"/>
          </p:cNvPicPr>
          <p:nvPr/>
        </p:nvPicPr>
        <p:blipFill>
          <a:blip r:embed="rId3"/>
          <a:stretch>
            <a:fillRect/>
          </a:stretch>
        </p:blipFill>
        <p:spPr>
          <a:xfrm>
            <a:off x="843616" y="0"/>
            <a:ext cx="10532971" cy="2035216"/>
          </a:xfrm>
          <a:prstGeom prst="rect">
            <a:avLst/>
          </a:prstGeom>
        </p:spPr>
      </p:pic>
    </p:spTree>
    <p:extLst>
      <p:ext uri="{BB962C8B-B14F-4D97-AF65-F5344CB8AC3E}">
        <p14:creationId xmlns:p14="http://schemas.microsoft.com/office/powerpoint/2010/main" val="84435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2542692" y="2157731"/>
            <a:ext cx="6160675"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HẸN</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GẶP LẠI CÁC EM!</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2521513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229151"/>
            <a:ext cx="3468041" cy="3468041"/>
          </a:xfrm>
          <a:prstGeom prst="rect">
            <a:avLst/>
          </a:prstGeom>
        </p:spPr>
      </p:pic>
      <p:cxnSp>
        <p:nvCxnSpPr>
          <p:cNvPr id="23" name="Straight Connector 22"/>
          <p:cNvCxnSpPr/>
          <p:nvPr/>
        </p:nvCxnSpPr>
        <p:spPr>
          <a:xfrm>
            <a:off x="76846" y="640986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951" y="485870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896" y="36052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800" y="2940811"/>
            <a:ext cx="11452304" cy="11446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606669" y="3141944"/>
            <a:ext cx="1022901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1. </a:t>
            </a:r>
            <a:r>
              <a:rPr kumimoji="0" lang="en-US" sz="3200" b="1"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Tác</a:t>
            </a:r>
            <a:r>
              <a:rPr kumimoji="0" lang="en-US" sz="3200" b="1"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giả</a:t>
            </a:r>
            <a:r>
              <a:rPr kumimoji="0" lang="en-US" sz="3200" b="1"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bản</a:t>
            </a:r>
            <a:r>
              <a:rPr kumimoji="0" lang="en-US" sz="3200" b="1"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Vừa</a:t>
            </a:r>
            <a:r>
              <a:rPr kumimoji="0" lang="en-US" sz="3200" b="1"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nhắm</a:t>
            </a:r>
            <a:r>
              <a:rPr kumimoji="0" lang="en-US" sz="3200" b="1"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mắt</a:t>
            </a:r>
            <a:r>
              <a:rPr kumimoji="0" lang="en-US" sz="3200" b="1"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vừa</a:t>
            </a:r>
            <a:r>
              <a:rPr kumimoji="0" lang="en-US" sz="3200" b="1"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mở</a:t>
            </a:r>
            <a:r>
              <a:rPr kumimoji="0" lang="en-US" sz="3200" b="1"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cửa</a:t>
            </a:r>
            <a:r>
              <a:rPr kumimoji="0" lang="en-US" sz="3200" b="1"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sổ</a:t>
            </a:r>
            <a:r>
              <a:rPr kumimoji="0" lang="en-US" sz="3200" b="1"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là</a:t>
            </a:r>
            <a:r>
              <a:rPr kumimoji="0" lang="en-US" sz="3200" b="1"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chemeClr val="bg1"/>
                </a:solidFill>
                <a:effectLst/>
                <a:uLnTx/>
                <a:uFillTx/>
                <a:latin typeface="Times New Roman" panose="02020603050405020304" pitchFamily="18" charset="0"/>
                <a:cs typeface="Times New Roman" panose="02020603050405020304" pitchFamily="18" charset="0"/>
              </a:rPr>
              <a:t>ai</a:t>
            </a:r>
            <a:r>
              <a:rPr kumimoji="0" lang="en-US" sz="3200" b="1" i="0"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5" name="bang d"/>
          <p:cNvSpPr/>
          <p:nvPr/>
        </p:nvSpPr>
        <p:spPr>
          <a:xfrm flipH="1">
            <a:off x="6371688" y="5764065"/>
            <a:ext cx="5574562" cy="102112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460172" y="4420296"/>
            <a:ext cx="5486079" cy="968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348353" y="5826389"/>
            <a:ext cx="5709715"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Nguyễn</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Ngọc</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Thuần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623184" y="4436334"/>
            <a:ext cx="5057088"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lang="vi-VN"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Nguyễn</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Quang</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Thiều</a:t>
            </a:r>
            <a:r>
              <a:rPr lang="vi-VN"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r>
              <a:rPr kumimoji="0" lang="en-US" sz="2800" b="1" i="0" u="none" strike="noStrike" kern="1200" cap="none" spc="0" normalizeH="0" baseline="0" noProof="0" dirty="0" smtClean="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511728" y="4454625"/>
            <a:ext cx="5345660" cy="9496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687995" y="5907558"/>
            <a:ext cx="5249773" cy="8657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687995" y="4454625"/>
            <a:ext cx="4989104"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Xuân</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Quỳnh</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4" name="cau hoi c"/>
          <p:cNvSpPr txBox="1"/>
          <p:nvPr/>
        </p:nvSpPr>
        <p:spPr>
          <a:xfrm>
            <a:off x="709038" y="5869522"/>
            <a:ext cx="5093578"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Thanh</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Thảo</a:t>
            </a:r>
            <a:r>
              <a:rPr lang="vi-VN"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90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grpId="1" nodeType="clickEffect">
                                  <p:stCondLst>
                                    <p:cond delay="0"/>
                                  </p:stCondLst>
                                  <p:childTnLst>
                                    <p:animClr clrSpc="hsl" dir="cw">
                                      <p:cBhvr override="childStyle">
                                        <p:cTn id="55" dur="500" fill="hold"/>
                                        <p:tgtEl>
                                          <p:spTgt spid="33"/>
                                        </p:tgtEl>
                                        <p:attrNameLst>
                                          <p:attrName>style.color</p:attrName>
                                        </p:attrNameLst>
                                      </p:cBhvr>
                                      <p:by>
                                        <p:hsl h="0" s="-12549" l="-25098"/>
                                      </p:by>
                                    </p:animClr>
                                    <p:animClr clrSpc="hsl" dir="cw">
                                      <p:cBhvr>
                                        <p:cTn id="56" dur="500" fill="hold"/>
                                        <p:tgtEl>
                                          <p:spTgt spid="33"/>
                                        </p:tgtEl>
                                        <p:attrNameLst>
                                          <p:attrName>fillcolor</p:attrName>
                                        </p:attrNameLst>
                                      </p:cBhvr>
                                      <p:by>
                                        <p:hsl h="0" s="-12549" l="-25098"/>
                                      </p:by>
                                    </p:animClr>
                                    <p:animClr clrSpc="hsl" dir="cw">
                                      <p:cBhvr>
                                        <p:cTn id="57" dur="500" fill="hold"/>
                                        <p:tgtEl>
                                          <p:spTgt spid="33"/>
                                        </p:tgtEl>
                                        <p:attrNameLst>
                                          <p:attrName>stroke.color</p:attrName>
                                        </p:attrNameLst>
                                      </p:cBhvr>
                                      <p:by>
                                        <p:hsl h="0" s="-12549" l="-25098"/>
                                      </p:by>
                                    </p:animClr>
                                    <p:set>
                                      <p:cBhvr>
                                        <p:cTn id="58" dur="500" fill="hold"/>
                                        <p:tgtEl>
                                          <p:spTgt spid="33"/>
                                        </p:tgtEl>
                                        <p:attrNameLst>
                                          <p:attrName>fill.type</p:attrName>
                                        </p:attrNameLst>
                                      </p:cBhvr>
                                      <p:to>
                                        <p:strVal val="solid"/>
                                      </p:to>
                                    </p:set>
                                  </p:childTnLst>
                                </p:cTn>
                              </p:par>
                              <p:par>
                                <p:cTn id="59" presetID="19" presetClass="emph" presetSubtype="0" fill="hold" grpId="0" nodeType="withEffect">
                                  <p:stCondLst>
                                    <p:cond delay="0"/>
                                  </p:stCondLst>
                                  <p:childTnLst>
                                    <p:animClr clrSpc="rgb" dir="cw">
                                      <p:cBhvr override="childStyle">
                                        <p:cTn id="60" dur="500" fill="hold"/>
                                        <p:tgtEl>
                                          <p:spTgt spid="31"/>
                                        </p:tgtEl>
                                        <p:attrNameLst>
                                          <p:attrName>style.color</p:attrName>
                                        </p:attrNameLst>
                                      </p:cBhvr>
                                      <p:to>
                                        <a:srgbClr val="FFC000"/>
                                      </p:to>
                                    </p:animClr>
                                    <p:animClr clrSpc="rgb" dir="cw">
                                      <p:cBhvr>
                                        <p:cTn id="61" dur="500" fill="hold"/>
                                        <p:tgtEl>
                                          <p:spTgt spid="31"/>
                                        </p:tgtEl>
                                        <p:attrNameLst>
                                          <p:attrName>fillcolor</p:attrName>
                                        </p:attrNameLst>
                                      </p:cBhvr>
                                      <p:to>
                                        <a:srgbClr val="FFC000"/>
                                      </p:to>
                                    </p:animClr>
                                    <p:set>
                                      <p:cBhvr>
                                        <p:cTn id="62" dur="500" fill="hold"/>
                                        <p:tgtEl>
                                          <p:spTgt spid="31"/>
                                        </p:tgtEl>
                                        <p:attrNameLst>
                                          <p:attrName>fill.type</p:attrName>
                                        </p:attrNameLst>
                                      </p:cBhvr>
                                      <p:to>
                                        <p:strVal val="solid"/>
                                      </p:to>
                                    </p:set>
                                    <p:set>
                                      <p:cBhvr>
                                        <p:cTn id="63" dur="500" fill="hold"/>
                                        <p:tgtEl>
                                          <p:spTgt spid="31"/>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0221" fill="hold"/>
                                        <p:tgtEl>
                                          <p:spTgt spid="39"/>
                                        </p:tgtEl>
                                      </p:cBhvr>
                                    </p:cmd>
                                  </p:childTnLst>
                                </p:cTn>
                              </p:par>
                              <p:par>
                                <p:cTn id="66" presetID="3" presetClass="mediacall" presetSubtype="0" fill="hold" nodeType="withEffect">
                                  <p:stCondLst>
                                    <p:cond delay="0"/>
                                  </p:stCondLst>
                                  <p:childTnLst>
                                    <p:cmd type="call" cmd="stop">
                                      <p:cBhvr>
                                        <p:cTn id="67" dur="1" fill="hold"/>
                                        <p:tgtEl>
                                          <p:spTgt spid="38"/>
                                        </p:tgtEl>
                                      </p:cBhvr>
                                    </p:cmd>
                                  </p:childTnLst>
                                </p:cTn>
                              </p:par>
                              <p:par>
                                <p:cTn id="68" presetID="19" presetClass="emph" presetSubtype="0" fill="hold" grpId="1" nodeType="withEffect">
                                  <p:stCondLst>
                                    <p:cond delay="3000"/>
                                  </p:stCondLst>
                                  <p:childTnLst>
                                    <p:animClr clrSpc="rgb" dir="cw">
                                      <p:cBhvr override="childStyle">
                                        <p:cTn id="69" dur="500" fill="hold"/>
                                        <p:tgtEl>
                                          <p:spTgt spid="31"/>
                                        </p:tgtEl>
                                        <p:attrNameLst>
                                          <p:attrName>style.color</p:attrName>
                                        </p:attrNameLst>
                                      </p:cBhvr>
                                      <p:to>
                                        <a:srgbClr val="FF0000"/>
                                      </p:to>
                                    </p:animClr>
                                    <p:animClr clrSpc="rgb" dir="cw">
                                      <p:cBhvr>
                                        <p:cTn id="70" dur="500" fill="hold"/>
                                        <p:tgtEl>
                                          <p:spTgt spid="31"/>
                                        </p:tgtEl>
                                        <p:attrNameLst>
                                          <p:attrName>fillcolor</p:attrName>
                                        </p:attrNameLst>
                                      </p:cBhvr>
                                      <p:to>
                                        <a:srgbClr val="FF0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3000"/>
                                  </p:stCondLst>
                                  <p:childTnLst>
                                    <p:cmd type="call" cmd="playFrom(0.0)">
                                      <p:cBhvr>
                                        <p:cTn id="74" dur="5906" fill="hold"/>
                                        <p:tgtEl>
                                          <p:spTgt spid="41"/>
                                        </p:tgtEl>
                                      </p:cBhvr>
                                    </p:cmd>
                                  </p:childTnLst>
                                </p:cTn>
                              </p:par>
                              <p:par>
                                <p:cTn id="75" presetID="3" presetClass="mediacall" presetSubtype="0" fill="hold" nodeType="withEffect">
                                  <p:stCondLst>
                                    <p:cond delay="3000"/>
                                  </p:stCondLst>
                                  <p:childTnLst>
                                    <p:cmd type="call" cmd="stop">
                                      <p:cBhvr>
                                        <p:cTn id="76" dur="1" fill="hold"/>
                                        <p:tgtEl>
                                          <p:spTgt spid="39"/>
                                        </p:tgtEl>
                                      </p:cBhvr>
                                    </p:cmd>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24" presetClass="emph" presetSubtype="0" fill="hold" grpId="1" nodeType="clickEffect">
                                  <p:stCondLst>
                                    <p:cond delay="0"/>
                                  </p:stCondLst>
                                  <p:childTnLst>
                                    <p:animClr clrSpc="hsl" dir="cw">
                                      <p:cBhvr override="childStyle">
                                        <p:cTn id="81" dur="500" fill="hold"/>
                                        <p:tgtEl>
                                          <p:spTgt spid="27"/>
                                        </p:tgtEl>
                                        <p:attrNameLst>
                                          <p:attrName>style.color</p:attrName>
                                        </p:attrNameLst>
                                      </p:cBhvr>
                                      <p:by>
                                        <p:hsl h="0" s="-12549" l="-25098"/>
                                      </p:by>
                                    </p:animClr>
                                    <p:animClr clrSpc="hsl" dir="cw">
                                      <p:cBhvr>
                                        <p:cTn id="82" dur="500" fill="hold"/>
                                        <p:tgtEl>
                                          <p:spTgt spid="27"/>
                                        </p:tgtEl>
                                        <p:attrNameLst>
                                          <p:attrName>fillcolor</p:attrName>
                                        </p:attrNameLst>
                                      </p:cBhvr>
                                      <p:by>
                                        <p:hsl h="0" s="-12549" l="-25098"/>
                                      </p:by>
                                    </p:animClr>
                                    <p:animClr clrSpc="hsl" dir="cw">
                                      <p:cBhvr>
                                        <p:cTn id="83" dur="500" fill="hold"/>
                                        <p:tgtEl>
                                          <p:spTgt spid="27"/>
                                        </p:tgtEl>
                                        <p:attrNameLst>
                                          <p:attrName>stroke.color</p:attrName>
                                        </p:attrNameLst>
                                      </p:cBhvr>
                                      <p:by>
                                        <p:hsl h="0" s="-12549" l="-25098"/>
                                      </p:by>
                                    </p:animClr>
                                    <p:set>
                                      <p:cBhvr>
                                        <p:cTn id="84" dur="500" fill="hold"/>
                                        <p:tgtEl>
                                          <p:spTgt spid="27"/>
                                        </p:tgtEl>
                                        <p:attrNameLst>
                                          <p:attrName>fill.type</p:attrName>
                                        </p:attrNameLst>
                                      </p:cBhvr>
                                      <p:to>
                                        <p:strVal val="solid"/>
                                      </p:to>
                                    </p:set>
                                  </p:childTnLst>
                                </p:cTn>
                              </p:par>
                              <p:par>
                                <p:cTn id="85" presetID="19" presetClass="emph" presetSubtype="0" fill="hold" grpId="0" nodeType="withEffect">
                                  <p:stCondLst>
                                    <p:cond delay="0"/>
                                  </p:stCondLst>
                                  <p:childTnLst>
                                    <p:animClr clrSpc="rgb" dir="cw">
                                      <p:cBhvr override="childStyle">
                                        <p:cTn id="86" dur="500" fill="hold"/>
                                        <p:tgtEl>
                                          <p:spTgt spid="16"/>
                                        </p:tgtEl>
                                        <p:attrNameLst>
                                          <p:attrName>style.color</p:attrName>
                                        </p:attrNameLst>
                                      </p:cBhvr>
                                      <p:to>
                                        <a:srgbClr val="FFC000"/>
                                      </p:to>
                                    </p:animClr>
                                    <p:animClr clrSpc="rgb" dir="cw">
                                      <p:cBhvr>
                                        <p:cTn id="87" dur="500" fill="hold"/>
                                        <p:tgtEl>
                                          <p:spTgt spid="16"/>
                                        </p:tgtEl>
                                        <p:attrNameLst>
                                          <p:attrName>fillcolor</p:attrName>
                                        </p:attrNameLst>
                                      </p:cBhvr>
                                      <p:to>
                                        <a:srgbClr val="FFC000"/>
                                      </p:to>
                                    </p:animClr>
                                    <p:set>
                                      <p:cBhvr>
                                        <p:cTn id="88" dur="500" fill="hold"/>
                                        <p:tgtEl>
                                          <p:spTgt spid="16"/>
                                        </p:tgtEl>
                                        <p:attrNameLst>
                                          <p:attrName>fill.type</p:attrName>
                                        </p:attrNameLst>
                                      </p:cBhvr>
                                      <p:to>
                                        <p:strVal val="solid"/>
                                      </p:to>
                                    </p:set>
                                    <p:set>
                                      <p:cBhvr>
                                        <p:cTn id="89" dur="500" fill="hold"/>
                                        <p:tgtEl>
                                          <p:spTgt spid="16"/>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20221" fill="hold"/>
                                        <p:tgtEl>
                                          <p:spTgt spid="39"/>
                                        </p:tgtEl>
                                      </p:cBhvr>
                                    </p:cmd>
                                  </p:childTnLst>
                                </p:cTn>
                              </p:par>
                              <p:par>
                                <p:cTn id="92" presetID="3" presetClass="mediacall" presetSubtype="0" fill="hold" nodeType="withEffect">
                                  <p:stCondLst>
                                    <p:cond delay="0"/>
                                  </p:stCondLst>
                                  <p:childTnLst>
                                    <p:cmd type="call" cmd="stop">
                                      <p:cBhvr>
                                        <p:cTn id="93" dur="1" fill="hold"/>
                                        <p:tgtEl>
                                          <p:spTgt spid="38"/>
                                        </p:tgtEl>
                                      </p:cBhvr>
                                    </p:cmd>
                                  </p:childTnLst>
                                </p:cTn>
                              </p:par>
                              <p:par>
                                <p:cTn id="94" presetID="19" presetClass="emph" presetSubtype="0" fill="hold" grpId="1" nodeType="withEffect">
                                  <p:stCondLst>
                                    <p:cond delay="3500"/>
                                  </p:stCondLst>
                                  <p:childTnLst>
                                    <p:animClr clrSpc="rgb" dir="cw">
                                      <p:cBhvr override="childStyle">
                                        <p:cTn id="95" dur="500" fill="hold"/>
                                        <p:tgtEl>
                                          <p:spTgt spid="16"/>
                                        </p:tgtEl>
                                        <p:attrNameLst>
                                          <p:attrName>style.color</p:attrName>
                                        </p:attrNameLst>
                                      </p:cBhvr>
                                      <p:to>
                                        <a:srgbClr val="FF0000"/>
                                      </p:to>
                                    </p:animClr>
                                    <p:animClr clrSpc="rgb" dir="cw">
                                      <p:cBhvr>
                                        <p:cTn id="96" dur="500" fill="hold"/>
                                        <p:tgtEl>
                                          <p:spTgt spid="16"/>
                                        </p:tgtEl>
                                        <p:attrNameLst>
                                          <p:attrName>fillcolor</p:attrName>
                                        </p:attrNameLst>
                                      </p:cBhvr>
                                      <p:to>
                                        <a:srgbClr val="FF0000"/>
                                      </p:to>
                                    </p:animClr>
                                    <p:set>
                                      <p:cBhvr>
                                        <p:cTn id="97" dur="500" fill="hold"/>
                                        <p:tgtEl>
                                          <p:spTgt spid="16"/>
                                        </p:tgtEl>
                                        <p:attrNameLst>
                                          <p:attrName>fill.type</p:attrName>
                                        </p:attrNameLst>
                                      </p:cBhvr>
                                      <p:to>
                                        <p:strVal val="solid"/>
                                      </p:to>
                                    </p:set>
                                    <p:set>
                                      <p:cBhvr>
                                        <p:cTn id="98" dur="500" fill="hold"/>
                                        <p:tgtEl>
                                          <p:spTgt spid="16"/>
                                        </p:tgtEl>
                                        <p:attrNameLst>
                                          <p:attrName>fill.on</p:attrName>
                                        </p:attrNameLst>
                                      </p:cBhvr>
                                      <p:to>
                                        <p:strVal val="true"/>
                                      </p:to>
                                    </p:set>
                                  </p:childTnLst>
                                </p:cTn>
                              </p:par>
                              <p:par>
                                <p:cTn id="99" presetID="1" presetClass="mediacall" presetSubtype="0" fill="hold" nodeType="withEffect">
                                  <p:stCondLst>
                                    <p:cond delay="3500"/>
                                  </p:stCondLst>
                                  <p:childTnLst>
                                    <p:cmd type="call" cmd="playFrom(0.0)">
                                      <p:cBhvr>
                                        <p:cTn id="100" dur="5906" fill="hold"/>
                                        <p:tgtEl>
                                          <p:spTgt spid="41"/>
                                        </p:tgtEl>
                                      </p:cBhvr>
                                    </p:cmd>
                                  </p:childTnLst>
                                </p:cTn>
                              </p:par>
                              <p:par>
                                <p:cTn id="101" presetID="3" presetClass="mediacall" presetSubtype="0" fill="hold" nodeType="withEffect">
                                  <p:stCondLst>
                                    <p:cond delay="3500"/>
                                  </p:stCondLst>
                                  <p:childTnLst>
                                    <p:cmd type="call" cmd="stop">
                                      <p:cBhvr>
                                        <p:cTn id="102" dur="1" fill="hold"/>
                                        <p:tgtEl>
                                          <p:spTgt spid="39"/>
                                        </p:tgtEl>
                                      </p:cBhvr>
                                    </p:cmd>
                                  </p:childTnLst>
                                </p:cTn>
                              </p:par>
                            </p:childTnLst>
                          </p:cTn>
                        </p:par>
                      </p:childTnLst>
                    </p:cTn>
                  </p:par>
                </p:childTnLst>
              </p:cTn>
              <p:nextCondLst>
                <p:cond evt="onClick" delay="0">
                  <p:tgtEl>
                    <p:spTgt spid="27"/>
                  </p:tgtEl>
                </p:cond>
              </p:nextCondLst>
            </p:seq>
            <p:seq concurrent="1" nextAc="seek">
              <p:cTn id="103" restart="whenNotActive" fill="hold" evtFilter="cancelBubble" nodeType="interactiveSeq">
                <p:stCondLst>
                  <p:cond evt="onClick" delay="0">
                    <p:tgtEl>
                      <p:spTgt spid="34"/>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34"/>
                                        </p:tgtEl>
                                        <p:attrNameLst>
                                          <p:attrName>style.color</p:attrName>
                                        </p:attrNameLst>
                                      </p:cBhvr>
                                      <p:by>
                                        <p:hsl h="0" s="-12549" l="-25098"/>
                                      </p:by>
                                    </p:animClr>
                                    <p:animClr clrSpc="hsl" dir="cw">
                                      <p:cBhvr>
                                        <p:cTn id="108" dur="500" fill="hold"/>
                                        <p:tgtEl>
                                          <p:spTgt spid="34"/>
                                        </p:tgtEl>
                                        <p:attrNameLst>
                                          <p:attrName>fillcolor</p:attrName>
                                        </p:attrNameLst>
                                      </p:cBhvr>
                                      <p:by>
                                        <p:hsl h="0" s="-12549" l="-25098"/>
                                      </p:by>
                                    </p:animClr>
                                    <p:animClr clrSpc="hsl" dir="cw">
                                      <p:cBhvr>
                                        <p:cTn id="109" dur="500" fill="hold"/>
                                        <p:tgtEl>
                                          <p:spTgt spid="34"/>
                                        </p:tgtEl>
                                        <p:attrNameLst>
                                          <p:attrName>stroke.color</p:attrName>
                                        </p:attrNameLst>
                                      </p:cBhvr>
                                      <p:by>
                                        <p:hsl h="0" s="-12549" l="-25098"/>
                                      </p:by>
                                    </p:animClr>
                                    <p:set>
                                      <p:cBhvr>
                                        <p:cTn id="110" dur="500" fill="hold"/>
                                        <p:tgtEl>
                                          <p:spTgt spid="34"/>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32"/>
                                        </p:tgtEl>
                                        <p:attrNameLst>
                                          <p:attrName>style.color</p:attrName>
                                        </p:attrNameLst>
                                      </p:cBhvr>
                                      <p:to>
                                        <a:schemeClr val="accent2"/>
                                      </p:to>
                                    </p:animClr>
                                    <p:animClr clrSpc="rgb" dir="cw">
                                      <p:cBhvr>
                                        <p:cTn id="113" dur="500" fill="hold"/>
                                        <p:tgtEl>
                                          <p:spTgt spid="32"/>
                                        </p:tgtEl>
                                        <p:attrNameLst>
                                          <p:attrName>fillcolor</p:attrName>
                                        </p:attrNameLst>
                                      </p:cBhvr>
                                      <p:to>
                                        <a:schemeClr val="accent2"/>
                                      </p:to>
                                    </p:animClr>
                                    <p:set>
                                      <p:cBhvr>
                                        <p:cTn id="114" dur="500" fill="hold"/>
                                        <p:tgtEl>
                                          <p:spTgt spid="32"/>
                                        </p:tgtEl>
                                        <p:attrNameLst>
                                          <p:attrName>fill.type</p:attrName>
                                        </p:attrNameLst>
                                      </p:cBhvr>
                                      <p:to>
                                        <p:strVal val="solid"/>
                                      </p:to>
                                    </p:set>
                                    <p:set>
                                      <p:cBhvr>
                                        <p:cTn id="115" dur="500" fill="hold"/>
                                        <p:tgtEl>
                                          <p:spTgt spid="32"/>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000"/>
                                  </p:stCondLst>
                                  <p:childTnLst>
                                    <p:animClr clrSpc="rgb" dir="cw">
                                      <p:cBhvr override="childStyle">
                                        <p:cTn id="121" dur="500" fill="hold"/>
                                        <p:tgtEl>
                                          <p:spTgt spid="32"/>
                                        </p:tgtEl>
                                        <p:attrNameLst>
                                          <p:attrName>style.color</p:attrName>
                                        </p:attrNameLst>
                                      </p:cBhvr>
                                      <p:to>
                                        <a:srgbClr val="FF0000"/>
                                      </p:to>
                                    </p:animClr>
                                    <p:animClr clrSpc="rgb" dir="cw">
                                      <p:cBhvr>
                                        <p:cTn id="122" dur="500" fill="hold"/>
                                        <p:tgtEl>
                                          <p:spTgt spid="32"/>
                                        </p:tgtEl>
                                        <p:attrNameLst>
                                          <p:attrName>fillcolor</p:attrName>
                                        </p:attrNameLst>
                                      </p:cBhvr>
                                      <p:to>
                                        <a:srgbClr val="FF0000"/>
                                      </p:to>
                                    </p:animClr>
                                    <p:set>
                                      <p:cBhvr>
                                        <p:cTn id="123" dur="500" fill="hold"/>
                                        <p:tgtEl>
                                          <p:spTgt spid="32"/>
                                        </p:tgtEl>
                                        <p:attrNameLst>
                                          <p:attrName>fill.type</p:attrName>
                                        </p:attrNameLst>
                                      </p:cBhvr>
                                      <p:to>
                                        <p:strVal val="solid"/>
                                      </p:to>
                                    </p:set>
                                    <p:set>
                                      <p:cBhvr>
                                        <p:cTn id="124" dur="500" fill="hold"/>
                                        <p:tgtEl>
                                          <p:spTgt spid="32"/>
                                        </p:tgtEl>
                                        <p:attrNameLst>
                                          <p:attrName>fill.on</p:attrName>
                                        </p:attrNameLst>
                                      </p:cBhvr>
                                      <p:to>
                                        <p:strVal val="true"/>
                                      </p:to>
                                    </p:set>
                                  </p:childTnLst>
                                </p:cTn>
                              </p:par>
                              <p:par>
                                <p:cTn id="125" presetID="1" presetClass="mediacall" presetSubtype="0" fill="hold" nodeType="withEffect">
                                  <p:stCondLst>
                                    <p:cond delay="3000"/>
                                  </p:stCondLst>
                                  <p:childTnLst>
                                    <p:cmd type="call" cmd="playFrom(0.0)">
                                      <p:cBhvr>
                                        <p:cTn id="126" dur="5906" fill="hold"/>
                                        <p:tgtEl>
                                          <p:spTgt spid="41"/>
                                        </p:tgtEl>
                                      </p:cBhvr>
                                    </p:cmd>
                                  </p:childTnLst>
                                </p:cTn>
                              </p:par>
                              <p:par>
                                <p:cTn id="127" presetID="3" presetClass="mediacall" presetSubtype="0" fill="hold" nodeType="withEffect">
                                  <p:stCondLst>
                                    <p:cond delay="3000"/>
                                  </p:stCondLst>
                                  <p:childTnLst>
                                    <p:cmd type="call" cmd="stop">
                                      <p:cBhvr>
                                        <p:cTn id="128" dur="1" fill="hold"/>
                                        <p:tgtEl>
                                          <p:spTgt spid="39"/>
                                        </p:tgtEl>
                                      </p:cBhvr>
                                    </p:cmd>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9151" y="129787"/>
            <a:ext cx="2033698" cy="2033698"/>
          </a:xfrm>
          <a:prstGeom prst="rect">
            <a:avLst/>
          </a:prstGeom>
        </p:spPr>
      </p:pic>
      <p:cxnSp>
        <p:nvCxnSpPr>
          <p:cNvPr id="23" name="Straight Connector 22"/>
          <p:cNvCxnSpPr/>
          <p:nvPr/>
        </p:nvCxnSpPr>
        <p:spPr>
          <a:xfrm>
            <a:off x="-146427" y="555528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895" y="4214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257026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800" y="2106565"/>
            <a:ext cx="10872190" cy="12940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4255" y="2188801"/>
            <a:ext cx="93836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fr-FR"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Đoạn trích Vừa nhắm mắt vừa mở cửa sổ được kể theo ngôi thứ mấy?</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6096000" y="391758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bang c"/>
          <p:cNvSpPr/>
          <p:nvPr/>
        </p:nvSpPr>
        <p:spPr>
          <a:xfrm flipH="1">
            <a:off x="653084" y="5054388"/>
            <a:ext cx="5249773" cy="11897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cau hoi b"/>
          <p:cNvSpPr txBox="1"/>
          <p:nvPr/>
        </p:nvSpPr>
        <p:spPr>
          <a:xfrm>
            <a:off x="6395676" y="4019785"/>
            <a:ext cx="465041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Ngôi</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thứ</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nhất</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959581" y="5355227"/>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Ngôi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thứ</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ít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31" name="bang a"/>
          <p:cNvSpPr/>
          <p:nvPr/>
        </p:nvSpPr>
        <p:spPr>
          <a:xfrm flipH="1">
            <a:off x="766437" y="3911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ang d"/>
          <p:cNvSpPr/>
          <p:nvPr/>
        </p:nvSpPr>
        <p:spPr>
          <a:xfrm flipH="1">
            <a:off x="6240302" y="5047351"/>
            <a:ext cx="5249773" cy="11897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au hoi a"/>
          <p:cNvSpPr txBox="1"/>
          <p:nvPr/>
        </p:nvSpPr>
        <p:spPr>
          <a:xfrm>
            <a:off x="1066113" y="4014163"/>
            <a:ext cx="465041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Ngôi</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thứ</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hai</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289144" y="5244289"/>
            <a:ext cx="505662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Ngôi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thứ</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42800" y="1817119"/>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42800" y="2373375"/>
            <a:ext cx="487363" cy="487363"/>
          </a:xfrm>
          <a:prstGeom prst="rect">
            <a:avLst/>
          </a:prstGeom>
        </p:spPr>
      </p:pic>
      <p:pic>
        <p:nvPicPr>
          <p:cNvPr id="2050" name="Picture 2" descr="Ảnh động Powerpoint CTU">
            <a:hlinkClick r:id="rId13" action="ppaction://hlinksldjump"/>
          </p:cNvPr>
          <p:cNvPicPr>
            <a:picLocks noChangeAspect="1" noChangeArrowheads="1" noCrop="1"/>
          </p:cNvPicPr>
          <p:nvPr/>
        </p:nvPicPr>
        <p:blipFill>
          <a:blip r:embed="rId14"/>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0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9151" y="129787"/>
            <a:ext cx="2033698" cy="2033698"/>
          </a:xfrm>
          <a:prstGeom prst="rect">
            <a:avLst/>
          </a:prstGeom>
        </p:spPr>
      </p:pic>
      <p:cxnSp>
        <p:nvCxnSpPr>
          <p:cNvPr id="23" name="Straight Connector 22"/>
          <p:cNvCxnSpPr/>
          <p:nvPr/>
        </p:nvCxnSpPr>
        <p:spPr>
          <a:xfrm>
            <a:off x="-146427" y="555528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895" y="4214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257026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800" y="2106565"/>
            <a:ext cx="10872190" cy="12940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4255" y="2188801"/>
            <a:ext cx="93836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fr-FR"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chính</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bản</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Vừa </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nhắm mắt vừa mở cửa </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sổ</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ai</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6096000" y="391758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bang c"/>
          <p:cNvSpPr/>
          <p:nvPr/>
        </p:nvSpPr>
        <p:spPr>
          <a:xfrm flipH="1">
            <a:off x="653084" y="5054388"/>
            <a:ext cx="5249773" cy="11897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cau hoi b"/>
          <p:cNvSpPr txBox="1"/>
          <p:nvPr/>
        </p:nvSpPr>
        <p:spPr>
          <a:xfrm>
            <a:off x="6395676" y="4019785"/>
            <a:ext cx="465041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BỐ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nhân</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TÔI. </a:t>
            </a:r>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959581" y="5355227"/>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Nhân</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vật</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TÔI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766437" y="3911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ang d"/>
          <p:cNvSpPr/>
          <p:nvPr/>
        </p:nvSpPr>
        <p:spPr>
          <a:xfrm flipH="1">
            <a:off x="6240302" y="5047351"/>
            <a:ext cx="5249773" cy="11897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au hoi a"/>
          <p:cNvSpPr txBox="1"/>
          <p:nvPr/>
        </p:nvSpPr>
        <p:spPr>
          <a:xfrm>
            <a:off x="1066113" y="4014163"/>
            <a:ext cx="465041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Tí</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289144" y="5244289"/>
            <a:ext cx="505662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Chú</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Hùng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42800" y="1817119"/>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42800" y="2373375"/>
            <a:ext cx="487363" cy="487363"/>
          </a:xfrm>
          <a:prstGeom prst="rect">
            <a:avLst/>
          </a:prstGeom>
        </p:spPr>
      </p:pic>
      <p:pic>
        <p:nvPicPr>
          <p:cNvPr id="2050" name="Picture 2" descr="Ảnh động Powerpoint CTU">
            <a:hlinkClick r:id="rId13" action="ppaction://hlinksldjump"/>
          </p:cNvPr>
          <p:cNvPicPr>
            <a:picLocks noChangeAspect="1" noChangeArrowheads="1" noCrop="1"/>
          </p:cNvPicPr>
          <p:nvPr/>
        </p:nvPicPr>
        <p:blipFill>
          <a:blip r:embed="rId14"/>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59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9151" y="129787"/>
            <a:ext cx="2033698" cy="2033698"/>
          </a:xfrm>
          <a:prstGeom prst="rect">
            <a:avLst/>
          </a:prstGeom>
        </p:spPr>
      </p:pic>
      <p:cxnSp>
        <p:nvCxnSpPr>
          <p:cNvPr id="23" name="Straight Connector 22"/>
          <p:cNvCxnSpPr/>
          <p:nvPr/>
        </p:nvCxnSpPr>
        <p:spPr>
          <a:xfrm>
            <a:off x="-146427" y="555528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895" y="4214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257026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800" y="2106565"/>
            <a:ext cx="10872190" cy="12940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4255" y="2188801"/>
            <a:ext cx="93836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fr-FR"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TÔI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bản</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những</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khả</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năng</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đặc</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biệt</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6095999" y="3917584"/>
            <a:ext cx="5688169"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bang c"/>
          <p:cNvSpPr/>
          <p:nvPr/>
        </p:nvSpPr>
        <p:spPr>
          <a:xfrm flipH="1">
            <a:off x="653084" y="5054388"/>
            <a:ext cx="5249773" cy="11897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cau hoi b"/>
          <p:cNvSpPr txBox="1"/>
          <p:nvPr/>
        </p:nvSpPr>
        <p:spPr>
          <a:xfrm>
            <a:off x="6082806" y="4019785"/>
            <a:ext cx="496328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cách</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nhìn</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đặc</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biệt</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508782" y="5355227"/>
            <a:ext cx="57315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Ngửi</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để</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đoán</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tên</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loài</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hoa</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309092" y="3911962"/>
            <a:ext cx="5707117"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ang d"/>
          <p:cNvSpPr/>
          <p:nvPr/>
        </p:nvSpPr>
        <p:spPr>
          <a:xfrm flipH="1">
            <a:off x="6240302" y="5047351"/>
            <a:ext cx="5249773" cy="11897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au hoi a"/>
          <p:cNvSpPr txBox="1"/>
          <p:nvPr/>
        </p:nvSpPr>
        <p:spPr>
          <a:xfrm>
            <a:off x="371166" y="3737164"/>
            <a:ext cx="5813608" cy="954107"/>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Lắng</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nghe</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âm</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thanh</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tài</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tình</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sờ</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ngửi</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hoa</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289144" y="5244289"/>
            <a:ext cx="505662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B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đúng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42800" y="1817119"/>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42800" y="2373375"/>
            <a:ext cx="487363" cy="487363"/>
          </a:xfrm>
          <a:prstGeom prst="rect">
            <a:avLst/>
          </a:prstGeom>
        </p:spPr>
      </p:pic>
      <p:pic>
        <p:nvPicPr>
          <p:cNvPr id="2050" name="Picture 2" descr="Ảnh động Powerpoint CTU">
            <a:hlinkClick r:id="rId13" action="ppaction://hlinksldjump"/>
          </p:cNvPr>
          <p:cNvPicPr>
            <a:picLocks noChangeAspect="1" noChangeArrowheads="1" noCrop="1"/>
          </p:cNvPicPr>
          <p:nvPr/>
        </p:nvPicPr>
        <p:blipFill>
          <a:blip r:embed="rId14"/>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4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9151" y="129787"/>
            <a:ext cx="2033698" cy="2033698"/>
          </a:xfrm>
          <a:prstGeom prst="rect">
            <a:avLst/>
          </a:prstGeom>
        </p:spPr>
      </p:pic>
      <p:cxnSp>
        <p:nvCxnSpPr>
          <p:cNvPr id="23" name="Straight Connector 22"/>
          <p:cNvCxnSpPr/>
          <p:nvPr/>
        </p:nvCxnSpPr>
        <p:spPr>
          <a:xfrm>
            <a:off x="-146427" y="555528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895" y="4214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257026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800" y="2106565"/>
            <a:ext cx="10872190" cy="12940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4255" y="2188801"/>
            <a:ext cx="93836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fr-FR"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TÔI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suy</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nghĩ</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như</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bố</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6095999" y="3917584"/>
            <a:ext cx="5688169"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bang c"/>
          <p:cNvSpPr/>
          <p:nvPr/>
        </p:nvSpPr>
        <p:spPr>
          <a:xfrm flipH="1">
            <a:off x="653084" y="5054388"/>
            <a:ext cx="5249773" cy="11897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cau hoi b"/>
          <p:cNvSpPr txBox="1"/>
          <p:nvPr/>
        </p:nvSpPr>
        <p:spPr>
          <a:xfrm>
            <a:off x="6082806" y="4019785"/>
            <a:ext cx="496328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Bố</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chế</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tạo</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bình</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tưới</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giỏi</a:t>
            </a:r>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508782" y="5355227"/>
            <a:ext cx="57315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Bố</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món</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quà</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to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bự</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nhất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309092" y="3911962"/>
            <a:ext cx="5707117"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ang d"/>
          <p:cNvSpPr/>
          <p:nvPr/>
        </p:nvSpPr>
        <p:spPr>
          <a:xfrm flipH="1">
            <a:off x="6240302" y="5047351"/>
            <a:ext cx="5249773" cy="11897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au hoi a"/>
          <p:cNvSpPr txBox="1"/>
          <p:nvPr/>
        </p:nvSpPr>
        <p:spPr>
          <a:xfrm>
            <a:off x="89249" y="3768570"/>
            <a:ext cx="5926960" cy="954107"/>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Bố</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rất</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thích</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trồng</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hoa</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thích</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ăn</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ổi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289144" y="5244289"/>
            <a:ext cx="505662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Bố</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rất</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thương</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Tí</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42800" y="1817119"/>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42800" y="2373375"/>
            <a:ext cx="487363" cy="487363"/>
          </a:xfrm>
          <a:prstGeom prst="rect">
            <a:avLst/>
          </a:prstGeom>
        </p:spPr>
      </p:pic>
      <p:pic>
        <p:nvPicPr>
          <p:cNvPr id="2050" name="Picture 2" descr="Ảnh động Powerpoint CTU">
            <a:hlinkClick r:id="rId13" action="ppaction://hlinksldjump"/>
          </p:cNvPr>
          <p:cNvPicPr>
            <a:picLocks noChangeAspect="1" noChangeArrowheads="1" noCrop="1"/>
          </p:cNvPicPr>
          <p:nvPr/>
        </p:nvPicPr>
        <p:blipFill>
          <a:blip r:embed="rId14"/>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7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9151" y="129787"/>
            <a:ext cx="2033698" cy="2033698"/>
          </a:xfrm>
          <a:prstGeom prst="rect">
            <a:avLst/>
          </a:prstGeom>
        </p:spPr>
      </p:pic>
      <p:cxnSp>
        <p:nvCxnSpPr>
          <p:cNvPr id="23" name="Straight Connector 22"/>
          <p:cNvCxnSpPr/>
          <p:nvPr/>
        </p:nvCxnSpPr>
        <p:spPr>
          <a:xfrm>
            <a:off x="-146427" y="555528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895" y="4214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257026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800" y="2106565"/>
            <a:ext cx="10872190" cy="12940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4255" y="2188801"/>
            <a:ext cx="93836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fr-FR"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6</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BỐ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miêu</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tả</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qu</a:t>
            </a:r>
            <a:r>
              <a:rPr lang="en-US" sz="3200" b="1" dirty="0" smtClean="0">
                <a:solidFill>
                  <a:prstClr val="white"/>
                </a:solidFill>
                <a:latin typeface="Times New Roman" panose="02020603050405020304" pitchFamily="18" charset="0"/>
                <a:cs typeface="Times New Roman" panose="02020603050405020304" pitchFamily="18" charset="0"/>
              </a:rPr>
              <a:t>a </a:t>
            </a:r>
            <a:r>
              <a:rPr lang="en-US" sz="3200" b="1" dirty="0" err="1" smtClean="0">
                <a:solidFill>
                  <a:prstClr val="white"/>
                </a:solidFill>
                <a:latin typeface="Times New Roman" panose="02020603050405020304" pitchFamily="18" charset="0"/>
                <a:cs typeface="Times New Roman" panose="02020603050405020304" pitchFamily="18" charset="0"/>
              </a:rPr>
              <a:t>lời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kể</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của</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nhân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vật</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nào</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6095999" y="3917584"/>
            <a:ext cx="5688169"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bang c"/>
          <p:cNvSpPr/>
          <p:nvPr/>
        </p:nvSpPr>
        <p:spPr>
          <a:xfrm flipH="1">
            <a:off x="653084" y="5054388"/>
            <a:ext cx="5249773" cy="11897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cau hoi b"/>
          <p:cNvSpPr txBox="1"/>
          <p:nvPr/>
        </p:nvSpPr>
        <p:spPr>
          <a:xfrm>
            <a:off x="6082806" y="4019785"/>
            <a:ext cx="496328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lang="en-US" sz="2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con</a:t>
            </a:r>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508782" y="5355227"/>
            <a:ext cx="57315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Tí</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309092" y="3911962"/>
            <a:ext cx="5707117"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ang d"/>
          <p:cNvSpPr/>
          <p:nvPr/>
        </p:nvSpPr>
        <p:spPr>
          <a:xfrm flipH="1">
            <a:off x="6240302" y="5047351"/>
            <a:ext cx="5249773" cy="11897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au hoi a"/>
          <p:cNvSpPr txBox="1"/>
          <p:nvPr/>
        </p:nvSpPr>
        <p:spPr>
          <a:xfrm>
            <a:off x="242495" y="3849383"/>
            <a:ext cx="5813608"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1" i="0" u="none" strike="noStrike" kern="1200" cap="none" spc="0" normalizeH="0" baseline="0" noProof="0" dirty="0" smtClean="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Chú</a:t>
            </a:r>
            <a:r>
              <a:rPr lang="en-US" sz="2800" b="1" noProof="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noProof="0"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Hùng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289144" y="5244289"/>
            <a:ext cx="505662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mẹ</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42800" y="1817119"/>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42800" y="2373375"/>
            <a:ext cx="487363" cy="487363"/>
          </a:xfrm>
          <a:prstGeom prst="rect">
            <a:avLst/>
          </a:prstGeom>
        </p:spPr>
      </p:pic>
      <p:pic>
        <p:nvPicPr>
          <p:cNvPr id="2050" name="Picture 2" descr="Ảnh động Powerpoint CTU">
            <a:hlinkClick r:id="rId13" action="ppaction://hlinksldjump"/>
          </p:cNvPr>
          <p:cNvPicPr>
            <a:picLocks noChangeAspect="1" noChangeArrowheads="1" noCrop="1"/>
          </p:cNvPicPr>
          <p:nvPr/>
        </p:nvPicPr>
        <p:blipFill>
          <a:blip r:embed="rId14"/>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58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0"/>
            <a:ext cx="1209675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457200" y="163513"/>
            <a:ext cx="11582400" cy="128428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de-DE" sz="3200" b="1" dirty="0" smtClean="0">
                <a:solidFill>
                  <a:schemeClr val="tx1"/>
                </a:solidFill>
                <a:latin typeface="Times New Roman" panose="02020603050405020304" pitchFamily="18" charset="0"/>
                <a:cs typeface="Times New Roman" panose="02020603050405020304" pitchFamily="18" charset="0"/>
              </a:rPr>
              <a:t>TIẾT27: VĂN </a:t>
            </a:r>
            <a:r>
              <a:rPr lang="de-DE" sz="3200" b="1" dirty="0">
                <a:solidFill>
                  <a:schemeClr val="tx1"/>
                </a:solidFill>
                <a:latin typeface="Times New Roman" panose="02020603050405020304" pitchFamily="18" charset="0"/>
                <a:cs typeface="Times New Roman" panose="02020603050405020304" pitchFamily="18" charset="0"/>
              </a:rPr>
              <a:t>BẢN 1: </a:t>
            </a:r>
            <a:r>
              <a:rPr lang="en-US" sz="3200" b="1" dirty="0" err="1">
                <a:solidFill>
                  <a:schemeClr val="tx1"/>
                </a:solidFill>
                <a:latin typeface="Times New Roman" panose="02020603050405020304" pitchFamily="18" charset="0"/>
                <a:cs typeface="Times New Roman" panose="02020603050405020304" pitchFamily="18" charset="0"/>
              </a:rPr>
              <a:t>VỪA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NHẮM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MẮT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VỪA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MỞ</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CỬA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SỔ</a:t>
            </a:r>
            <a:endParaRPr lang="en-US" sz="3200" dirty="0">
              <a:solidFill>
                <a:schemeClr val="tx1"/>
              </a:solidFill>
              <a:latin typeface="Times New Roman" panose="02020603050405020304" pitchFamily="18" charset="0"/>
              <a:cs typeface="Times New Roman" panose="02020603050405020304" pitchFamily="18" charset="0"/>
            </a:endParaRPr>
          </a:p>
          <a:p>
            <a:pPr algn="ctr">
              <a:defRPr/>
            </a:pPr>
            <a:r>
              <a:rPr lang="en-US" sz="3200" b="1" smtClean="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NGUYỄN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NGỌC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THUẦN</a:t>
            </a:r>
            <a:r>
              <a:rPr lang="en-US" sz="3200" b="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38916" name="TextBox 1"/>
          <p:cNvSpPr txBox="1">
            <a:spLocks noChangeArrowheads="1"/>
          </p:cNvSpPr>
          <p:nvPr/>
        </p:nvSpPr>
        <p:spPr bwMode="auto">
          <a:xfrm>
            <a:off x="9982200" y="5943600"/>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Times New Roman" panose="02020603050405020304" pitchFamily="18" charset="0"/>
                <a:cs typeface="Times New Roman" panose="02020603050405020304" pitchFamily="18" charset="0"/>
              </a:rPr>
              <a:t>0368218377</a:t>
            </a:r>
          </a:p>
        </p:txBody>
      </p:sp>
      <p:pic>
        <p:nvPicPr>
          <p:cNvPr id="3891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5486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752600"/>
            <a:ext cx="6629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040420"/>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4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8. TIẾT 4-5 - BÀN VỀ CHUYỆN THÁNH GIÓNG - CTST</Template>
  <TotalTime>849</TotalTime>
  <Words>1565</Words>
  <Application>Microsoft Office PowerPoint</Application>
  <PresentationFormat>Widescreen</PresentationFormat>
  <Paragraphs>138</Paragraphs>
  <Slides>27</Slides>
  <Notes>19</Notes>
  <HiddenSlides>0</HiddenSlides>
  <MMClips>24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27</vt:i4>
      </vt:variant>
    </vt:vector>
  </HeadingPairs>
  <TitlesOfParts>
    <vt:vector size="42" baseType="lpstr">
      <vt:lpstr>맑은 고딕</vt:lpstr>
      <vt:lpstr>.VnTime</vt:lpstr>
      <vt:lpstr>Arial</vt:lpstr>
      <vt:lpstr>Calibri</vt:lpstr>
      <vt:lpstr>Calibri Light</vt:lpstr>
      <vt:lpstr>等线</vt:lpstr>
      <vt:lpstr>等线 Light</vt:lpstr>
      <vt:lpstr>futura-book</vt:lpstr>
      <vt:lpstr>Symbol</vt:lpstr>
      <vt:lpstr>Tahoma</vt:lpstr>
      <vt:lpstr>Times New Roman</vt:lpstr>
      <vt:lpstr>Wingdings</vt:lpstr>
      <vt:lpstr>字魂59号-创粗黑</vt:lpstr>
      <vt:lpstr>小考拉体</vt:lpstr>
      <vt:lpstr>48_Office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user</cp:lastModifiedBy>
  <cp:revision>81</cp:revision>
  <dcterms:created xsi:type="dcterms:W3CDTF">2022-09-10T12:14:58Z</dcterms:created>
  <dcterms:modified xsi:type="dcterms:W3CDTF">2024-11-05T22:32:22Z</dcterms:modified>
</cp:coreProperties>
</file>