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6109" r:id="rId4"/>
    <p:sldId id="6110" r:id="rId5"/>
    <p:sldId id="6112" r:id="rId6"/>
    <p:sldId id="347" r:id="rId7"/>
    <p:sldId id="6111" r:id="rId8"/>
    <p:sldId id="6113" r:id="rId9"/>
    <p:sldId id="6114" r:id="rId10"/>
    <p:sldId id="6115" r:id="rId11"/>
    <p:sldId id="6116" r:id="rId12"/>
    <p:sldId id="348" r:id="rId13"/>
    <p:sldId id="6119" r:id="rId14"/>
    <p:sldId id="6117" r:id="rId15"/>
    <p:sldId id="6118" r:id="rId16"/>
    <p:sldId id="6120" r:id="rId17"/>
    <p:sldId id="6122" r:id="rId18"/>
    <p:sldId id="6121" r:id="rId19"/>
    <p:sldId id="6123" r:id="rId20"/>
    <p:sldId id="6135" r:id="rId21"/>
    <p:sldId id="6136" r:id="rId22"/>
    <p:sldId id="6137" r:id="rId23"/>
    <p:sldId id="6139" r:id="rId24"/>
    <p:sldId id="61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pos="416"/>
        <p:guide pos="7248"/>
        <p:guide orient="horz" pos="648"/>
        <p:guide orient="horz" pos="712"/>
        <p:guide orient="horz" pos="3928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9D10-1D67-46EA-B1E1-BCB63B208A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3C916-DC94-46A9-A13B-59E84CC4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4E4E5-8895-48C0-8113-3065A94C2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4C99-8844-54C6-19E3-806AFFA2B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36365-C85B-5970-007C-03FEE3A5E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EB6E-F0A3-1710-EA34-52B53B23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0967-811E-9A59-75B1-057EF496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AC7B3-4315-D05A-26AA-3573C278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1AA5-8240-4911-CAED-7369964A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889D1-F10F-A390-1800-EDFB5B13A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9C05B-6EDB-20B0-814F-262F6E42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C95A-BDD9-BB64-5014-76E76FFE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0DEB-4C99-8A77-B340-108E2168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6141A-A601-9361-42C1-95310CBC1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62813-CE4F-5BC8-B5C6-13B708D8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E4DB-9EB4-8240-2466-5AF3F40C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1056-3B87-A590-BCE0-1CC6DD57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9B72-B08C-5A6D-1F67-2CDEC7DA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32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6583680"/>
            <a:ext cx="12192000" cy="274320"/>
            <a:chOff x="49212" y="6583680"/>
            <a:chExt cx="12142788" cy="2743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212" y="6653349"/>
              <a:ext cx="12142788" cy="204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9212" y="6583680"/>
              <a:ext cx="12142788" cy="70077"/>
            </a:xfrm>
            <a:custGeom>
              <a:avLst/>
              <a:gdLst>
                <a:gd name="T0" fmla="*/ 0 w 39688"/>
                <a:gd name="T1" fmla="*/ 361 h 361"/>
                <a:gd name="T2" fmla="*/ 39688 w 39688"/>
                <a:gd name="T3" fmla="*/ 361 h 361"/>
                <a:gd name="T4" fmla="*/ 39688 w 39688"/>
                <a:gd name="T5" fmla="*/ 4 h 361"/>
                <a:gd name="T6" fmla="*/ 32844 w 39688"/>
                <a:gd name="T7" fmla="*/ 4 h 361"/>
                <a:gd name="T8" fmla="*/ 32586 w 39688"/>
                <a:gd name="T9" fmla="*/ 0 h 361"/>
                <a:gd name="T10" fmla="*/ 25658 w 39688"/>
                <a:gd name="T11" fmla="*/ 0 h 361"/>
                <a:gd name="T12" fmla="*/ 25601 w 39688"/>
                <a:gd name="T13" fmla="*/ 0 h 361"/>
                <a:gd name="T14" fmla="*/ 0 w 39688"/>
                <a:gd name="T15" fmla="*/ 4 h 361"/>
                <a:gd name="T16" fmla="*/ 0 w 39688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61">
                  <a:moveTo>
                    <a:pt x="0" y="361"/>
                  </a:moveTo>
                  <a:lnTo>
                    <a:pt x="39688" y="361"/>
                  </a:lnTo>
                  <a:lnTo>
                    <a:pt x="39688" y="4"/>
                  </a:lnTo>
                  <a:lnTo>
                    <a:pt x="32844" y="4"/>
                  </a:lnTo>
                  <a:lnTo>
                    <a:pt x="32586" y="0"/>
                  </a:lnTo>
                  <a:lnTo>
                    <a:pt x="25658" y="0"/>
                  </a:lnTo>
                  <a:lnTo>
                    <a:pt x="25601" y="0"/>
                  </a:lnTo>
                  <a:lnTo>
                    <a:pt x="0" y="4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1112" y="12699"/>
            <a:ext cx="12180888" cy="788410"/>
            <a:chOff x="11112" y="12698"/>
            <a:chExt cx="12180888" cy="149939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112" y="12698"/>
              <a:ext cx="12180887" cy="1449863"/>
            </a:xfrm>
            <a:custGeom>
              <a:avLst/>
              <a:gdLst>
                <a:gd name="T0" fmla="*/ 0 w 39688"/>
                <a:gd name="T1" fmla="*/ 2557 h 3877"/>
                <a:gd name="T2" fmla="*/ 1868 w 39688"/>
                <a:gd name="T3" fmla="*/ 3316 h 3877"/>
                <a:gd name="T4" fmla="*/ 4304 w 39688"/>
                <a:gd name="T5" fmla="*/ 3574 h 3877"/>
                <a:gd name="T6" fmla="*/ 30939 w 39688"/>
                <a:gd name="T7" fmla="*/ 3574 h 3877"/>
                <a:gd name="T8" fmla="*/ 38001 w 39688"/>
                <a:gd name="T9" fmla="*/ 2616 h 3877"/>
                <a:gd name="T10" fmla="*/ 39688 w 39688"/>
                <a:gd name="T11" fmla="*/ 1611 h 3877"/>
                <a:gd name="T12" fmla="*/ 39688 w 39688"/>
                <a:gd name="T13" fmla="*/ 0 h 3877"/>
                <a:gd name="T14" fmla="*/ 0 w 39688"/>
                <a:gd name="T15" fmla="*/ 0 h 3877"/>
                <a:gd name="T16" fmla="*/ 0 w 39688"/>
                <a:gd name="T17" fmla="*/ 255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877">
                  <a:moveTo>
                    <a:pt x="0" y="2557"/>
                  </a:moveTo>
                  <a:cubicBezTo>
                    <a:pt x="711" y="2842"/>
                    <a:pt x="767" y="3027"/>
                    <a:pt x="1868" y="3316"/>
                  </a:cubicBezTo>
                  <a:cubicBezTo>
                    <a:pt x="2678" y="3528"/>
                    <a:pt x="3430" y="3574"/>
                    <a:pt x="4304" y="3574"/>
                  </a:cubicBezTo>
                  <a:lnTo>
                    <a:pt x="30939" y="3574"/>
                  </a:lnTo>
                  <a:cubicBezTo>
                    <a:pt x="33799" y="3574"/>
                    <a:pt x="35580" y="3877"/>
                    <a:pt x="38001" y="2616"/>
                  </a:cubicBezTo>
                  <a:cubicBezTo>
                    <a:pt x="38551" y="2330"/>
                    <a:pt x="39322" y="1783"/>
                    <a:pt x="39688" y="1611"/>
                  </a:cubicBezTo>
                  <a:lnTo>
                    <a:pt x="39688" y="0"/>
                  </a:lnTo>
                  <a:lnTo>
                    <a:pt x="0" y="0"/>
                  </a:lnTo>
                  <a:lnTo>
                    <a:pt x="0" y="25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1112" y="617748"/>
              <a:ext cx="12180888" cy="894348"/>
            </a:xfrm>
            <a:custGeom>
              <a:avLst/>
              <a:gdLst>
                <a:gd name="T0" fmla="*/ 0 w 39688"/>
                <a:gd name="T1" fmla="*/ 946 h 2444"/>
                <a:gd name="T2" fmla="*/ 0 w 39688"/>
                <a:gd name="T3" fmla="*/ 1122 h 2444"/>
                <a:gd name="T4" fmla="*/ 1869 w 39688"/>
                <a:gd name="T5" fmla="*/ 1882 h 2444"/>
                <a:gd name="T6" fmla="*/ 4304 w 39688"/>
                <a:gd name="T7" fmla="*/ 2138 h 2444"/>
                <a:gd name="T8" fmla="*/ 30939 w 39688"/>
                <a:gd name="T9" fmla="*/ 2138 h 2444"/>
                <a:gd name="T10" fmla="*/ 38000 w 39688"/>
                <a:gd name="T11" fmla="*/ 1181 h 2444"/>
                <a:gd name="T12" fmla="*/ 38844 w 39688"/>
                <a:gd name="T13" fmla="*/ 685 h 2444"/>
                <a:gd name="T14" fmla="*/ 39688 w 39688"/>
                <a:gd name="T15" fmla="*/ 176 h 2444"/>
                <a:gd name="T16" fmla="*/ 39688 w 39688"/>
                <a:gd name="T17" fmla="*/ 0 h 2444"/>
                <a:gd name="T18" fmla="*/ 38001 w 39688"/>
                <a:gd name="T19" fmla="*/ 1005 h 2444"/>
                <a:gd name="T20" fmla="*/ 30939 w 39688"/>
                <a:gd name="T21" fmla="*/ 1963 h 2444"/>
                <a:gd name="T22" fmla="*/ 4304 w 39688"/>
                <a:gd name="T23" fmla="*/ 1963 h 2444"/>
                <a:gd name="T24" fmla="*/ 1868 w 39688"/>
                <a:gd name="T25" fmla="*/ 1705 h 2444"/>
                <a:gd name="T26" fmla="*/ 0 w 39688"/>
                <a:gd name="T27" fmla="*/ 946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88" h="2444">
                  <a:moveTo>
                    <a:pt x="0" y="946"/>
                  </a:moveTo>
                  <a:lnTo>
                    <a:pt x="0" y="1122"/>
                  </a:lnTo>
                  <a:cubicBezTo>
                    <a:pt x="640" y="1373"/>
                    <a:pt x="845" y="1626"/>
                    <a:pt x="1869" y="1882"/>
                  </a:cubicBezTo>
                  <a:cubicBezTo>
                    <a:pt x="2673" y="2084"/>
                    <a:pt x="3434" y="2138"/>
                    <a:pt x="4304" y="2138"/>
                  </a:cubicBezTo>
                  <a:lnTo>
                    <a:pt x="30939" y="2138"/>
                  </a:lnTo>
                  <a:cubicBezTo>
                    <a:pt x="33844" y="2138"/>
                    <a:pt x="35560" y="2444"/>
                    <a:pt x="38000" y="1181"/>
                  </a:cubicBezTo>
                  <a:cubicBezTo>
                    <a:pt x="38288" y="1032"/>
                    <a:pt x="38582" y="850"/>
                    <a:pt x="38844" y="685"/>
                  </a:cubicBezTo>
                  <a:cubicBezTo>
                    <a:pt x="39090" y="529"/>
                    <a:pt x="39424" y="296"/>
                    <a:pt x="39688" y="176"/>
                  </a:cubicBezTo>
                  <a:lnTo>
                    <a:pt x="39688" y="0"/>
                  </a:lnTo>
                  <a:cubicBezTo>
                    <a:pt x="39322" y="172"/>
                    <a:pt x="38551" y="719"/>
                    <a:pt x="38001" y="1005"/>
                  </a:cubicBezTo>
                  <a:cubicBezTo>
                    <a:pt x="35580" y="2266"/>
                    <a:pt x="33799" y="1963"/>
                    <a:pt x="30939" y="1963"/>
                  </a:cubicBezTo>
                  <a:lnTo>
                    <a:pt x="4304" y="1963"/>
                  </a:lnTo>
                  <a:cubicBezTo>
                    <a:pt x="3430" y="1963"/>
                    <a:pt x="2678" y="1917"/>
                    <a:pt x="1868" y="1705"/>
                  </a:cubicBezTo>
                  <a:cubicBezTo>
                    <a:pt x="767" y="1416"/>
                    <a:pt x="711" y="1231"/>
                    <a:pt x="0" y="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4896207" y="83472"/>
            <a:ext cx="2399586" cy="551868"/>
            <a:chOff x="3442893" y="126602"/>
            <a:chExt cx="2399586" cy="551868"/>
          </a:xfrm>
        </p:grpSpPr>
        <p:sp>
          <p:nvSpPr>
            <p:cNvPr id="11" name="open-book_338382"/>
            <p:cNvSpPr>
              <a:spLocks noChangeAspect="1"/>
            </p:cNvSpPr>
            <p:nvPr userDrawn="1"/>
          </p:nvSpPr>
          <p:spPr bwMode="auto">
            <a:xfrm>
              <a:off x="3442893" y="160155"/>
              <a:ext cx="499346" cy="467452"/>
            </a:xfrm>
            <a:custGeom>
              <a:avLst/>
              <a:gdLst>
                <a:gd name="T0" fmla="*/ 5973 w 6827"/>
                <a:gd name="T1" fmla="*/ 711 h 6400"/>
                <a:gd name="T2" fmla="*/ 5851 w 6827"/>
                <a:gd name="T3" fmla="*/ 65 h 6400"/>
                <a:gd name="T4" fmla="*/ 3413 w 6827"/>
                <a:gd name="T5" fmla="*/ 849 h 6400"/>
                <a:gd name="T6" fmla="*/ 976 w 6827"/>
                <a:gd name="T7" fmla="*/ 65 h 6400"/>
                <a:gd name="T8" fmla="*/ 853 w 6827"/>
                <a:gd name="T9" fmla="*/ 718 h 6400"/>
                <a:gd name="T10" fmla="*/ 84 w 6827"/>
                <a:gd name="T11" fmla="*/ 793 h 6400"/>
                <a:gd name="T12" fmla="*/ 0 w 6827"/>
                <a:gd name="T13" fmla="*/ 6116 h 6400"/>
                <a:gd name="T14" fmla="*/ 6542 w 6827"/>
                <a:gd name="T15" fmla="*/ 6400 h 6400"/>
                <a:gd name="T16" fmla="*/ 6827 w 6827"/>
                <a:gd name="T17" fmla="*/ 996 h 6400"/>
                <a:gd name="T18" fmla="*/ 569 w 6827"/>
                <a:gd name="T19" fmla="*/ 5831 h 6400"/>
                <a:gd name="T20" fmla="*/ 853 w 6827"/>
                <a:gd name="T21" fmla="*/ 1287 h 6400"/>
                <a:gd name="T22" fmla="*/ 867 w 6827"/>
                <a:gd name="T23" fmla="*/ 5348 h 6400"/>
                <a:gd name="T24" fmla="*/ 904 w 6827"/>
                <a:gd name="T25" fmla="*/ 5424 h 6400"/>
                <a:gd name="T26" fmla="*/ 1275 w 6827"/>
                <a:gd name="T27" fmla="*/ 5618 h 6400"/>
                <a:gd name="T28" fmla="*/ 569 w 6827"/>
                <a:gd name="T29" fmla="*/ 5831 h 6400"/>
                <a:gd name="T30" fmla="*/ 2560 w 6827"/>
                <a:gd name="T31" fmla="*/ 4693 h 6400"/>
                <a:gd name="T32" fmla="*/ 1864 w 6827"/>
                <a:gd name="T33" fmla="*/ 4379 h 6400"/>
                <a:gd name="T34" fmla="*/ 2118 w 6827"/>
                <a:gd name="T35" fmla="*/ 3870 h 6400"/>
                <a:gd name="T36" fmla="*/ 2815 w 6827"/>
                <a:gd name="T37" fmla="*/ 4536 h 6400"/>
                <a:gd name="T38" fmla="*/ 2560 w 6827"/>
                <a:gd name="T39" fmla="*/ 3556 h 6400"/>
                <a:gd name="T40" fmla="*/ 1864 w 6827"/>
                <a:gd name="T41" fmla="*/ 3241 h 6400"/>
                <a:gd name="T42" fmla="*/ 2118 w 6827"/>
                <a:gd name="T43" fmla="*/ 2732 h 6400"/>
                <a:gd name="T44" fmla="*/ 2815 w 6827"/>
                <a:gd name="T45" fmla="*/ 3398 h 6400"/>
                <a:gd name="T46" fmla="*/ 2560 w 6827"/>
                <a:gd name="T47" fmla="*/ 2418 h 6400"/>
                <a:gd name="T48" fmla="*/ 1864 w 6827"/>
                <a:gd name="T49" fmla="*/ 2103 h 6400"/>
                <a:gd name="T50" fmla="*/ 2118 w 6827"/>
                <a:gd name="T51" fmla="*/ 1594 h 6400"/>
                <a:gd name="T52" fmla="*/ 2815 w 6827"/>
                <a:gd name="T53" fmla="*/ 2260 h 6400"/>
                <a:gd name="T54" fmla="*/ 4708 w 6827"/>
                <a:gd name="T55" fmla="*/ 1594 h 6400"/>
                <a:gd name="T56" fmla="*/ 4963 w 6827"/>
                <a:gd name="T57" fmla="*/ 2103 h 6400"/>
                <a:gd name="T58" fmla="*/ 4267 w 6827"/>
                <a:gd name="T59" fmla="*/ 2418 h 6400"/>
                <a:gd name="T60" fmla="*/ 4140 w 6827"/>
                <a:gd name="T61" fmla="*/ 1879 h 6400"/>
                <a:gd name="T62" fmla="*/ 4708 w 6827"/>
                <a:gd name="T63" fmla="*/ 2732 h 6400"/>
                <a:gd name="T64" fmla="*/ 4963 w 6827"/>
                <a:gd name="T65" fmla="*/ 3241 h 6400"/>
                <a:gd name="T66" fmla="*/ 4267 w 6827"/>
                <a:gd name="T67" fmla="*/ 3556 h 6400"/>
                <a:gd name="T68" fmla="*/ 4140 w 6827"/>
                <a:gd name="T69" fmla="*/ 3017 h 6400"/>
                <a:gd name="T70" fmla="*/ 4267 w 6827"/>
                <a:gd name="T71" fmla="*/ 4693 h 6400"/>
                <a:gd name="T72" fmla="*/ 4140 w 6827"/>
                <a:gd name="T73" fmla="*/ 4154 h 6400"/>
                <a:gd name="T74" fmla="*/ 5090 w 6827"/>
                <a:gd name="T75" fmla="*/ 3997 h 6400"/>
                <a:gd name="T76" fmla="*/ 4394 w 6827"/>
                <a:gd name="T77" fmla="*/ 4663 h 6400"/>
                <a:gd name="T78" fmla="*/ 4983 w 6827"/>
                <a:gd name="T79" fmla="*/ 5831 h 6400"/>
                <a:gd name="T80" fmla="*/ 5789 w 6827"/>
                <a:gd name="T81" fmla="*/ 5529 h 6400"/>
                <a:gd name="T82" fmla="*/ 5936 w 6827"/>
                <a:gd name="T83" fmla="*/ 5396 h 6400"/>
                <a:gd name="T84" fmla="*/ 5973 w 6827"/>
                <a:gd name="T85" fmla="*/ 5262 h 6400"/>
                <a:gd name="T86" fmla="*/ 6258 w 6827"/>
                <a:gd name="T87" fmla="*/ 128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27" h="6400">
                  <a:moveTo>
                    <a:pt x="6542" y="711"/>
                  </a:moveTo>
                  <a:lnTo>
                    <a:pt x="5973" y="711"/>
                  </a:lnTo>
                  <a:lnTo>
                    <a:pt x="5973" y="299"/>
                  </a:lnTo>
                  <a:cubicBezTo>
                    <a:pt x="5973" y="206"/>
                    <a:pt x="5928" y="119"/>
                    <a:pt x="5851" y="65"/>
                  </a:cubicBezTo>
                  <a:cubicBezTo>
                    <a:pt x="5774" y="12"/>
                    <a:pt x="5676" y="0"/>
                    <a:pt x="5589" y="33"/>
                  </a:cubicBezTo>
                  <a:lnTo>
                    <a:pt x="3413" y="849"/>
                  </a:lnTo>
                  <a:lnTo>
                    <a:pt x="1238" y="33"/>
                  </a:lnTo>
                  <a:cubicBezTo>
                    <a:pt x="1150" y="0"/>
                    <a:pt x="1053" y="12"/>
                    <a:pt x="976" y="65"/>
                  </a:cubicBezTo>
                  <a:cubicBezTo>
                    <a:pt x="899" y="119"/>
                    <a:pt x="853" y="206"/>
                    <a:pt x="853" y="299"/>
                  </a:cubicBezTo>
                  <a:lnTo>
                    <a:pt x="853" y="718"/>
                  </a:lnTo>
                  <a:lnTo>
                    <a:pt x="288" y="711"/>
                  </a:lnTo>
                  <a:cubicBezTo>
                    <a:pt x="217" y="710"/>
                    <a:pt x="139" y="740"/>
                    <a:pt x="84" y="793"/>
                  </a:cubicBezTo>
                  <a:cubicBezTo>
                    <a:pt x="30" y="847"/>
                    <a:pt x="0" y="920"/>
                    <a:pt x="0" y="996"/>
                  </a:cubicBezTo>
                  <a:lnTo>
                    <a:pt x="0" y="6116"/>
                  </a:lnTo>
                  <a:cubicBezTo>
                    <a:pt x="0" y="6273"/>
                    <a:pt x="127" y="6400"/>
                    <a:pt x="284" y="6400"/>
                  </a:cubicBezTo>
                  <a:lnTo>
                    <a:pt x="6542" y="6400"/>
                  </a:lnTo>
                  <a:cubicBezTo>
                    <a:pt x="6699" y="6400"/>
                    <a:pt x="6827" y="6273"/>
                    <a:pt x="6827" y="6116"/>
                  </a:cubicBezTo>
                  <a:lnTo>
                    <a:pt x="6827" y="996"/>
                  </a:lnTo>
                  <a:cubicBezTo>
                    <a:pt x="6827" y="839"/>
                    <a:pt x="6699" y="711"/>
                    <a:pt x="6542" y="711"/>
                  </a:cubicBezTo>
                  <a:close/>
                  <a:moveTo>
                    <a:pt x="569" y="5831"/>
                  </a:moveTo>
                  <a:lnTo>
                    <a:pt x="569" y="1283"/>
                  </a:lnTo>
                  <a:lnTo>
                    <a:pt x="853" y="1287"/>
                  </a:lnTo>
                  <a:lnTo>
                    <a:pt x="853" y="5262"/>
                  </a:lnTo>
                  <a:cubicBezTo>
                    <a:pt x="853" y="5292"/>
                    <a:pt x="858" y="5321"/>
                    <a:pt x="867" y="5348"/>
                  </a:cubicBezTo>
                  <a:cubicBezTo>
                    <a:pt x="872" y="5365"/>
                    <a:pt x="882" y="5380"/>
                    <a:pt x="890" y="5396"/>
                  </a:cubicBezTo>
                  <a:cubicBezTo>
                    <a:pt x="895" y="5405"/>
                    <a:pt x="898" y="5416"/>
                    <a:pt x="904" y="5424"/>
                  </a:cubicBezTo>
                  <a:cubicBezTo>
                    <a:pt x="936" y="5471"/>
                    <a:pt x="982" y="5508"/>
                    <a:pt x="1038" y="5529"/>
                  </a:cubicBezTo>
                  <a:lnTo>
                    <a:pt x="1275" y="5618"/>
                  </a:lnTo>
                  <a:lnTo>
                    <a:pt x="1844" y="5831"/>
                  </a:lnTo>
                  <a:lnTo>
                    <a:pt x="569" y="5831"/>
                  </a:lnTo>
                  <a:close/>
                  <a:moveTo>
                    <a:pt x="2815" y="4536"/>
                  </a:moveTo>
                  <a:cubicBezTo>
                    <a:pt x="2765" y="4636"/>
                    <a:pt x="2664" y="4693"/>
                    <a:pt x="2560" y="4693"/>
                  </a:cubicBezTo>
                  <a:cubicBezTo>
                    <a:pt x="2517" y="4693"/>
                    <a:pt x="2474" y="4684"/>
                    <a:pt x="2433" y="4663"/>
                  </a:cubicBezTo>
                  <a:lnTo>
                    <a:pt x="1864" y="4379"/>
                  </a:lnTo>
                  <a:cubicBezTo>
                    <a:pt x="1723" y="4308"/>
                    <a:pt x="1666" y="4138"/>
                    <a:pt x="1737" y="3997"/>
                  </a:cubicBezTo>
                  <a:cubicBezTo>
                    <a:pt x="1807" y="3857"/>
                    <a:pt x="1977" y="3800"/>
                    <a:pt x="2118" y="3870"/>
                  </a:cubicBezTo>
                  <a:lnTo>
                    <a:pt x="2687" y="4154"/>
                  </a:lnTo>
                  <a:cubicBezTo>
                    <a:pt x="2828" y="4225"/>
                    <a:pt x="2885" y="4396"/>
                    <a:pt x="2815" y="4536"/>
                  </a:cubicBezTo>
                  <a:close/>
                  <a:moveTo>
                    <a:pt x="2815" y="3398"/>
                  </a:moveTo>
                  <a:cubicBezTo>
                    <a:pt x="2765" y="3498"/>
                    <a:pt x="2664" y="3556"/>
                    <a:pt x="2560" y="3556"/>
                  </a:cubicBezTo>
                  <a:cubicBezTo>
                    <a:pt x="2517" y="3556"/>
                    <a:pt x="2474" y="3546"/>
                    <a:pt x="2433" y="3526"/>
                  </a:cubicBezTo>
                  <a:lnTo>
                    <a:pt x="1864" y="3241"/>
                  </a:lnTo>
                  <a:cubicBezTo>
                    <a:pt x="1723" y="3171"/>
                    <a:pt x="1666" y="3000"/>
                    <a:pt x="1737" y="2860"/>
                  </a:cubicBezTo>
                  <a:cubicBezTo>
                    <a:pt x="1807" y="2719"/>
                    <a:pt x="1977" y="2662"/>
                    <a:pt x="2118" y="2732"/>
                  </a:cubicBezTo>
                  <a:lnTo>
                    <a:pt x="2687" y="3017"/>
                  </a:lnTo>
                  <a:cubicBezTo>
                    <a:pt x="2828" y="3087"/>
                    <a:pt x="2885" y="3258"/>
                    <a:pt x="2815" y="3398"/>
                  </a:cubicBezTo>
                  <a:close/>
                  <a:moveTo>
                    <a:pt x="2815" y="2260"/>
                  </a:moveTo>
                  <a:cubicBezTo>
                    <a:pt x="2765" y="2360"/>
                    <a:pt x="2664" y="2418"/>
                    <a:pt x="2560" y="2418"/>
                  </a:cubicBezTo>
                  <a:cubicBezTo>
                    <a:pt x="2517" y="2418"/>
                    <a:pt x="2474" y="2408"/>
                    <a:pt x="2433" y="2388"/>
                  </a:cubicBezTo>
                  <a:lnTo>
                    <a:pt x="1864" y="2103"/>
                  </a:lnTo>
                  <a:cubicBezTo>
                    <a:pt x="1723" y="2033"/>
                    <a:pt x="1666" y="1862"/>
                    <a:pt x="1737" y="1722"/>
                  </a:cubicBezTo>
                  <a:cubicBezTo>
                    <a:pt x="1807" y="1582"/>
                    <a:pt x="1977" y="1524"/>
                    <a:pt x="2118" y="1594"/>
                  </a:cubicBezTo>
                  <a:lnTo>
                    <a:pt x="2687" y="1879"/>
                  </a:lnTo>
                  <a:cubicBezTo>
                    <a:pt x="2828" y="1949"/>
                    <a:pt x="2885" y="2120"/>
                    <a:pt x="2815" y="2260"/>
                  </a:cubicBezTo>
                  <a:close/>
                  <a:moveTo>
                    <a:pt x="4140" y="1879"/>
                  </a:moveTo>
                  <a:lnTo>
                    <a:pt x="4708" y="1594"/>
                  </a:lnTo>
                  <a:cubicBezTo>
                    <a:pt x="4849" y="1524"/>
                    <a:pt x="5020" y="1582"/>
                    <a:pt x="5090" y="1722"/>
                  </a:cubicBezTo>
                  <a:cubicBezTo>
                    <a:pt x="5160" y="1862"/>
                    <a:pt x="5103" y="2033"/>
                    <a:pt x="4963" y="2103"/>
                  </a:cubicBezTo>
                  <a:lnTo>
                    <a:pt x="4394" y="2388"/>
                  </a:lnTo>
                  <a:cubicBezTo>
                    <a:pt x="4353" y="2408"/>
                    <a:pt x="4310" y="2418"/>
                    <a:pt x="4267" y="2418"/>
                  </a:cubicBezTo>
                  <a:cubicBezTo>
                    <a:pt x="4163" y="2418"/>
                    <a:pt x="4062" y="2360"/>
                    <a:pt x="4012" y="2260"/>
                  </a:cubicBezTo>
                  <a:cubicBezTo>
                    <a:pt x="3942" y="2120"/>
                    <a:pt x="3999" y="1949"/>
                    <a:pt x="4140" y="1879"/>
                  </a:cubicBezTo>
                  <a:close/>
                  <a:moveTo>
                    <a:pt x="4140" y="3017"/>
                  </a:moveTo>
                  <a:lnTo>
                    <a:pt x="4708" y="2732"/>
                  </a:lnTo>
                  <a:cubicBezTo>
                    <a:pt x="4849" y="2662"/>
                    <a:pt x="5020" y="2719"/>
                    <a:pt x="5090" y="2860"/>
                  </a:cubicBezTo>
                  <a:cubicBezTo>
                    <a:pt x="5160" y="3000"/>
                    <a:pt x="5103" y="3171"/>
                    <a:pt x="4963" y="3241"/>
                  </a:cubicBezTo>
                  <a:lnTo>
                    <a:pt x="4394" y="3526"/>
                  </a:lnTo>
                  <a:cubicBezTo>
                    <a:pt x="4353" y="3546"/>
                    <a:pt x="4310" y="3556"/>
                    <a:pt x="4267" y="3556"/>
                  </a:cubicBezTo>
                  <a:cubicBezTo>
                    <a:pt x="4163" y="3556"/>
                    <a:pt x="4062" y="3498"/>
                    <a:pt x="4012" y="3398"/>
                  </a:cubicBezTo>
                  <a:cubicBezTo>
                    <a:pt x="3942" y="3258"/>
                    <a:pt x="3999" y="3087"/>
                    <a:pt x="4140" y="3017"/>
                  </a:cubicBezTo>
                  <a:close/>
                  <a:moveTo>
                    <a:pt x="4394" y="4663"/>
                  </a:moveTo>
                  <a:cubicBezTo>
                    <a:pt x="4353" y="4684"/>
                    <a:pt x="4310" y="4693"/>
                    <a:pt x="4267" y="4693"/>
                  </a:cubicBezTo>
                  <a:cubicBezTo>
                    <a:pt x="4163" y="4693"/>
                    <a:pt x="4062" y="4636"/>
                    <a:pt x="4012" y="4536"/>
                  </a:cubicBezTo>
                  <a:cubicBezTo>
                    <a:pt x="3942" y="4396"/>
                    <a:pt x="3999" y="4225"/>
                    <a:pt x="4140" y="4154"/>
                  </a:cubicBezTo>
                  <a:lnTo>
                    <a:pt x="4708" y="3870"/>
                  </a:lnTo>
                  <a:cubicBezTo>
                    <a:pt x="4849" y="3800"/>
                    <a:pt x="5020" y="3857"/>
                    <a:pt x="5090" y="3997"/>
                  </a:cubicBezTo>
                  <a:cubicBezTo>
                    <a:pt x="5160" y="4138"/>
                    <a:pt x="5103" y="4308"/>
                    <a:pt x="4963" y="4379"/>
                  </a:cubicBezTo>
                  <a:lnTo>
                    <a:pt x="4394" y="4663"/>
                  </a:lnTo>
                  <a:close/>
                  <a:moveTo>
                    <a:pt x="6258" y="5831"/>
                  </a:moveTo>
                  <a:lnTo>
                    <a:pt x="4983" y="5831"/>
                  </a:lnTo>
                  <a:lnTo>
                    <a:pt x="5634" y="5587"/>
                  </a:lnTo>
                  <a:lnTo>
                    <a:pt x="5789" y="5529"/>
                  </a:lnTo>
                  <a:cubicBezTo>
                    <a:pt x="5844" y="5508"/>
                    <a:pt x="5891" y="5471"/>
                    <a:pt x="5923" y="5424"/>
                  </a:cubicBezTo>
                  <a:cubicBezTo>
                    <a:pt x="5929" y="5416"/>
                    <a:pt x="5932" y="5405"/>
                    <a:pt x="5936" y="5396"/>
                  </a:cubicBezTo>
                  <a:cubicBezTo>
                    <a:pt x="5945" y="5380"/>
                    <a:pt x="5955" y="5365"/>
                    <a:pt x="5960" y="5348"/>
                  </a:cubicBezTo>
                  <a:cubicBezTo>
                    <a:pt x="5969" y="5321"/>
                    <a:pt x="5973" y="5292"/>
                    <a:pt x="5973" y="5262"/>
                  </a:cubicBezTo>
                  <a:lnTo>
                    <a:pt x="5973" y="1280"/>
                  </a:lnTo>
                  <a:lnTo>
                    <a:pt x="6258" y="1280"/>
                  </a:lnTo>
                  <a:lnTo>
                    <a:pt x="6258" y="5831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</p:sp>
        <p:grpSp>
          <p:nvGrpSpPr>
            <p:cNvPr id="12" name="组合 11"/>
            <p:cNvGrpSpPr/>
            <p:nvPr userDrawn="1"/>
          </p:nvGrpSpPr>
          <p:grpSpPr>
            <a:xfrm>
              <a:off x="3949460" y="126602"/>
              <a:ext cx="1893019" cy="551868"/>
              <a:chOff x="990451" y="87348"/>
              <a:chExt cx="1893019" cy="551868"/>
            </a:xfrm>
          </p:grpSpPr>
          <p:sp>
            <p:nvSpPr>
              <p:cNvPr id="13" name="TextBox 19"/>
              <p:cNvSpPr txBox="1"/>
              <p:nvPr/>
            </p:nvSpPr>
            <p:spPr>
              <a:xfrm>
                <a:off x="1004894" y="87348"/>
                <a:ext cx="1646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5"/>
                <a:r>
                  <a:rPr lang="zh-CN" altLang="en-US" sz="1600" b="1" spc="300">
                    <a:solidFill>
                      <a:schemeClr val="bg1"/>
                    </a:solidFill>
                    <a:latin typeface="微软雅黑"/>
                    <a:ea typeface="微软雅黑"/>
                  </a:rPr>
                  <a:t>点击添加标题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90451" y="346828"/>
                <a:ext cx="1893019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00" b="1">
                    <a:solidFill>
                      <a:schemeClr val="bg1"/>
                    </a:solidFill>
                  </a:rPr>
                  <a:t>CLICK TO ADD TITLE</a:t>
                </a:r>
                <a:endParaRPr lang="zh-CN" altLang="en-US" sz="13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61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F934A8-1867-4FD5-98F1-41BBA534F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8F07DB-1BCB-4788-8B96-CA7A00304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3183C1-ABC9-4BCD-BE5C-92622458F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B91A-1C83-4DBB-BB8E-3E1A01563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1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©Templateswise.com Curved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6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Curved Arrows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03252" y="548680"/>
            <a:ext cx="3926417" cy="2762251"/>
          </a:xfrm>
          <a:custGeom>
            <a:avLst/>
            <a:gdLst>
              <a:gd name="T0" fmla="*/ 3150 w 3711"/>
              <a:gd name="T1" fmla="*/ 2479 h 2610"/>
              <a:gd name="T2" fmla="*/ 2901 w 3711"/>
              <a:gd name="T3" fmla="*/ 2464 h 2610"/>
              <a:gd name="T4" fmla="*/ 2714 w 3711"/>
              <a:gd name="T5" fmla="*/ 2445 h 2610"/>
              <a:gd name="T6" fmla="*/ 2589 w 3711"/>
              <a:gd name="T7" fmla="*/ 2426 h 2610"/>
              <a:gd name="T8" fmla="*/ 2400 w 3711"/>
              <a:gd name="T9" fmla="*/ 2389 h 2610"/>
              <a:gd name="T10" fmla="*/ 2212 w 3711"/>
              <a:gd name="T11" fmla="*/ 2344 h 2610"/>
              <a:gd name="T12" fmla="*/ 2088 w 3711"/>
              <a:gd name="T13" fmla="*/ 2308 h 2610"/>
              <a:gd name="T14" fmla="*/ 1902 w 3711"/>
              <a:gd name="T15" fmla="*/ 2248 h 2610"/>
              <a:gd name="T16" fmla="*/ 1718 w 3711"/>
              <a:gd name="T17" fmla="*/ 2179 h 2610"/>
              <a:gd name="T18" fmla="*/ 1597 w 3711"/>
              <a:gd name="T19" fmla="*/ 2126 h 2610"/>
              <a:gd name="T20" fmla="*/ 1420 w 3711"/>
              <a:gd name="T21" fmla="*/ 2039 h 2610"/>
              <a:gd name="T22" fmla="*/ 1244 w 3711"/>
              <a:gd name="T23" fmla="*/ 1938 h 2610"/>
              <a:gd name="T24" fmla="*/ 1132 w 3711"/>
              <a:gd name="T25" fmla="*/ 1865 h 2610"/>
              <a:gd name="T26" fmla="*/ 967 w 3711"/>
              <a:gd name="T27" fmla="*/ 1743 h 2610"/>
              <a:gd name="T28" fmla="*/ 809 w 3711"/>
              <a:gd name="T29" fmla="*/ 1608 h 2610"/>
              <a:gd name="T30" fmla="*/ 709 w 3711"/>
              <a:gd name="T31" fmla="*/ 1510 h 2610"/>
              <a:gd name="T32" fmla="*/ 567 w 3711"/>
              <a:gd name="T33" fmla="*/ 1351 h 2610"/>
              <a:gd name="T34" fmla="*/ 437 w 3711"/>
              <a:gd name="T35" fmla="*/ 1179 h 2610"/>
              <a:gd name="T36" fmla="*/ 357 w 3711"/>
              <a:gd name="T37" fmla="*/ 1057 h 2610"/>
              <a:gd name="T38" fmla="*/ 250 w 3711"/>
              <a:gd name="T39" fmla="*/ 863 h 2610"/>
              <a:gd name="T40" fmla="*/ 159 w 3711"/>
              <a:gd name="T41" fmla="*/ 660 h 2610"/>
              <a:gd name="T42" fmla="*/ 107 w 3711"/>
              <a:gd name="T43" fmla="*/ 519 h 2610"/>
              <a:gd name="T44" fmla="*/ 46 w 3711"/>
              <a:gd name="T45" fmla="*/ 300 h 2610"/>
              <a:gd name="T46" fmla="*/ 18 w 3711"/>
              <a:gd name="T47" fmla="*/ 151 h 2610"/>
              <a:gd name="T48" fmla="*/ 6 w 3711"/>
              <a:gd name="T49" fmla="*/ 76 h 2610"/>
              <a:gd name="T50" fmla="*/ 0 w 3711"/>
              <a:gd name="T51" fmla="*/ 0 h 2610"/>
              <a:gd name="T52" fmla="*/ 14 w 3711"/>
              <a:gd name="T53" fmla="*/ 74 h 2610"/>
              <a:gd name="T54" fmla="*/ 31 w 3711"/>
              <a:gd name="T55" fmla="*/ 147 h 2610"/>
              <a:gd name="T56" fmla="*/ 74 w 3711"/>
              <a:gd name="T57" fmla="*/ 289 h 2610"/>
              <a:gd name="T58" fmla="*/ 126 w 3711"/>
              <a:gd name="T59" fmla="*/ 424 h 2610"/>
              <a:gd name="T60" fmla="*/ 185 w 3711"/>
              <a:gd name="T61" fmla="*/ 556 h 2610"/>
              <a:gd name="T62" fmla="*/ 286 w 3711"/>
              <a:gd name="T63" fmla="*/ 741 h 2610"/>
              <a:gd name="T64" fmla="*/ 401 w 3711"/>
              <a:gd name="T65" fmla="*/ 914 h 2610"/>
              <a:gd name="T66" fmla="*/ 484 w 3711"/>
              <a:gd name="T67" fmla="*/ 1020 h 2610"/>
              <a:gd name="T68" fmla="*/ 618 w 3711"/>
              <a:gd name="T69" fmla="*/ 1168 h 2610"/>
              <a:gd name="T70" fmla="*/ 761 w 3711"/>
              <a:gd name="T71" fmla="*/ 1300 h 2610"/>
              <a:gd name="T72" fmla="*/ 861 w 3711"/>
              <a:gd name="T73" fmla="*/ 1380 h 2610"/>
              <a:gd name="T74" fmla="*/ 1015 w 3711"/>
              <a:gd name="T75" fmla="*/ 1487 h 2610"/>
              <a:gd name="T76" fmla="*/ 1176 w 3711"/>
              <a:gd name="T77" fmla="*/ 1580 h 2610"/>
              <a:gd name="T78" fmla="*/ 1286 w 3711"/>
              <a:gd name="T79" fmla="*/ 1635 h 2610"/>
              <a:gd name="T80" fmla="*/ 1454 w 3711"/>
              <a:gd name="T81" fmla="*/ 1707 h 2610"/>
              <a:gd name="T82" fmla="*/ 1625 w 3711"/>
              <a:gd name="T83" fmla="*/ 1768 h 2610"/>
              <a:gd name="T84" fmla="*/ 1740 w 3711"/>
              <a:gd name="T85" fmla="*/ 1801 h 2610"/>
              <a:gd name="T86" fmla="*/ 1914 w 3711"/>
              <a:gd name="T87" fmla="*/ 1844 h 2610"/>
              <a:gd name="T88" fmla="*/ 2090 w 3711"/>
              <a:gd name="T89" fmla="*/ 1876 h 2610"/>
              <a:gd name="T90" fmla="*/ 2207 w 3711"/>
              <a:gd name="T91" fmla="*/ 1894 h 2610"/>
              <a:gd name="T92" fmla="*/ 2385 w 3711"/>
              <a:gd name="T93" fmla="*/ 1912 h 2610"/>
              <a:gd name="T94" fmla="*/ 2563 w 3711"/>
              <a:gd name="T95" fmla="*/ 1922 h 2610"/>
              <a:gd name="T96" fmla="*/ 2682 w 3711"/>
              <a:gd name="T97" fmla="*/ 1926 h 2610"/>
              <a:gd name="T98" fmla="*/ 2975 w 3711"/>
              <a:gd name="T99" fmla="*/ 1923 h 2610"/>
              <a:gd name="T100" fmla="*/ 3150 w 3711"/>
              <a:gd name="T101" fmla="*/ 1914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11" h="2610">
                <a:moveTo>
                  <a:pt x="3711" y="2197"/>
                </a:moveTo>
                <a:lnTo>
                  <a:pt x="3150" y="2610"/>
                </a:lnTo>
                <a:lnTo>
                  <a:pt x="3150" y="2479"/>
                </a:lnTo>
                <a:lnTo>
                  <a:pt x="3150" y="2479"/>
                </a:lnTo>
                <a:lnTo>
                  <a:pt x="3025" y="2471"/>
                </a:lnTo>
                <a:lnTo>
                  <a:pt x="2901" y="2464"/>
                </a:lnTo>
                <a:lnTo>
                  <a:pt x="2839" y="2459"/>
                </a:lnTo>
                <a:lnTo>
                  <a:pt x="2777" y="2453"/>
                </a:lnTo>
                <a:lnTo>
                  <a:pt x="2714" y="2445"/>
                </a:lnTo>
                <a:lnTo>
                  <a:pt x="2652" y="2436"/>
                </a:lnTo>
                <a:lnTo>
                  <a:pt x="2652" y="2436"/>
                </a:lnTo>
                <a:lnTo>
                  <a:pt x="2589" y="2426"/>
                </a:lnTo>
                <a:lnTo>
                  <a:pt x="2525" y="2414"/>
                </a:lnTo>
                <a:lnTo>
                  <a:pt x="2463" y="2402"/>
                </a:lnTo>
                <a:lnTo>
                  <a:pt x="2400" y="2389"/>
                </a:lnTo>
                <a:lnTo>
                  <a:pt x="2336" y="2375"/>
                </a:lnTo>
                <a:lnTo>
                  <a:pt x="2274" y="2360"/>
                </a:lnTo>
                <a:lnTo>
                  <a:pt x="2212" y="2344"/>
                </a:lnTo>
                <a:lnTo>
                  <a:pt x="2150" y="2327"/>
                </a:lnTo>
                <a:lnTo>
                  <a:pt x="2150" y="2327"/>
                </a:lnTo>
                <a:lnTo>
                  <a:pt x="2088" y="2308"/>
                </a:lnTo>
                <a:lnTo>
                  <a:pt x="2025" y="2290"/>
                </a:lnTo>
                <a:lnTo>
                  <a:pt x="1963" y="2270"/>
                </a:lnTo>
                <a:lnTo>
                  <a:pt x="1902" y="2248"/>
                </a:lnTo>
                <a:lnTo>
                  <a:pt x="1840" y="2227"/>
                </a:lnTo>
                <a:lnTo>
                  <a:pt x="1779" y="2203"/>
                </a:lnTo>
                <a:lnTo>
                  <a:pt x="1718" y="2179"/>
                </a:lnTo>
                <a:lnTo>
                  <a:pt x="1658" y="2153"/>
                </a:lnTo>
                <a:lnTo>
                  <a:pt x="1658" y="2153"/>
                </a:lnTo>
                <a:lnTo>
                  <a:pt x="1597" y="2126"/>
                </a:lnTo>
                <a:lnTo>
                  <a:pt x="1537" y="2099"/>
                </a:lnTo>
                <a:lnTo>
                  <a:pt x="1478" y="2069"/>
                </a:lnTo>
                <a:lnTo>
                  <a:pt x="1420" y="2039"/>
                </a:lnTo>
                <a:lnTo>
                  <a:pt x="1361" y="2006"/>
                </a:lnTo>
                <a:lnTo>
                  <a:pt x="1302" y="1973"/>
                </a:lnTo>
                <a:lnTo>
                  <a:pt x="1244" y="1938"/>
                </a:lnTo>
                <a:lnTo>
                  <a:pt x="1188" y="1902"/>
                </a:lnTo>
                <a:lnTo>
                  <a:pt x="1188" y="1902"/>
                </a:lnTo>
                <a:lnTo>
                  <a:pt x="1132" y="1865"/>
                </a:lnTo>
                <a:lnTo>
                  <a:pt x="1076" y="1826"/>
                </a:lnTo>
                <a:lnTo>
                  <a:pt x="1021" y="1785"/>
                </a:lnTo>
                <a:lnTo>
                  <a:pt x="967" y="1743"/>
                </a:lnTo>
                <a:lnTo>
                  <a:pt x="913" y="1699"/>
                </a:lnTo>
                <a:lnTo>
                  <a:pt x="861" y="1654"/>
                </a:lnTo>
                <a:lnTo>
                  <a:pt x="809" y="1608"/>
                </a:lnTo>
                <a:lnTo>
                  <a:pt x="758" y="1559"/>
                </a:lnTo>
                <a:lnTo>
                  <a:pt x="758" y="1559"/>
                </a:lnTo>
                <a:lnTo>
                  <a:pt x="709" y="1510"/>
                </a:lnTo>
                <a:lnTo>
                  <a:pt x="660" y="1458"/>
                </a:lnTo>
                <a:lnTo>
                  <a:pt x="613" y="1405"/>
                </a:lnTo>
                <a:lnTo>
                  <a:pt x="567" y="1351"/>
                </a:lnTo>
                <a:lnTo>
                  <a:pt x="522" y="1296"/>
                </a:lnTo>
                <a:lnTo>
                  <a:pt x="478" y="1238"/>
                </a:lnTo>
                <a:lnTo>
                  <a:pt x="437" y="1179"/>
                </a:lnTo>
                <a:lnTo>
                  <a:pt x="397" y="1118"/>
                </a:lnTo>
                <a:lnTo>
                  <a:pt x="397" y="1118"/>
                </a:lnTo>
                <a:lnTo>
                  <a:pt x="357" y="1057"/>
                </a:lnTo>
                <a:lnTo>
                  <a:pt x="320" y="994"/>
                </a:lnTo>
                <a:lnTo>
                  <a:pt x="285" y="929"/>
                </a:lnTo>
                <a:lnTo>
                  <a:pt x="250" y="863"/>
                </a:lnTo>
                <a:lnTo>
                  <a:pt x="218" y="797"/>
                </a:lnTo>
                <a:lnTo>
                  <a:pt x="188" y="729"/>
                </a:lnTo>
                <a:lnTo>
                  <a:pt x="159" y="660"/>
                </a:lnTo>
                <a:lnTo>
                  <a:pt x="133" y="589"/>
                </a:lnTo>
                <a:lnTo>
                  <a:pt x="133" y="589"/>
                </a:lnTo>
                <a:lnTo>
                  <a:pt x="107" y="519"/>
                </a:lnTo>
                <a:lnTo>
                  <a:pt x="85" y="446"/>
                </a:lnTo>
                <a:lnTo>
                  <a:pt x="65" y="374"/>
                </a:lnTo>
                <a:lnTo>
                  <a:pt x="46" y="300"/>
                </a:lnTo>
                <a:lnTo>
                  <a:pt x="46" y="300"/>
                </a:lnTo>
                <a:lnTo>
                  <a:pt x="30" y="226"/>
                </a:lnTo>
                <a:lnTo>
                  <a:pt x="18" y="151"/>
                </a:lnTo>
                <a:lnTo>
                  <a:pt x="18" y="151"/>
                </a:lnTo>
                <a:lnTo>
                  <a:pt x="12" y="113"/>
                </a:lnTo>
                <a:lnTo>
                  <a:pt x="6" y="76"/>
                </a:lnTo>
                <a:lnTo>
                  <a:pt x="6" y="76"/>
                </a:lnTo>
                <a:lnTo>
                  <a:pt x="3" y="38"/>
                </a:lnTo>
                <a:lnTo>
                  <a:pt x="0" y="0"/>
                </a:lnTo>
                <a:lnTo>
                  <a:pt x="0" y="0"/>
                </a:lnTo>
                <a:lnTo>
                  <a:pt x="6" y="37"/>
                </a:lnTo>
                <a:lnTo>
                  <a:pt x="14" y="74"/>
                </a:lnTo>
                <a:lnTo>
                  <a:pt x="14" y="74"/>
                </a:lnTo>
                <a:lnTo>
                  <a:pt x="22" y="111"/>
                </a:lnTo>
                <a:lnTo>
                  <a:pt x="31" y="147"/>
                </a:lnTo>
                <a:lnTo>
                  <a:pt x="31" y="147"/>
                </a:lnTo>
                <a:lnTo>
                  <a:pt x="52" y="218"/>
                </a:lnTo>
                <a:lnTo>
                  <a:pt x="74" y="289"/>
                </a:lnTo>
                <a:lnTo>
                  <a:pt x="74" y="289"/>
                </a:lnTo>
                <a:lnTo>
                  <a:pt x="99" y="358"/>
                </a:lnTo>
                <a:lnTo>
                  <a:pt x="126" y="424"/>
                </a:lnTo>
                <a:lnTo>
                  <a:pt x="155" y="491"/>
                </a:lnTo>
                <a:lnTo>
                  <a:pt x="185" y="556"/>
                </a:lnTo>
                <a:lnTo>
                  <a:pt x="185" y="556"/>
                </a:lnTo>
                <a:lnTo>
                  <a:pt x="217" y="619"/>
                </a:lnTo>
                <a:lnTo>
                  <a:pt x="251" y="681"/>
                </a:lnTo>
                <a:lnTo>
                  <a:pt x="286" y="741"/>
                </a:lnTo>
                <a:lnTo>
                  <a:pt x="323" y="800"/>
                </a:lnTo>
                <a:lnTo>
                  <a:pt x="361" y="858"/>
                </a:lnTo>
                <a:lnTo>
                  <a:pt x="401" y="914"/>
                </a:lnTo>
                <a:lnTo>
                  <a:pt x="441" y="968"/>
                </a:lnTo>
                <a:lnTo>
                  <a:pt x="484" y="1020"/>
                </a:lnTo>
                <a:lnTo>
                  <a:pt x="484" y="1020"/>
                </a:lnTo>
                <a:lnTo>
                  <a:pt x="528" y="1071"/>
                </a:lnTo>
                <a:lnTo>
                  <a:pt x="572" y="1120"/>
                </a:lnTo>
                <a:lnTo>
                  <a:pt x="618" y="1168"/>
                </a:lnTo>
                <a:lnTo>
                  <a:pt x="665" y="1214"/>
                </a:lnTo>
                <a:lnTo>
                  <a:pt x="712" y="1258"/>
                </a:lnTo>
                <a:lnTo>
                  <a:pt x="761" y="1300"/>
                </a:lnTo>
                <a:lnTo>
                  <a:pt x="810" y="1340"/>
                </a:lnTo>
                <a:lnTo>
                  <a:pt x="861" y="1380"/>
                </a:lnTo>
                <a:lnTo>
                  <a:pt x="861" y="1380"/>
                </a:lnTo>
                <a:lnTo>
                  <a:pt x="911" y="1417"/>
                </a:lnTo>
                <a:lnTo>
                  <a:pt x="963" y="1452"/>
                </a:lnTo>
                <a:lnTo>
                  <a:pt x="1015" y="1487"/>
                </a:lnTo>
                <a:lnTo>
                  <a:pt x="1068" y="1520"/>
                </a:lnTo>
                <a:lnTo>
                  <a:pt x="1122" y="1551"/>
                </a:lnTo>
                <a:lnTo>
                  <a:pt x="1176" y="1580"/>
                </a:lnTo>
                <a:lnTo>
                  <a:pt x="1231" y="1609"/>
                </a:lnTo>
                <a:lnTo>
                  <a:pt x="1286" y="1635"/>
                </a:lnTo>
                <a:lnTo>
                  <a:pt x="1286" y="1635"/>
                </a:lnTo>
                <a:lnTo>
                  <a:pt x="1341" y="1661"/>
                </a:lnTo>
                <a:lnTo>
                  <a:pt x="1398" y="1685"/>
                </a:lnTo>
                <a:lnTo>
                  <a:pt x="1454" y="1707"/>
                </a:lnTo>
                <a:lnTo>
                  <a:pt x="1511" y="1729"/>
                </a:lnTo>
                <a:lnTo>
                  <a:pt x="1567" y="1748"/>
                </a:lnTo>
                <a:lnTo>
                  <a:pt x="1625" y="1768"/>
                </a:lnTo>
                <a:lnTo>
                  <a:pt x="1682" y="1785"/>
                </a:lnTo>
                <a:lnTo>
                  <a:pt x="1740" y="1801"/>
                </a:lnTo>
                <a:lnTo>
                  <a:pt x="1740" y="1801"/>
                </a:lnTo>
                <a:lnTo>
                  <a:pt x="1797" y="1816"/>
                </a:lnTo>
                <a:lnTo>
                  <a:pt x="1856" y="1831"/>
                </a:lnTo>
                <a:lnTo>
                  <a:pt x="1914" y="1844"/>
                </a:lnTo>
                <a:lnTo>
                  <a:pt x="1972" y="1856"/>
                </a:lnTo>
                <a:lnTo>
                  <a:pt x="2031" y="1867"/>
                </a:lnTo>
                <a:lnTo>
                  <a:pt x="2090" y="1876"/>
                </a:lnTo>
                <a:lnTo>
                  <a:pt x="2149" y="1885"/>
                </a:lnTo>
                <a:lnTo>
                  <a:pt x="2207" y="1894"/>
                </a:lnTo>
                <a:lnTo>
                  <a:pt x="2207" y="1894"/>
                </a:lnTo>
                <a:lnTo>
                  <a:pt x="2267" y="1900"/>
                </a:lnTo>
                <a:lnTo>
                  <a:pt x="2326" y="1906"/>
                </a:lnTo>
                <a:lnTo>
                  <a:pt x="2385" y="1912"/>
                </a:lnTo>
                <a:lnTo>
                  <a:pt x="2445" y="1917"/>
                </a:lnTo>
                <a:lnTo>
                  <a:pt x="2504" y="1920"/>
                </a:lnTo>
                <a:lnTo>
                  <a:pt x="2563" y="1922"/>
                </a:lnTo>
                <a:lnTo>
                  <a:pt x="2623" y="1925"/>
                </a:lnTo>
                <a:lnTo>
                  <a:pt x="2682" y="1926"/>
                </a:lnTo>
                <a:lnTo>
                  <a:pt x="2682" y="1926"/>
                </a:lnTo>
                <a:lnTo>
                  <a:pt x="2800" y="1927"/>
                </a:lnTo>
                <a:lnTo>
                  <a:pt x="2916" y="1925"/>
                </a:lnTo>
                <a:lnTo>
                  <a:pt x="2975" y="1923"/>
                </a:lnTo>
                <a:lnTo>
                  <a:pt x="3032" y="1921"/>
                </a:lnTo>
                <a:lnTo>
                  <a:pt x="3091" y="1918"/>
                </a:lnTo>
                <a:lnTo>
                  <a:pt x="3150" y="1914"/>
                </a:lnTo>
                <a:lnTo>
                  <a:pt x="3150" y="1783"/>
                </a:lnTo>
                <a:lnTo>
                  <a:pt x="3711" y="2197"/>
                </a:lnTo>
                <a:close/>
              </a:path>
            </a:pathLst>
          </a:custGeom>
          <a:solidFill>
            <a:srgbClr val="FFC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603252" y="1293747"/>
            <a:ext cx="4550833" cy="3198284"/>
          </a:xfrm>
          <a:custGeom>
            <a:avLst/>
            <a:gdLst>
              <a:gd name="T0" fmla="*/ 3649 w 4300"/>
              <a:gd name="T1" fmla="*/ 2873 h 3024"/>
              <a:gd name="T2" fmla="*/ 3361 w 4300"/>
              <a:gd name="T3" fmla="*/ 2854 h 3024"/>
              <a:gd name="T4" fmla="*/ 3144 w 4300"/>
              <a:gd name="T5" fmla="*/ 2834 h 3024"/>
              <a:gd name="T6" fmla="*/ 2999 w 4300"/>
              <a:gd name="T7" fmla="*/ 2811 h 3024"/>
              <a:gd name="T8" fmla="*/ 2780 w 4300"/>
              <a:gd name="T9" fmla="*/ 2768 h 3024"/>
              <a:gd name="T10" fmla="*/ 2562 w 4300"/>
              <a:gd name="T11" fmla="*/ 2715 h 3024"/>
              <a:gd name="T12" fmla="*/ 2418 w 4300"/>
              <a:gd name="T13" fmla="*/ 2675 h 3024"/>
              <a:gd name="T14" fmla="*/ 2203 w 4300"/>
              <a:gd name="T15" fmla="*/ 2606 h 3024"/>
              <a:gd name="T16" fmla="*/ 1991 w 4300"/>
              <a:gd name="T17" fmla="*/ 2525 h 3024"/>
              <a:gd name="T18" fmla="*/ 1850 w 4300"/>
              <a:gd name="T19" fmla="*/ 2464 h 3024"/>
              <a:gd name="T20" fmla="*/ 1644 w 4300"/>
              <a:gd name="T21" fmla="*/ 2361 h 3024"/>
              <a:gd name="T22" fmla="*/ 1443 w 4300"/>
              <a:gd name="T23" fmla="*/ 2246 h 3024"/>
              <a:gd name="T24" fmla="*/ 1311 w 4300"/>
              <a:gd name="T25" fmla="*/ 2161 h 3024"/>
              <a:gd name="T26" fmla="*/ 1120 w 4300"/>
              <a:gd name="T27" fmla="*/ 2019 h 3024"/>
              <a:gd name="T28" fmla="*/ 937 w 4300"/>
              <a:gd name="T29" fmla="*/ 1862 h 3024"/>
              <a:gd name="T30" fmla="*/ 822 w 4300"/>
              <a:gd name="T31" fmla="*/ 1749 h 3024"/>
              <a:gd name="T32" fmla="*/ 657 w 4300"/>
              <a:gd name="T33" fmla="*/ 1565 h 3024"/>
              <a:gd name="T34" fmla="*/ 506 w 4300"/>
              <a:gd name="T35" fmla="*/ 1366 h 3024"/>
              <a:gd name="T36" fmla="*/ 414 w 4300"/>
              <a:gd name="T37" fmla="*/ 1225 h 3024"/>
              <a:gd name="T38" fmla="*/ 289 w 4300"/>
              <a:gd name="T39" fmla="*/ 1001 h 3024"/>
              <a:gd name="T40" fmla="*/ 185 w 4300"/>
              <a:gd name="T41" fmla="*/ 764 h 3024"/>
              <a:gd name="T42" fmla="*/ 125 w 4300"/>
              <a:gd name="T43" fmla="*/ 601 h 3024"/>
              <a:gd name="T44" fmla="*/ 54 w 4300"/>
              <a:gd name="T45" fmla="*/ 348 h 3024"/>
              <a:gd name="T46" fmla="*/ 36 w 4300"/>
              <a:gd name="T47" fmla="*/ 262 h 3024"/>
              <a:gd name="T48" fmla="*/ 20 w 4300"/>
              <a:gd name="T49" fmla="*/ 176 h 3024"/>
              <a:gd name="T50" fmla="*/ 7 w 4300"/>
              <a:gd name="T51" fmla="*/ 89 h 3024"/>
              <a:gd name="T52" fmla="*/ 0 w 4300"/>
              <a:gd name="T53" fmla="*/ 0 h 3024"/>
              <a:gd name="T54" fmla="*/ 16 w 4300"/>
              <a:gd name="T55" fmla="*/ 87 h 3024"/>
              <a:gd name="T56" fmla="*/ 36 w 4300"/>
              <a:gd name="T57" fmla="*/ 171 h 3024"/>
              <a:gd name="T58" fmla="*/ 73 w 4300"/>
              <a:gd name="T59" fmla="*/ 294 h 3024"/>
              <a:gd name="T60" fmla="*/ 115 w 4300"/>
              <a:gd name="T61" fmla="*/ 414 h 3024"/>
              <a:gd name="T62" fmla="*/ 215 w 4300"/>
              <a:gd name="T63" fmla="*/ 645 h 3024"/>
              <a:gd name="T64" fmla="*/ 291 w 4300"/>
              <a:gd name="T65" fmla="*/ 790 h 3024"/>
              <a:gd name="T66" fmla="*/ 418 w 4300"/>
              <a:gd name="T67" fmla="*/ 995 h 3024"/>
              <a:gd name="T68" fmla="*/ 561 w 4300"/>
              <a:gd name="T69" fmla="*/ 1183 h 3024"/>
              <a:gd name="T70" fmla="*/ 663 w 4300"/>
              <a:gd name="T71" fmla="*/ 1298 h 3024"/>
              <a:gd name="T72" fmla="*/ 825 w 4300"/>
              <a:gd name="T73" fmla="*/ 1457 h 3024"/>
              <a:gd name="T74" fmla="*/ 997 w 4300"/>
              <a:gd name="T75" fmla="*/ 1599 h 3024"/>
              <a:gd name="T76" fmla="*/ 1115 w 4300"/>
              <a:gd name="T77" fmla="*/ 1684 h 3024"/>
              <a:gd name="T78" fmla="*/ 1300 w 4300"/>
              <a:gd name="T79" fmla="*/ 1797 h 3024"/>
              <a:gd name="T80" fmla="*/ 1490 w 4300"/>
              <a:gd name="T81" fmla="*/ 1895 h 3024"/>
              <a:gd name="T82" fmla="*/ 1619 w 4300"/>
              <a:gd name="T83" fmla="*/ 1952 h 3024"/>
              <a:gd name="T84" fmla="*/ 1816 w 4300"/>
              <a:gd name="T85" fmla="*/ 2026 h 3024"/>
              <a:gd name="T86" fmla="*/ 2015 w 4300"/>
              <a:gd name="T87" fmla="*/ 2087 h 3024"/>
              <a:gd name="T88" fmla="*/ 2150 w 4300"/>
              <a:gd name="T89" fmla="*/ 2122 h 3024"/>
              <a:gd name="T90" fmla="*/ 2354 w 4300"/>
              <a:gd name="T91" fmla="*/ 2163 h 3024"/>
              <a:gd name="T92" fmla="*/ 2558 w 4300"/>
              <a:gd name="T93" fmla="*/ 2194 h 3024"/>
              <a:gd name="T94" fmla="*/ 2695 w 4300"/>
              <a:gd name="T95" fmla="*/ 2209 h 3024"/>
              <a:gd name="T96" fmla="*/ 2901 w 4300"/>
              <a:gd name="T97" fmla="*/ 2224 h 3024"/>
              <a:gd name="T98" fmla="*/ 3108 w 4300"/>
              <a:gd name="T99" fmla="*/ 2231 h 3024"/>
              <a:gd name="T100" fmla="*/ 3311 w 4300"/>
              <a:gd name="T101" fmla="*/ 2232 h 3024"/>
              <a:gd name="T102" fmla="*/ 3514 w 4300"/>
              <a:gd name="T103" fmla="*/ 2225 h 3024"/>
              <a:gd name="T104" fmla="*/ 3649 w 4300"/>
              <a:gd name="T105" fmla="*/ 2065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00" h="3024">
                <a:moveTo>
                  <a:pt x="4300" y="2545"/>
                </a:moveTo>
                <a:lnTo>
                  <a:pt x="3649" y="3024"/>
                </a:lnTo>
                <a:lnTo>
                  <a:pt x="3649" y="2873"/>
                </a:lnTo>
                <a:lnTo>
                  <a:pt x="3649" y="2873"/>
                </a:lnTo>
                <a:lnTo>
                  <a:pt x="3505" y="2864"/>
                </a:lnTo>
                <a:lnTo>
                  <a:pt x="3361" y="2854"/>
                </a:lnTo>
                <a:lnTo>
                  <a:pt x="3288" y="2849"/>
                </a:lnTo>
                <a:lnTo>
                  <a:pt x="3217" y="2843"/>
                </a:lnTo>
                <a:lnTo>
                  <a:pt x="3144" y="2834"/>
                </a:lnTo>
                <a:lnTo>
                  <a:pt x="3073" y="2823"/>
                </a:lnTo>
                <a:lnTo>
                  <a:pt x="3073" y="2823"/>
                </a:lnTo>
                <a:lnTo>
                  <a:pt x="2999" y="2811"/>
                </a:lnTo>
                <a:lnTo>
                  <a:pt x="2926" y="2798"/>
                </a:lnTo>
                <a:lnTo>
                  <a:pt x="2854" y="2783"/>
                </a:lnTo>
                <a:lnTo>
                  <a:pt x="2780" y="2768"/>
                </a:lnTo>
                <a:lnTo>
                  <a:pt x="2707" y="2752"/>
                </a:lnTo>
                <a:lnTo>
                  <a:pt x="2635" y="2735"/>
                </a:lnTo>
                <a:lnTo>
                  <a:pt x="2562" y="2715"/>
                </a:lnTo>
                <a:lnTo>
                  <a:pt x="2491" y="2695"/>
                </a:lnTo>
                <a:lnTo>
                  <a:pt x="2491" y="2695"/>
                </a:lnTo>
                <a:lnTo>
                  <a:pt x="2418" y="2675"/>
                </a:lnTo>
                <a:lnTo>
                  <a:pt x="2347" y="2653"/>
                </a:lnTo>
                <a:lnTo>
                  <a:pt x="2274" y="2630"/>
                </a:lnTo>
                <a:lnTo>
                  <a:pt x="2203" y="2606"/>
                </a:lnTo>
                <a:lnTo>
                  <a:pt x="2133" y="2580"/>
                </a:lnTo>
                <a:lnTo>
                  <a:pt x="2061" y="2553"/>
                </a:lnTo>
                <a:lnTo>
                  <a:pt x="1991" y="2525"/>
                </a:lnTo>
                <a:lnTo>
                  <a:pt x="1921" y="2495"/>
                </a:lnTo>
                <a:lnTo>
                  <a:pt x="1921" y="2495"/>
                </a:lnTo>
                <a:lnTo>
                  <a:pt x="1850" y="2464"/>
                </a:lnTo>
                <a:lnTo>
                  <a:pt x="1781" y="2432"/>
                </a:lnTo>
                <a:lnTo>
                  <a:pt x="1712" y="2397"/>
                </a:lnTo>
                <a:lnTo>
                  <a:pt x="1644" y="2361"/>
                </a:lnTo>
                <a:lnTo>
                  <a:pt x="1576" y="2324"/>
                </a:lnTo>
                <a:lnTo>
                  <a:pt x="1509" y="2286"/>
                </a:lnTo>
                <a:lnTo>
                  <a:pt x="1443" y="2246"/>
                </a:lnTo>
                <a:lnTo>
                  <a:pt x="1376" y="2203"/>
                </a:lnTo>
                <a:lnTo>
                  <a:pt x="1376" y="2203"/>
                </a:lnTo>
                <a:lnTo>
                  <a:pt x="1311" y="2161"/>
                </a:lnTo>
                <a:lnTo>
                  <a:pt x="1247" y="2115"/>
                </a:lnTo>
                <a:lnTo>
                  <a:pt x="1182" y="2069"/>
                </a:lnTo>
                <a:lnTo>
                  <a:pt x="1120" y="2019"/>
                </a:lnTo>
                <a:lnTo>
                  <a:pt x="1058" y="1970"/>
                </a:lnTo>
                <a:lnTo>
                  <a:pt x="997" y="1917"/>
                </a:lnTo>
                <a:lnTo>
                  <a:pt x="937" y="1862"/>
                </a:lnTo>
                <a:lnTo>
                  <a:pt x="879" y="1807"/>
                </a:lnTo>
                <a:lnTo>
                  <a:pt x="879" y="1807"/>
                </a:lnTo>
                <a:lnTo>
                  <a:pt x="822" y="1749"/>
                </a:lnTo>
                <a:lnTo>
                  <a:pt x="765" y="1690"/>
                </a:lnTo>
                <a:lnTo>
                  <a:pt x="710" y="1629"/>
                </a:lnTo>
                <a:lnTo>
                  <a:pt x="657" y="1565"/>
                </a:lnTo>
                <a:lnTo>
                  <a:pt x="605" y="1501"/>
                </a:lnTo>
                <a:lnTo>
                  <a:pt x="554" y="1434"/>
                </a:lnTo>
                <a:lnTo>
                  <a:pt x="506" y="1366"/>
                </a:lnTo>
                <a:lnTo>
                  <a:pt x="459" y="1297"/>
                </a:lnTo>
                <a:lnTo>
                  <a:pt x="459" y="1297"/>
                </a:lnTo>
                <a:lnTo>
                  <a:pt x="414" y="1225"/>
                </a:lnTo>
                <a:lnTo>
                  <a:pt x="371" y="1152"/>
                </a:lnTo>
                <a:lnTo>
                  <a:pt x="330" y="1077"/>
                </a:lnTo>
                <a:lnTo>
                  <a:pt x="289" y="1001"/>
                </a:lnTo>
                <a:lnTo>
                  <a:pt x="253" y="923"/>
                </a:lnTo>
                <a:lnTo>
                  <a:pt x="217" y="845"/>
                </a:lnTo>
                <a:lnTo>
                  <a:pt x="185" y="764"/>
                </a:lnTo>
                <a:lnTo>
                  <a:pt x="153" y="684"/>
                </a:lnTo>
                <a:lnTo>
                  <a:pt x="153" y="684"/>
                </a:lnTo>
                <a:lnTo>
                  <a:pt x="125" y="601"/>
                </a:lnTo>
                <a:lnTo>
                  <a:pt x="98" y="518"/>
                </a:lnTo>
                <a:lnTo>
                  <a:pt x="75" y="434"/>
                </a:lnTo>
                <a:lnTo>
                  <a:pt x="54" y="348"/>
                </a:lnTo>
                <a:lnTo>
                  <a:pt x="54" y="348"/>
                </a:lnTo>
                <a:lnTo>
                  <a:pt x="44" y="306"/>
                </a:lnTo>
                <a:lnTo>
                  <a:pt x="36" y="262"/>
                </a:lnTo>
                <a:lnTo>
                  <a:pt x="27" y="219"/>
                </a:lnTo>
                <a:lnTo>
                  <a:pt x="20" y="176"/>
                </a:lnTo>
                <a:lnTo>
                  <a:pt x="20" y="176"/>
                </a:lnTo>
                <a:lnTo>
                  <a:pt x="13" y="132"/>
                </a:lnTo>
                <a:lnTo>
                  <a:pt x="7" y="89"/>
                </a:lnTo>
                <a:lnTo>
                  <a:pt x="7" y="89"/>
                </a:lnTo>
                <a:lnTo>
                  <a:pt x="3" y="44"/>
                </a:lnTo>
                <a:lnTo>
                  <a:pt x="0" y="0"/>
                </a:lnTo>
                <a:lnTo>
                  <a:pt x="0" y="0"/>
                </a:lnTo>
                <a:lnTo>
                  <a:pt x="7" y="44"/>
                </a:lnTo>
                <a:lnTo>
                  <a:pt x="16" y="87"/>
                </a:lnTo>
                <a:lnTo>
                  <a:pt x="16" y="87"/>
                </a:lnTo>
                <a:lnTo>
                  <a:pt x="26" y="128"/>
                </a:lnTo>
                <a:lnTo>
                  <a:pt x="36" y="171"/>
                </a:lnTo>
                <a:lnTo>
                  <a:pt x="36" y="171"/>
                </a:lnTo>
                <a:lnTo>
                  <a:pt x="47" y="212"/>
                </a:lnTo>
                <a:lnTo>
                  <a:pt x="60" y="253"/>
                </a:lnTo>
                <a:lnTo>
                  <a:pt x="73" y="294"/>
                </a:lnTo>
                <a:lnTo>
                  <a:pt x="87" y="335"/>
                </a:lnTo>
                <a:lnTo>
                  <a:pt x="87" y="335"/>
                </a:lnTo>
                <a:lnTo>
                  <a:pt x="115" y="414"/>
                </a:lnTo>
                <a:lnTo>
                  <a:pt x="145" y="492"/>
                </a:lnTo>
                <a:lnTo>
                  <a:pt x="179" y="570"/>
                </a:lnTo>
                <a:lnTo>
                  <a:pt x="215" y="645"/>
                </a:lnTo>
                <a:lnTo>
                  <a:pt x="215" y="645"/>
                </a:lnTo>
                <a:lnTo>
                  <a:pt x="251" y="718"/>
                </a:lnTo>
                <a:lnTo>
                  <a:pt x="291" y="790"/>
                </a:lnTo>
                <a:lnTo>
                  <a:pt x="332" y="860"/>
                </a:lnTo>
                <a:lnTo>
                  <a:pt x="375" y="928"/>
                </a:lnTo>
                <a:lnTo>
                  <a:pt x="418" y="995"/>
                </a:lnTo>
                <a:lnTo>
                  <a:pt x="464" y="1059"/>
                </a:lnTo>
                <a:lnTo>
                  <a:pt x="512" y="1122"/>
                </a:lnTo>
                <a:lnTo>
                  <a:pt x="561" y="1183"/>
                </a:lnTo>
                <a:lnTo>
                  <a:pt x="561" y="1183"/>
                </a:lnTo>
                <a:lnTo>
                  <a:pt x="611" y="1241"/>
                </a:lnTo>
                <a:lnTo>
                  <a:pt x="663" y="1298"/>
                </a:lnTo>
                <a:lnTo>
                  <a:pt x="716" y="1353"/>
                </a:lnTo>
                <a:lnTo>
                  <a:pt x="770" y="1406"/>
                </a:lnTo>
                <a:lnTo>
                  <a:pt x="825" y="1457"/>
                </a:lnTo>
                <a:lnTo>
                  <a:pt x="882" y="1506"/>
                </a:lnTo>
                <a:lnTo>
                  <a:pt x="939" y="1554"/>
                </a:lnTo>
                <a:lnTo>
                  <a:pt x="997" y="1599"/>
                </a:lnTo>
                <a:lnTo>
                  <a:pt x="997" y="1599"/>
                </a:lnTo>
                <a:lnTo>
                  <a:pt x="1055" y="1642"/>
                </a:lnTo>
                <a:lnTo>
                  <a:pt x="1115" y="1684"/>
                </a:lnTo>
                <a:lnTo>
                  <a:pt x="1176" y="1723"/>
                </a:lnTo>
                <a:lnTo>
                  <a:pt x="1237" y="1761"/>
                </a:lnTo>
                <a:lnTo>
                  <a:pt x="1300" y="1797"/>
                </a:lnTo>
                <a:lnTo>
                  <a:pt x="1363" y="1831"/>
                </a:lnTo>
                <a:lnTo>
                  <a:pt x="1426" y="1865"/>
                </a:lnTo>
                <a:lnTo>
                  <a:pt x="1490" y="1895"/>
                </a:lnTo>
                <a:lnTo>
                  <a:pt x="1490" y="1895"/>
                </a:lnTo>
                <a:lnTo>
                  <a:pt x="1554" y="1925"/>
                </a:lnTo>
                <a:lnTo>
                  <a:pt x="1619" y="1952"/>
                </a:lnTo>
                <a:lnTo>
                  <a:pt x="1684" y="1979"/>
                </a:lnTo>
                <a:lnTo>
                  <a:pt x="1750" y="2003"/>
                </a:lnTo>
                <a:lnTo>
                  <a:pt x="1816" y="2026"/>
                </a:lnTo>
                <a:lnTo>
                  <a:pt x="1883" y="2048"/>
                </a:lnTo>
                <a:lnTo>
                  <a:pt x="1948" y="2069"/>
                </a:lnTo>
                <a:lnTo>
                  <a:pt x="2015" y="2087"/>
                </a:lnTo>
                <a:lnTo>
                  <a:pt x="2015" y="2087"/>
                </a:lnTo>
                <a:lnTo>
                  <a:pt x="2083" y="2106"/>
                </a:lnTo>
                <a:lnTo>
                  <a:pt x="2150" y="2122"/>
                </a:lnTo>
                <a:lnTo>
                  <a:pt x="2218" y="2137"/>
                </a:lnTo>
                <a:lnTo>
                  <a:pt x="2286" y="2150"/>
                </a:lnTo>
                <a:lnTo>
                  <a:pt x="2354" y="2163"/>
                </a:lnTo>
                <a:lnTo>
                  <a:pt x="2422" y="2175"/>
                </a:lnTo>
                <a:lnTo>
                  <a:pt x="2490" y="2185"/>
                </a:lnTo>
                <a:lnTo>
                  <a:pt x="2558" y="2194"/>
                </a:lnTo>
                <a:lnTo>
                  <a:pt x="2558" y="2194"/>
                </a:lnTo>
                <a:lnTo>
                  <a:pt x="2627" y="2202"/>
                </a:lnTo>
                <a:lnTo>
                  <a:pt x="2695" y="2209"/>
                </a:lnTo>
                <a:lnTo>
                  <a:pt x="2764" y="2215"/>
                </a:lnTo>
                <a:lnTo>
                  <a:pt x="2832" y="2221"/>
                </a:lnTo>
                <a:lnTo>
                  <a:pt x="2901" y="2224"/>
                </a:lnTo>
                <a:lnTo>
                  <a:pt x="2970" y="2228"/>
                </a:lnTo>
                <a:lnTo>
                  <a:pt x="3039" y="2230"/>
                </a:lnTo>
                <a:lnTo>
                  <a:pt x="3108" y="2231"/>
                </a:lnTo>
                <a:lnTo>
                  <a:pt x="3108" y="2231"/>
                </a:lnTo>
                <a:lnTo>
                  <a:pt x="3243" y="2232"/>
                </a:lnTo>
                <a:lnTo>
                  <a:pt x="3311" y="2232"/>
                </a:lnTo>
                <a:lnTo>
                  <a:pt x="3378" y="2230"/>
                </a:lnTo>
                <a:lnTo>
                  <a:pt x="3446" y="2229"/>
                </a:lnTo>
                <a:lnTo>
                  <a:pt x="3514" y="2225"/>
                </a:lnTo>
                <a:lnTo>
                  <a:pt x="3582" y="2222"/>
                </a:lnTo>
                <a:lnTo>
                  <a:pt x="3649" y="2217"/>
                </a:lnTo>
                <a:lnTo>
                  <a:pt x="3649" y="2065"/>
                </a:lnTo>
                <a:lnTo>
                  <a:pt x="4300" y="2545"/>
                </a:lnTo>
                <a:close/>
              </a:path>
            </a:pathLst>
          </a:custGeom>
          <a:solidFill>
            <a:srgbClr val="49C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603251" y="2023998"/>
            <a:ext cx="5226051" cy="3674533"/>
          </a:xfrm>
          <a:custGeom>
            <a:avLst/>
            <a:gdLst>
              <a:gd name="T0" fmla="*/ 4191 w 4938"/>
              <a:gd name="T1" fmla="*/ 3297 h 3471"/>
              <a:gd name="T2" fmla="*/ 3859 w 4938"/>
              <a:gd name="T3" fmla="*/ 3276 h 3471"/>
              <a:gd name="T4" fmla="*/ 3612 w 4938"/>
              <a:gd name="T5" fmla="*/ 3253 h 3471"/>
              <a:gd name="T6" fmla="*/ 3445 w 4938"/>
              <a:gd name="T7" fmla="*/ 3227 h 3471"/>
              <a:gd name="T8" fmla="*/ 3194 w 4938"/>
              <a:gd name="T9" fmla="*/ 3177 h 3471"/>
              <a:gd name="T10" fmla="*/ 2944 w 4938"/>
              <a:gd name="T11" fmla="*/ 3117 h 3471"/>
              <a:gd name="T12" fmla="*/ 2778 w 4938"/>
              <a:gd name="T13" fmla="*/ 3070 h 3471"/>
              <a:gd name="T14" fmla="*/ 2530 w 4938"/>
              <a:gd name="T15" fmla="*/ 2991 h 3471"/>
              <a:gd name="T16" fmla="*/ 2286 w 4938"/>
              <a:gd name="T17" fmla="*/ 2897 h 3471"/>
              <a:gd name="T18" fmla="*/ 2126 w 4938"/>
              <a:gd name="T19" fmla="*/ 2828 h 3471"/>
              <a:gd name="T20" fmla="*/ 1888 w 4938"/>
              <a:gd name="T21" fmla="*/ 2711 h 3471"/>
              <a:gd name="T22" fmla="*/ 1657 w 4938"/>
              <a:gd name="T23" fmla="*/ 2577 h 3471"/>
              <a:gd name="T24" fmla="*/ 1506 w 4938"/>
              <a:gd name="T25" fmla="*/ 2479 h 3471"/>
              <a:gd name="T26" fmla="*/ 1286 w 4938"/>
              <a:gd name="T27" fmla="*/ 2318 h 3471"/>
              <a:gd name="T28" fmla="*/ 1076 w 4938"/>
              <a:gd name="T29" fmla="*/ 2137 h 3471"/>
              <a:gd name="T30" fmla="*/ 944 w 4938"/>
              <a:gd name="T31" fmla="*/ 2007 h 3471"/>
              <a:gd name="T32" fmla="*/ 755 w 4938"/>
              <a:gd name="T33" fmla="*/ 1796 h 3471"/>
              <a:gd name="T34" fmla="*/ 581 w 4938"/>
              <a:gd name="T35" fmla="*/ 1567 h 3471"/>
              <a:gd name="T36" fmla="*/ 501 w 4938"/>
              <a:gd name="T37" fmla="*/ 1446 h 3471"/>
              <a:gd name="T38" fmla="*/ 425 w 4938"/>
              <a:gd name="T39" fmla="*/ 1321 h 3471"/>
              <a:gd name="T40" fmla="*/ 355 w 4938"/>
              <a:gd name="T41" fmla="*/ 1192 h 3471"/>
              <a:gd name="T42" fmla="*/ 291 w 4938"/>
              <a:gd name="T43" fmla="*/ 1058 h 3471"/>
              <a:gd name="T44" fmla="*/ 231 w 4938"/>
              <a:gd name="T45" fmla="*/ 923 h 3471"/>
              <a:gd name="T46" fmla="*/ 176 w 4938"/>
              <a:gd name="T47" fmla="*/ 783 h 3471"/>
              <a:gd name="T48" fmla="*/ 143 w 4938"/>
              <a:gd name="T49" fmla="*/ 689 h 3471"/>
              <a:gd name="T50" fmla="*/ 99 w 4938"/>
              <a:gd name="T51" fmla="*/ 545 h 3471"/>
              <a:gd name="T52" fmla="*/ 61 w 4938"/>
              <a:gd name="T53" fmla="*/ 398 h 3471"/>
              <a:gd name="T54" fmla="*/ 41 w 4938"/>
              <a:gd name="T55" fmla="*/ 299 h 3471"/>
              <a:gd name="T56" fmla="*/ 23 w 4938"/>
              <a:gd name="T57" fmla="*/ 200 h 3471"/>
              <a:gd name="T58" fmla="*/ 8 w 4938"/>
              <a:gd name="T59" fmla="*/ 100 h 3471"/>
              <a:gd name="T60" fmla="*/ 0 w 4938"/>
              <a:gd name="T61" fmla="*/ 0 h 3471"/>
              <a:gd name="T62" fmla="*/ 19 w 4938"/>
              <a:gd name="T63" fmla="*/ 98 h 3471"/>
              <a:gd name="T64" fmla="*/ 42 w 4938"/>
              <a:gd name="T65" fmla="*/ 194 h 3471"/>
              <a:gd name="T66" fmla="*/ 83 w 4938"/>
              <a:gd name="T67" fmla="*/ 336 h 3471"/>
              <a:gd name="T68" fmla="*/ 115 w 4938"/>
              <a:gd name="T69" fmla="*/ 428 h 3471"/>
              <a:gd name="T70" fmla="*/ 167 w 4938"/>
              <a:gd name="T71" fmla="*/ 564 h 3471"/>
              <a:gd name="T72" fmla="*/ 226 w 4938"/>
              <a:gd name="T73" fmla="*/ 696 h 3471"/>
              <a:gd name="T74" fmla="*/ 268 w 4938"/>
              <a:gd name="T75" fmla="*/ 781 h 3471"/>
              <a:gd name="T76" fmla="*/ 334 w 4938"/>
              <a:gd name="T77" fmla="*/ 905 h 3471"/>
              <a:gd name="T78" fmla="*/ 405 w 4938"/>
              <a:gd name="T79" fmla="*/ 1025 h 3471"/>
              <a:gd name="T80" fmla="*/ 534 w 4938"/>
              <a:gd name="T81" fmla="*/ 1214 h 3471"/>
              <a:gd name="T82" fmla="*/ 644 w 4938"/>
              <a:gd name="T83" fmla="*/ 1356 h 3471"/>
              <a:gd name="T84" fmla="*/ 822 w 4938"/>
              <a:gd name="T85" fmla="*/ 1552 h 3471"/>
              <a:gd name="T86" fmla="*/ 1013 w 4938"/>
              <a:gd name="T87" fmla="*/ 1728 h 3471"/>
              <a:gd name="T88" fmla="*/ 1145 w 4938"/>
              <a:gd name="T89" fmla="*/ 1834 h 3471"/>
              <a:gd name="T90" fmla="*/ 1352 w 4938"/>
              <a:gd name="T91" fmla="*/ 1977 h 3471"/>
              <a:gd name="T92" fmla="*/ 1565 w 4938"/>
              <a:gd name="T93" fmla="*/ 2101 h 3471"/>
              <a:gd name="T94" fmla="*/ 1711 w 4938"/>
              <a:gd name="T95" fmla="*/ 2175 h 3471"/>
              <a:gd name="T96" fmla="*/ 1934 w 4938"/>
              <a:gd name="T97" fmla="*/ 2271 h 3471"/>
              <a:gd name="T98" fmla="*/ 2161 w 4938"/>
              <a:gd name="T99" fmla="*/ 2350 h 3471"/>
              <a:gd name="T100" fmla="*/ 2315 w 4938"/>
              <a:gd name="T101" fmla="*/ 2396 h 3471"/>
              <a:gd name="T102" fmla="*/ 2547 w 4938"/>
              <a:gd name="T103" fmla="*/ 2452 h 3471"/>
              <a:gd name="T104" fmla="*/ 2781 w 4938"/>
              <a:gd name="T105" fmla="*/ 2495 h 3471"/>
              <a:gd name="T106" fmla="*/ 2938 w 4938"/>
              <a:gd name="T107" fmla="*/ 2518 h 3471"/>
              <a:gd name="T108" fmla="*/ 3174 w 4938"/>
              <a:gd name="T109" fmla="*/ 2543 h 3471"/>
              <a:gd name="T110" fmla="*/ 3411 w 4938"/>
              <a:gd name="T111" fmla="*/ 2556 h 3471"/>
              <a:gd name="T112" fmla="*/ 3569 w 4938"/>
              <a:gd name="T113" fmla="*/ 2561 h 3471"/>
              <a:gd name="T114" fmla="*/ 3880 w 4938"/>
              <a:gd name="T115" fmla="*/ 2560 h 3471"/>
              <a:gd name="T116" fmla="*/ 4113 w 4938"/>
              <a:gd name="T117" fmla="*/ 2551 h 3471"/>
              <a:gd name="T118" fmla="*/ 4938 w 4938"/>
              <a:gd name="T119" fmla="*/ 2920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38" h="3471">
                <a:moveTo>
                  <a:pt x="4938" y="2920"/>
                </a:moveTo>
                <a:lnTo>
                  <a:pt x="4191" y="3471"/>
                </a:lnTo>
                <a:lnTo>
                  <a:pt x="4191" y="3297"/>
                </a:lnTo>
                <a:lnTo>
                  <a:pt x="4191" y="3297"/>
                </a:lnTo>
                <a:lnTo>
                  <a:pt x="4025" y="3287"/>
                </a:lnTo>
                <a:lnTo>
                  <a:pt x="3859" y="3276"/>
                </a:lnTo>
                <a:lnTo>
                  <a:pt x="3776" y="3271"/>
                </a:lnTo>
                <a:lnTo>
                  <a:pt x="3694" y="3263"/>
                </a:lnTo>
                <a:lnTo>
                  <a:pt x="3612" y="3253"/>
                </a:lnTo>
                <a:lnTo>
                  <a:pt x="3529" y="3241"/>
                </a:lnTo>
                <a:lnTo>
                  <a:pt x="3529" y="3241"/>
                </a:lnTo>
                <a:lnTo>
                  <a:pt x="3445" y="3227"/>
                </a:lnTo>
                <a:lnTo>
                  <a:pt x="3361" y="3211"/>
                </a:lnTo>
                <a:lnTo>
                  <a:pt x="3277" y="3195"/>
                </a:lnTo>
                <a:lnTo>
                  <a:pt x="3194" y="3177"/>
                </a:lnTo>
                <a:lnTo>
                  <a:pt x="3109" y="3158"/>
                </a:lnTo>
                <a:lnTo>
                  <a:pt x="3027" y="3138"/>
                </a:lnTo>
                <a:lnTo>
                  <a:pt x="2944" y="3117"/>
                </a:lnTo>
                <a:lnTo>
                  <a:pt x="2860" y="3094"/>
                </a:lnTo>
                <a:lnTo>
                  <a:pt x="2860" y="3094"/>
                </a:lnTo>
                <a:lnTo>
                  <a:pt x="2778" y="3070"/>
                </a:lnTo>
                <a:lnTo>
                  <a:pt x="2695" y="3045"/>
                </a:lnTo>
                <a:lnTo>
                  <a:pt x="2613" y="3018"/>
                </a:lnTo>
                <a:lnTo>
                  <a:pt x="2530" y="2991"/>
                </a:lnTo>
                <a:lnTo>
                  <a:pt x="2448" y="2961"/>
                </a:lnTo>
                <a:lnTo>
                  <a:pt x="2368" y="2931"/>
                </a:lnTo>
                <a:lnTo>
                  <a:pt x="2286" y="2897"/>
                </a:lnTo>
                <a:lnTo>
                  <a:pt x="2205" y="2864"/>
                </a:lnTo>
                <a:lnTo>
                  <a:pt x="2205" y="2864"/>
                </a:lnTo>
                <a:lnTo>
                  <a:pt x="2126" y="2828"/>
                </a:lnTo>
                <a:lnTo>
                  <a:pt x="2046" y="2790"/>
                </a:lnTo>
                <a:lnTo>
                  <a:pt x="1967" y="2751"/>
                </a:lnTo>
                <a:lnTo>
                  <a:pt x="1888" y="2711"/>
                </a:lnTo>
                <a:lnTo>
                  <a:pt x="1810" y="2668"/>
                </a:lnTo>
                <a:lnTo>
                  <a:pt x="1733" y="2624"/>
                </a:lnTo>
                <a:lnTo>
                  <a:pt x="1657" y="2577"/>
                </a:lnTo>
                <a:lnTo>
                  <a:pt x="1581" y="2530"/>
                </a:lnTo>
                <a:lnTo>
                  <a:pt x="1581" y="2530"/>
                </a:lnTo>
                <a:lnTo>
                  <a:pt x="1506" y="2479"/>
                </a:lnTo>
                <a:lnTo>
                  <a:pt x="1431" y="2427"/>
                </a:lnTo>
                <a:lnTo>
                  <a:pt x="1358" y="2373"/>
                </a:lnTo>
                <a:lnTo>
                  <a:pt x="1286" y="2318"/>
                </a:lnTo>
                <a:lnTo>
                  <a:pt x="1216" y="2259"/>
                </a:lnTo>
                <a:lnTo>
                  <a:pt x="1145" y="2199"/>
                </a:lnTo>
                <a:lnTo>
                  <a:pt x="1076" y="2137"/>
                </a:lnTo>
                <a:lnTo>
                  <a:pt x="1009" y="2074"/>
                </a:lnTo>
                <a:lnTo>
                  <a:pt x="1009" y="2074"/>
                </a:lnTo>
                <a:lnTo>
                  <a:pt x="944" y="2007"/>
                </a:lnTo>
                <a:lnTo>
                  <a:pt x="879" y="1939"/>
                </a:lnTo>
                <a:lnTo>
                  <a:pt x="816" y="1868"/>
                </a:lnTo>
                <a:lnTo>
                  <a:pt x="755" y="1796"/>
                </a:lnTo>
                <a:lnTo>
                  <a:pt x="695" y="1722"/>
                </a:lnTo>
                <a:lnTo>
                  <a:pt x="637" y="1645"/>
                </a:lnTo>
                <a:lnTo>
                  <a:pt x="581" y="1567"/>
                </a:lnTo>
                <a:lnTo>
                  <a:pt x="528" y="1487"/>
                </a:lnTo>
                <a:lnTo>
                  <a:pt x="528" y="1487"/>
                </a:lnTo>
                <a:lnTo>
                  <a:pt x="501" y="1446"/>
                </a:lnTo>
                <a:lnTo>
                  <a:pt x="476" y="1405"/>
                </a:lnTo>
                <a:lnTo>
                  <a:pt x="451" y="1363"/>
                </a:lnTo>
                <a:lnTo>
                  <a:pt x="425" y="1321"/>
                </a:lnTo>
                <a:lnTo>
                  <a:pt x="402" y="1279"/>
                </a:lnTo>
                <a:lnTo>
                  <a:pt x="378" y="1235"/>
                </a:lnTo>
                <a:lnTo>
                  <a:pt x="355" y="1192"/>
                </a:lnTo>
                <a:lnTo>
                  <a:pt x="333" y="1148"/>
                </a:lnTo>
                <a:lnTo>
                  <a:pt x="311" y="1103"/>
                </a:lnTo>
                <a:lnTo>
                  <a:pt x="291" y="1058"/>
                </a:lnTo>
                <a:lnTo>
                  <a:pt x="270" y="1014"/>
                </a:lnTo>
                <a:lnTo>
                  <a:pt x="249" y="969"/>
                </a:lnTo>
                <a:lnTo>
                  <a:pt x="231" y="923"/>
                </a:lnTo>
                <a:lnTo>
                  <a:pt x="212" y="876"/>
                </a:lnTo>
                <a:lnTo>
                  <a:pt x="194" y="830"/>
                </a:lnTo>
                <a:lnTo>
                  <a:pt x="176" y="783"/>
                </a:lnTo>
                <a:lnTo>
                  <a:pt x="176" y="783"/>
                </a:lnTo>
                <a:lnTo>
                  <a:pt x="159" y="736"/>
                </a:lnTo>
                <a:lnTo>
                  <a:pt x="143" y="689"/>
                </a:lnTo>
                <a:lnTo>
                  <a:pt x="128" y="641"/>
                </a:lnTo>
                <a:lnTo>
                  <a:pt x="113" y="593"/>
                </a:lnTo>
                <a:lnTo>
                  <a:pt x="99" y="545"/>
                </a:lnTo>
                <a:lnTo>
                  <a:pt x="87" y="496"/>
                </a:lnTo>
                <a:lnTo>
                  <a:pt x="74" y="448"/>
                </a:lnTo>
                <a:lnTo>
                  <a:pt x="61" y="398"/>
                </a:lnTo>
                <a:lnTo>
                  <a:pt x="61" y="398"/>
                </a:lnTo>
                <a:lnTo>
                  <a:pt x="51" y="349"/>
                </a:lnTo>
                <a:lnTo>
                  <a:pt x="41" y="299"/>
                </a:lnTo>
                <a:lnTo>
                  <a:pt x="31" y="250"/>
                </a:lnTo>
                <a:lnTo>
                  <a:pt x="23" y="200"/>
                </a:lnTo>
                <a:lnTo>
                  <a:pt x="23" y="200"/>
                </a:lnTo>
                <a:lnTo>
                  <a:pt x="15" y="151"/>
                </a:lnTo>
                <a:lnTo>
                  <a:pt x="8" y="100"/>
                </a:lnTo>
                <a:lnTo>
                  <a:pt x="8" y="100"/>
                </a:lnTo>
                <a:lnTo>
                  <a:pt x="4" y="49"/>
                </a:lnTo>
                <a:lnTo>
                  <a:pt x="0" y="0"/>
                </a:lnTo>
                <a:lnTo>
                  <a:pt x="0" y="0"/>
                </a:lnTo>
                <a:lnTo>
                  <a:pt x="8" y="49"/>
                </a:lnTo>
                <a:lnTo>
                  <a:pt x="19" y="98"/>
                </a:lnTo>
                <a:lnTo>
                  <a:pt x="19" y="98"/>
                </a:lnTo>
                <a:lnTo>
                  <a:pt x="30" y="146"/>
                </a:lnTo>
                <a:lnTo>
                  <a:pt x="42" y="194"/>
                </a:lnTo>
                <a:lnTo>
                  <a:pt x="42" y="194"/>
                </a:lnTo>
                <a:lnTo>
                  <a:pt x="56" y="242"/>
                </a:lnTo>
                <a:lnTo>
                  <a:pt x="69" y="289"/>
                </a:lnTo>
                <a:lnTo>
                  <a:pt x="83" y="336"/>
                </a:lnTo>
                <a:lnTo>
                  <a:pt x="99" y="382"/>
                </a:lnTo>
                <a:lnTo>
                  <a:pt x="99" y="382"/>
                </a:lnTo>
                <a:lnTo>
                  <a:pt x="115" y="428"/>
                </a:lnTo>
                <a:lnTo>
                  <a:pt x="132" y="474"/>
                </a:lnTo>
                <a:lnTo>
                  <a:pt x="150" y="519"/>
                </a:lnTo>
                <a:lnTo>
                  <a:pt x="167" y="564"/>
                </a:lnTo>
                <a:lnTo>
                  <a:pt x="187" y="608"/>
                </a:lnTo>
                <a:lnTo>
                  <a:pt x="205" y="652"/>
                </a:lnTo>
                <a:lnTo>
                  <a:pt x="226" y="696"/>
                </a:lnTo>
                <a:lnTo>
                  <a:pt x="246" y="738"/>
                </a:lnTo>
                <a:lnTo>
                  <a:pt x="246" y="738"/>
                </a:lnTo>
                <a:lnTo>
                  <a:pt x="268" y="781"/>
                </a:lnTo>
                <a:lnTo>
                  <a:pt x="289" y="822"/>
                </a:lnTo>
                <a:lnTo>
                  <a:pt x="311" y="864"/>
                </a:lnTo>
                <a:lnTo>
                  <a:pt x="334" y="905"/>
                </a:lnTo>
                <a:lnTo>
                  <a:pt x="357" y="946"/>
                </a:lnTo>
                <a:lnTo>
                  <a:pt x="380" y="986"/>
                </a:lnTo>
                <a:lnTo>
                  <a:pt x="405" y="1025"/>
                </a:lnTo>
                <a:lnTo>
                  <a:pt x="430" y="1064"/>
                </a:lnTo>
                <a:lnTo>
                  <a:pt x="481" y="1140"/>
                </a:lnTo>
                <a:lnTo>
                  <a:pt x="534" y="1214"/>
                </a:lnTo>
                <a:lnTo>
                  <a:pt x="588" y="1287"/>
                </a:lnTo>
                <a:lnTo>
                  <a:pt x="644" y="1356"/>
                </a:lnTo>
                <a:lnTo>
                  <a:pt x="644" y="1356"/>
                </a:lnTo>
                <a:lnTo>
                  <a:pt x="702" y="1424"/>
                </a:lnTo>
                <a:lnTo>
                  <a:pt x="762" y="1489"/>
                </a:lnTo>
                <a:lnTo>
                  <a:pt x="822" y="1552"/>
                </a:lnTo>
                <a:lnTo>
                  <a:pt x="884" y="1613"/>
                </a:lnTo>
                <a:lnTo>
                  <a:pt x="947" y="1671"/>
                </a:lnTo>
                <a:lnTo>
                  <a:pt x="1013" y="1728"/>
                </a:lnTo>
                <a:lnTo>
                  <a:pt x="1079" y="1782"/>
                </a:lnTo>
                <a:lnTo>
                  <a:pt x="1145" y="1834"/>
                </a:lnTo>
                <a:lnTo>
                  <a:pt x="1145" y="1834"/>
                </a:lnTo>
                <a:lnTo>
                  <a:pt x="1213" y="1883"/>
                </a:lnTo>
                <a:lnTo>
                  <a:pt x="1281" y="1932"/>
                </a:lnTo>
                <a:lnTo>
                  <a:pt x="1352" y="1977"/>
                </a:lnTo>
                <a:lnTo>
                  <a:pt x="1422" y="2021"/>
                </a:lnTo>
                <a:lnTo>
                  <a:pt x="1493" y="2062"/>
                </a:lnTo>
                <a:lnTo>
                  <a:pt x="1565" y="2101"/>
                </a:lnTo>
                <a:lnTo>
                  <a:pt x="1638" y="2139"/>
                </a:lnTo>
                <a:lnTo>
                  <a:pt x="1711" y="2175"/>
                </a:lnTo>
                <a:lnTo>
                  <a:pt x="1711" y="2175"/>
                </a:lnTo>
                <a:lnTo>
                  <a:pt x="1785" y="2208"/>
                </a:lnTo>
                <a:lnTo>
                  <a:pt x="1860" y="2241"/>
                </a:lnTo>
                <a:lnTo>
                  <a:pt x="1934" y="2271"/>
                </a:lnTo>
                <a:lnTo>
                  <a:pt x="2009" y="2299"/>
                </a:lnTo>
                <a:lnTo>
                  <a:pt x="2085" y="2326"/>
                </a:lnTo>
                <a:lnTo>
                  <a:pt x="2161" y="2350"/>
                </a:lnTo>
                <a:lnTo>
                  <a:pt x="2237" y="2374"/>
                </a:lnTo>
                <a:lnTo>
                  <a:pt x="2315" y="2396"/>
                </a:lnTo>
                <a:lnTo>
                  <a:pt x="2315" y="2396"/>
                </a:lnTo>
                <a:lnTo>
                  <a:pt x="2392" y="2416"/>
                </a:lnTo>
                <a:lnTo>
                  <a:pt x="2469" y="2434"/>
                </a:lnTo>
                <a:lnTo>
                  <a:pt x="2547" y="2452"/>
                </a:lnTo>
                <a:lnTo>
                  <a:pt x="2624" y="2468"/>
                </a:lnTo>
                <a:lnTo>
                  <a:pt x="2703" y="2483"/>
                </a:lnTo>
                <a:lnTo>
                  <a:pt x="2781" y="2495"/>
                </a:lnTo>
                <a:lnTo>
                  <a:pt x="2860" y="2508"/>
                </a:lnTo>
                <a:lnTo>
                  <a:pt x="2938" y="2518"/>
                </a:lnTo>
                <a:lnTo>
                  <a:pt x="2938" y="2518"/>
                </a:lnTo>
                <a:lnTo>
                  <a:pt x="3016" y="2528"/>
                </a:lnTo>
                <a:lnTo>
                  <a:pt x="3096" y="2536"/>
                </a:lnTo>
                <a:lnTo>
                  <a:pt x="3174" y="2543"/>
                </a:lnTo>
                <a:lnTo>
                  <a:pt x="3252" y="2548"/>
                </a:lnTo>
                <a:lnTo>
                  <a:pt x="3332" y="2553"/>
                </a:lnTo>
                <a:lnTo>
                  <a:pt x="3411" y="2556"/>
                </a:lnTo>
                <a:lnTo>
                  <a:pt x="3490" y="2560"/>
                </a:lnTo>
                <a:lnTo>
                  <a:pt x="3569" y="2561"/>
                </a:lnTo>
                <a:lnTo>
                  <a:pt x="3569" y="2561"/>
                </a:lnTo>
                <a:lnTo>
                  <a:pt x="3725" y="2562"/>
                </a:lnTo>
                <a:lnTo>
                  <a:pt x="3802" y="2561"/>
                </a:lnTo>
                <a:lnTo>
                  <a:pt x="3880" y="2560"/>
                </a:lnTo>
                <a:lnTo>
                  <a:pt x="3957" y="2558"/>
                </a:lnTo>
                <a:lnTo>
                  <a:pt x="4036" y="2554"/>
                </a:lnTo>
                <a:lnTo>
                  <a:pt x="4113" y="2551"/>
                </a:lnTo>
                <a:lnTo>
                  <a:pt x="4191" y="2545"/>
                </a:lnTo>
                <a:lnTo>
                  <a:pt x="4191" y="2371"/>
                </a:lnTo>
                <a:lnTo>
                  <a:pt x="4938" y="2920"/>
                </a:lnTo>
                <a:close/>
              </a:path>
            </a:pathLst>
          </a:custGeom>
          <a:solidFill>
            <a:srgbClr val="4BC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86" name="Group 85"/>
          <p:cNvGrpSpPr/>
          <p:nvPr userDrawn="1"/>
        </p:nvGrpSpPr>
        <p:grpSpPr>
          <a:xfrm>
            <a:off x="4910668" y="2377481"/>
            <a:ext cx="465667" cy="787401"/>
            <a:chOff x="3683001" y="1849438"/>
            <a:chExt cx="349250" cy="590551"/>
          </a:xfrm>
        </p:grpSpPr>
        <p:sp>
          <p:nvSpPr>
            <p:cNvPr id="66" name="Freeform 36"/>
            <p:cNvSpPr>
              <a:spLocks noEditPoints="1"/>
            </p:cNvSpPr>
            <p:nvPr userDrawn="1"/>
          </p:nvSpPr>
          <p:spPr bwMode="auto">
            <a:xfrm>
              <a:off x="3683001" y="1849438"/>
              <a:ext cx="349250" cy="460375"/>
            </a:xfrm>
            <a:custGeom>
              <a:avLst/>
              <a:gdLst>
                <a:gd name="T0" fmla="*/ 311 w 440"/>
                <a:gd name="T1" fmla="*/ 567 h 580"/>
                <a:gd name="T2" fmla="*/ 301 w 440"/>
                <a:gd name="T3" fmla="*/ 579 h 580"/>
                <a:gd name="T4" fmla="*/ 146 w 440"/>
                <a:gd name="T5" fmla="*/ 580 h 580"/>
                <a:gd name="T6" fmla="*/ 139 w 440"/>
                <a:gd name="T7" fmla="*/ 579 h 580"/>
                <a:gd name="T8" fmla="*/ 129 w 440"/>
                <a:gd name="T9" fmla="*/ 567 h 580"/>
                <a:gd name="T10" fmla="*/ 128 w 440"/>
                <a:gd name="T11" fmla="*/ 521 h 580"/>
                <a:gd name="T12" fmla="*/ 123 w 440"/>
                <a:gd name="T13" fmla="*/ 488 h 580"/>
                <a:gd name="T14" fmla="*/ 98 w 440"/>
                <a:gd name="T15" fmla="*/ 436 h 580"/>
                <a:gd name="T16" fmla="*/ 65 w 440"/>
                <a:gd name="T17" fmla="*/ 383 h 580"/>
                <a:gd name="T18" fmla="*/ 31 w 440"/>
                <a:gd name="T19" fmla="*/ 334 h 580"/>
                <a:gd name="T20" fmla="*/ 21 w 440"/>
                <a:gd name="T21" fmla="*/ 313 h 580"/>
                <a:gd name="T22" fmla="*/ 5 w 440"/>
                <a:gd name="T23" fmla="*/ 268 h 580"/>
                <a:gd name="T24" fmla="*/ 0 w 440"/>
                <a:gd name="T25" fmla="*/ 221 h 580"/>
                <a:gd name="T26" fmla="*/ 10 w 440"/>
                <a:gd name="T27" fmla="*/ 155 h 580"/>
                <a:gd name="T28" fmla="*/ 38 w 440"/>
                <a:gd name="T29" fmla="*/ 98 h 580"/>
                <a:gd name="T30" fmla="*/ 81 w 440"/>
                <a:gd name="T31" fmla="*/ 50 h 580"/>
                <a:gd name="T32" fmla="*/ 135 w 440"/>
                <a:gd name="T33" fmla="*/ 17 h 580"/>
                <a:gd name="T34" fmla="*/ 198 w 440"/>
                <a:gd name="T35" fmla="*/ 1 h 580"/>
                <a:gd name="T36" fmla="*/ 243 w 440"/>
                <a:gd name="T37" fmla="*/ 1 h 580"/>
                <a:gd name="T38" fmla="*/ 305 w 440"/>
                <a:gd name="T39" fmla="*/ 17 h 580"/>
                <a:gd name="T40" fmla="*/ 361 w 440"/>
                <a:gd name="T41" fmla="*/ 50 h 580"/>
                <a:gd name="T42" fmla="*/ 403 w 440"/>
                <a:gd name="T43" fmla="*/ 98 h 580"/>
                <a:gd name="T44" fmla="*/ 431 w 440"/>
                <a:gd name="T45" fmla="*/ 155 h 580"/>
                <a:gd name="T46" fmla="*/ 440 w 440"/>
                <a:gd name="T47" fmla="*/ 221 h 580"/>
                <a:gd name="T48" fmla="*/ 436 w 440"/>
                <a:gd name="T49" fmla="*/ 268 h 580"/>
                <a:gd name="T50" fmla="*/ 419 w 440"/>
                <a:gd name="T51" fmla="*/ 313 h 580"/>
                <a:gd name="T52" fmla="*/ 409 w 440"/>
                <a:gd name="T53" fmla="*/ 334 h 580"/>
                <a:gd name="T54" fmla="*/ 377 w 440"/>
                <a:gd name="T55" fmla="*/ 383 h 580"/>
                <a:gd name="T56" fmla="*/ 342 w 440"/>
                <a:gd name="T57" fmla="*/ 436 h 580"/>
                <a:gd name="T58" fmla="*/ 318 w 440"/>
                <a:gd name="T59" fmla="*/ 488 h 580"/>
                <a:gd name="T60" fmla="*/ 312 w 440"/>
                <a:gd name="T61" fmla="*/ 521 h 580"/>
                <a:gd name="T62" fmla="*/ 220 w 440"/>
                <a:gd name="T63" fmla="*/ 12 h 580"/>
                <a:gd name="T64" fmla="*/ 159 w 440"/>
                <a:gd name="T65" fmla="*/ 22 h 580"/>
                <a:gd name="T66" fmla="*/ 104 w 440"/>
                <a:gd name="T67" fmla="*/ 48 h 580"/>
                <a:gd name="T68" fmla="*/ 60 w 440"/>
                <a:gd name="T69" fmla="*/ 88 h 580"/>
                <a:gd name="T70" fmla="*/ 29 w 440"/>
                <a:gd name="T71" fmla="*/ 139 h 580"/>
                <a:gd name="T72" fmla="*/ 14 w 440"/>
                <a:gd name="T73" fmla="*/ 199 h 580"/>
                <a:gd name="T74" fmla="*/ 14 w 440"/>
                <a:gd name="T75" fmla="*/ 243 h 580"/>
                <a:gd name="T76" fmla="*/ 32 w 440"/>
                <a:gd name="T77" fmla="*/ 309 h 580"/>
                <a:gd name="T78" fmla="*/ 34 w 440"/>
                <a:gd name="T79" fmla="*/ 311 h 580"/>
                <a:gd name="T80" fmla="*/ 52 w 440"/>
                <a:gd name="T81" fmla="*/ 343 h 580"/>
                <a:gd name="T82" fmla="*/ 75 w 440"/>
                <a:gd name="T83" fmla="*/ 377 h 580"/>
                <a:gd name="T84" fmla="*/ 111 w 440"/>
                <a:gd name="T85" fmla="*/ 433 h 580"/>
                <a:gd name="T86" fmla="*/ 135 w 440"/>
                <a:gd name="T87" fmla="*/ 486 h 580"/>
                <a:gd name="T88" fmla="*/ 141 w 440"/>
                <a:gd name="T89" fmla="*/ 521 h 580"/>
                <a:gd name="T90" fmla="*/ 142 w 440"/>
                <a:gd name="T91" fmla="*/ 565 h 580"/>
                <a:gd name="T92" fmla="*/ 146 w 440"/>
                <a:gd name="T93" fmla="*/ 569 h 580"/>
                <a:gd name="T94" fmla="*/ 296 w 440"/>
                <a:gd name="T95" fmla="*/ 568 h 580"/>
                <a:gd name="T96" fmla="*/ 300 w 440"/>
                <a:gd name="T97" fmla="*/ 563 h 580"/>
                <a:gd name="T98" fmla="*/ 300 w 440"/>
                <a:gd name="T99" fmla="*/ 511 h 580"/>
                <a:gd name="T100" fmla="*/ 312 w 440"/>
                <a:gd name="T101" fmla="*/ 469 h 580"/>
                <a:gd name="T102" fmla="*/ 341 w 440"/>
                <a:gd name="T103" fmla="*/ 415 h 580"/>
                <a:gd name="T104" fmla="*/ 388 w 440"/>
                <a:gd name="T105" fmla="*/ 343 h 580"/>
                <a:gd name="T106" fmla="*/ 399 w 440"/>
                <a:gd name="T107" fmla="*/ 327 h 580"/>
                <a:gd name="T108" fmla="*/ 408 w 440"/>
                <a:gd name="T109" fmla="*/ 310 h 580"/>
                <a:gd name="T110" fmla="*/ 417 w 440"/>
                <a:gd name="T111" fmla="*/ 287 h 580"/>
                <a:gd name="T112" fmla="*/ 429 w 440"/>
                <a:gd name="T113" fmla="*/ 221 h 580"/>
                <a:gd name="T114" fmla="*/ 424 w 440"/>
                <a:gd name="T115" fmla="*/ 178 h 580"/>
                <a:gd name="T116" fmla="*/ 403 w 440"/>
                <a:gd name="T117" fmla="*/ 122 h 580"/>
                <a:gd name="T118" fmla="*/ 368 w 440"/>
                <a:gd name="T119" fmla="*/ 73 h 580"/>
                <a:gd name="T120" fmla="*/ 319 w 440"/>
                <a:gd name="T121" fmla="*/ 38 h 580"/>
                <a:gd name="T122" fmla="*/ 262 w 440"/>
                <a:gd name="T123" fmla="*/ 17 h 580"/>
                <a:gd name="T124" fmla="*/ 220 w 440"/>
                <a:gd name="T125" fmla="*/ 12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0" h="580">
                  <a:moveTo>
                    <a:pt x="312" y="563"/>
                  </a:moveTo>
                  <a:lnTo>
                    <a:pt x="312" y="563"/>
                  </a:lnTo>
                  <a:lnTo>
                    <a:pt x="311" y="567"/>
                  </a:lnTo>
                  <a:lnTo>
                    <a:pt x="311" y="570"/>
                  </a:lnTo>
                  <a:lnTo>
                    <a:pt x="307" y="576"/>
                  </a:lnTo>
                  <a:lnTo>
                    <a:pt x="301" y="579"/>
                  </a:lnTo>
                  <a:lnTo>
                    <a:pt x="297" y="580"/>
                  </a:lnTo>
                  <a:lnTo>
                    <a:pt x="294" y="580"/>
                  </a:lnTo>
                  <a:lnTo>
                    <a:pt x="146" y="580"/>
                  </a:lnTo>
                  <a:lnTo>
                    <a:pt x="146" y="580"/>
                  </a:lnTo>
                  <a:lnTo>
                    <a:pt x="143" y="580"/>
                  </a:lnTo>
                  <a:lnTo>
                    <a:pt x="139" y="579"/>
                  </a:lnTo>
                  <a:lnTo>
                    <a:pt x="134" y="576"/>
                  </a:lnTo>
                  <a:lnTo>
                    <a:pt x="130" y="570"/>
                  </a:lnTo>
                  <a:lnTo>
                    <a:pt x="129" y="567"/>
                  </a:lnTo>
                  <a:lnTo>
                    <a:pt x="128" y="563"/>
                  </a:lnTo>
                  <a:lnTo>
                    <a:pt x="128" y="521"/>
                  </a:lnTo>
                  <a:lnTo>
                    <a:pt x="128" y="521"/>
                  </a:lnTo>
                  <a:lnTo>
                    <a:pt x="128" y="512"/>
                  </a:lnTo>
                  <a:lnTo>
                    <a:pt x="127" y="504"/>
                  </a:lnTo>
                  <a:lnTo>
                    <a:pt x="123" y="488"/>
                  </a:lnTo>
                  <a:lnTo>
                    <a:pt x="116" y="472"/>
                  </a:lnTo>
                  <a:lnTo>
                    <a:pt x="108" y="455"/>
                  </a:lnTo>
                  <a:lnTo>
                    <a:pt x="98" y="436"/>
                  </a:lnTo>
                  <a:lnTo>
                    <a:pt x="88" y="419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43" y="350"/>
                  </a:lnTo>
                  <a:lnTo>
                    <a:pt x="43" y="350"/>
                  </a:lnTo>
                  <a:lnTo>
                    <a:pt x="31" y="334"/>
                  </a:lnTo>
                  <a:lnTo>
                    <a:pt x="22" y="317"/>
                  </a:lnTo>
                  <a:lnTo>
                    <a:pt x="22" y="317"/>
                  </a:lnTo>
                  <a:lnTo>
                    <a:pt x="21" y="313"/>
                  </a:lnTo>
                  <a:lnTo>
                    <a:pt x="21" y="313"/>
                  </a:lnTo>
                  <a:lnTo>
                    <a:pt x="12" y="291"/>
                  </a:lnTo>
                  <a:lnTo>
                    <a:pt x="5" y="268"/>
                  </a:lnTo>
                  <a:lnTo>
                    <a:pt x="1" y="244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198"/>
                  </a:lnTo>
                  <a:lnTo>
                    <a:pt x="5" y="176"/>
                  </a:lnTo>
                  <a:lnTo>
                    <a:pt x="10" y="155"/>
                  </a:lnTo>
                  <a:lnTo>
                    <a:pt x="17" y="135"/>
                  </a:lnTo>
                  <a:lnTo>
                    <a:pt x="27" y="115"/>
                  </a:lnTo>
                  <a:lnTo>
                    <a:pt x="38" y="98"/>
                  </a:lnTo>
                  <a:lnTo>
                    <a:pt x="51" y="80"/>
                  </a:lnTo>
                  <a:lnTo>
                    <a:pt x="65" y="64"/>
                  </a:lnTo>
                  <a:lnTo>
                    <a:pt x="81" y="50"/>
                  </a:lnTo>
                  <a:lnTo>
                    <a:pt x="97" y="38"/>
                  </a:lnTo>
                  <a:lnTo>
                    <a:pt x="115" y="26"/>
                  </a:lnTo>
                  <a:lnTo>
                    <a:pt x="135" y="17"/>
                  </a:lnTo>
                  <a:lnTo>
                    <a:pt x="154" y="10"/>
                  </a:lnTo>
                  <a:lnTo>
                    <a:pt x="176" y="4"/>
                  </a:lnTo>
                  <a:lnTo>
                    <a:pt x="198" y="1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43" y="1"/>
                  </a:lnTo>
                  <a:lnTo>
                    <a:pt x="265" y="4"/>
                  </a:lnTo>
                  <a:lnTo>
                    <a:pt x="286" y="10"/>
                  </a:lnTo>
                  <a:lnTo>
                    <a:pt x="305" y="17"/>
                  </a:lnTo>
                  <a:lnTo>
                    <a:pt x="325" y="26"/>
                  </a:lnTo>
                  <a:lnTo>
                    <a:pt x="343" y="38"/>
                  </a:lnTo>
                  <a:lnTo>
                    <a:pt x="361" y="50"/>
                  </a:lnTo>
                  <a:lnTo>
                    <a:pt x="376" y="64"/>
                  </a:lnTo>
                  <a:lnTo>
                    <a:pt x="391" y="80"/>
                  </a:lnTo>
                  <a:lnTo>
                    <a:pt x="403" y="98"/>
                  </a:lnTo>
                  <a:lnTo>
                    <a:pt x="414" y="115"/>
                  </a:lnTo>
                  <a:lnTo>
                    <a:pt x="423" y="135"/>
                  </a:lnTo>
                  <a:lnTo>
                    <a:pt x="431" y="155"/>
                  </a:lnTo>
                  <a:lnTo>
                    <a:pt x="436" y="176"/>
                  </a:lnTo>
                  <a:lnTo>
                    <a:pt x="439" y="198"/>
                  </a:lnTo>
                  <a:lnTo>
                    <a:pt x="440" y="221"/>
                  </a:lnTo>
                  <a:lnTo>
                    <a:pt x="440" y="221"/>
                  </a:lnTo>
                  <a:lnTo>
                    <a:pt x="439" y="244"/>
                  </a:lnTo>
                  <a:lnTo>
                    <a:pt x="436" y="268"/>
                  </a:lnTo>
                  <a:lnTo>
                    <a:pt x="429" y="291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18" y="317"/>
                  </a:lnTo>
                  <a:lnTo>
                    <a:pt x="418" y="317"/>
                  </a:lnTo>
                  <a:lnTo>
                    <a:pt x="409" y="334"/>
                  </a:lnTo>
                  <a:lnTo>
                    <a:pt x="398" y="350"/>
                  </a:lnTo>
                  <a:lnTo>
                    <a:pt x="398" y="350"/>
                  </a:lnTo>
                  <a:lnTo>
                    <a:pt x="377" y="383"/>
                  </a:lnTo>
                  <a:lnTo>
                    <a:pt x="377" y="383"/>
                  </a:lnTo>
                  <a:lnTo>
                    <a:pt x="353" y="419"/>
                  </a:lnTo>
                  <a:lnTo>
                    <a:pt x="342" y="436"/>
                  </a:lnTo>
                  <a:lnTo>
                    <a:pt x="332" y="455"/>
                  </a:lnTo>
                  <a:lnTo>
                    <a:pt x="324" y="472"/>
                  </a:lnTo>
                  <a:lnTo>
                    <a:pt x="318" y="488"/>
                  </a:lnTo>
                  <a:lnTo>
                    <a:pt x="313" y="504"/>
                  </a:lnTo>
                  <a:lnTo>
                    <a:pt x="312" y="512"/>
                  </a:lnTo>
                  <a:lnTo>
                    <a:pt x="312" y="521"/>
                  </a:lnTo>
                  <a:lnTo>
                    <a:pt x="312" y="563"/>
                  </a:lnTo>
                  <a:close/>
                  <a:moveTo>
                    <a:pt x="220" y="12"/>
                  </a:moveTo>
                  <a:lnTo>
                    <a:pt x="220" y="12"/>
                  </a:lnTo>
                  <a:lnTo>
                    <a:pt x="199" y="14"/>
                  </a:lnTo>
                  <a:lnTo>
                    <a:pt x="179" y="17"/>
                  </a:lnTo>
                  <a:lnTo>
                    <a:pt x="159" y="22"/>
                  </a:lnTo>
                  <a:lnTo>
                    <a:pt x="139" y="29"/>
                  </a:lnTo>
                  <a:lnTo>
                    <a:pt x="121" y="38"/>
                  </a:lnTo>
                  <a:lnTo>
                    <a:pt x="104" y="48"/>
                  </a:lnTo>
                  <a:lnTo>
                    <a:pt x="88" y="60"/>
                  </a:lnTo>
                  <a:lnTo>
                    <a:pt x="74" y="73"/>
                  </a:lnTo>
                  <a:lnTo>
                    <a:pt x="60" y="88"/>
                  </a:lnTo>
                  <a:lnTo>
                    <a:pt x="47" y="105"/>
                  </a:lnTo>
                  <a:lnTo>
                    <a:pt x="37" y="122"/>
                  </a:lnTo>
                  <a:lnTo>
                    <a:pt x="29" y="139"/>
                  </a:lnTo>
                  <a:lnTo>
                    <a:pt x="22" y="159"/>
                  </a:lnTo>
                  <a:lnTo>
                    <a:pt x="16" y="178"/>
                  </a:lnTo>
                  <a:lnTo>
                    <a:pt x="14" y="199"/>
                  </a:lnTo>
                  <a:lnTo>
                    <a:pt x="13" y="221"/>
                  </a:lnTo>
                  <a:lnTo>
                    <a:pt x="13" y="221"/>
                  </a:lnTo>
                  <a:lnTo>
                    <a:pt x="14" y="243"/>
                  </a:lnTo>
                  <a:lnTo>
                    <a:pt x="17" y="266"/>
                  </a:lnTo>
                  <a:lnTo>
                    <a:pt x="23" y="28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4" y="311"/>
                  </a:lnTo>
                  <a:lnTo>
                    <a:pt x="34" y="311"/>
                  </a:lnTo>
                  <a:lnTo>
                    <a:pt x="34" y="311"/>
                  </a:lnTo>
                  <a:lnTo>
                    <a:pt x="43" y="327"/>
                  </a:lnTo>
                  <a:lnTo>
                    <a:pt x="52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75" y="377"/>
                  </a:lnTo>
                  <a:lnTo>
                    <a:pt x="75" y="377"/>
                  </a:lnTo>
                  <a:lnTo>
                    <a:pt x="99" y="415"/>
                  </a:lnTo>
                  <a:lnTo>
                    <a:pt x="111" y="433"/>
                  </a:lnTo>
                  <a:lnTo>
                    <a:pt x="120" y="451"/>
                  </a:lnTo>
                  <a:lnTo>
                    <a:pt x="129" y="469"/>
                  </a:lnTo>
                  <a:lnTo>
                    <a:pt x="135" y="486"/>
                  </a:lnTo>
                  <a:lnTo>
                    <a:pt x="139" y="503"/>
                  </a:lnTo>
                  <a:lnTo>
                    <a:pt x="141" y="511"/>
                  </a:lnTo>
                  <a:lnTo>
                    <a:pt x="141" y="521"/>
                  </a:lnTo>
                  <a:lnTo>
                    <a:pt x="141" y="563"/>
                  </a:lnTo>
                  <a:lnTo>
                    <a:pt x="141" y="563"/>
                  </a:lnTo>
                  <a:lnTo>
                    <a:pt x="142" y="565"/>
                  </a:lnTo>
                  <a:lnTo>
                    <a:pt x="143" y="567"/>
                  </a:lnTo>
                  <a:lnTo>
                    <a:pt x="144" y="568"/>
                  </a:lnTo>
                  <a:lnTo>
                    <a:pt x="146" y="569"/>
                  </a:lnTo>
                  <a:lnTo>
                    <a:pt x="294" y="569"/>
                  </a:lnTo>
                  <a:lnTo>
                    <a:pt x="294" y="569"/>
                  </a:lnTo>
                  <a:lnTo>
                    <a:pt x="296" y="568"/>
                  </a:lnTo>
                  <a:lnTo>
                    <a:pt x="298" y="567"/>
                  </a:lnTo>
                  <a:lnTo>
                    <a:pt x="300" y="565"/>
                  </a:lnTo>
                  <a:lnTo>
                    <a:pt x="300" y="563"/>
                  </a:lnTo>
                  <a:lnTo>
                    <a:pt x="300" y="521"/>
                  </a:lnTo>
                  <a:lnTo>
                    <a:pt x="300" y="521"/>
                  </a:lnTo>
                  <a:lnTo>
                    <a:pt x="300" y="511"/>
                  </a:lnTo>
                  <a:lnTo>
                    <a:pt x="301" y="503"/>
                  </a:lnTo>
                  <a:lnTo>
                    <a:pt x="305" y="486"/>
                  </a:lnTo>
                  <a:lnTo>
                    <a:pt x="312" y="469"/>
                  </a:lnTo>
                  <a:lnTo>
                    <a:pt x="320" y="451"/>
                  </a:lnTo>
                  <a:lnTo>
                    <a:pt x="330" y="433"/>
                  </a:lnTo>
                  <a:lnTo>
                    <a:pt x="341" y="415"/>
                  </a:lnTo>
                  <a:lnTo>
                    <a:pt x="366" y="377"/>
                  </a:lnTo>
                  <a:lnTo>
                    <a:pt x="366" y="377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99" y="327"/>
                  </a:lnTo>
                  <a:lnTo>
                    <a:pt x="408" y="311"/>
                  </a:lnTo>
                  <a:lnTo>
                    <a:pt x="408" y="310"/>
                  </a:lnTo>
                  <a:lnTo>
                    <a:pt x="408" y="310"/>
                  </a:lnTo>
                  <a:lnTo>
                    <a:pt x="409" y="309"/>
                  </a:lnTo>
                  <a:lnTo>
                    <a:pt x="409" y="309"/>
                  </a:lnTo>
                  <a:lnTo>
                    <a:pt x="417" y="287"/>
                  </a:lnTo>
                  <a:lnTo>
                    <a:pt x="423" y="266"/>
                  </a:lnTo>
                  <a:lnTo>
                    <a:pt x="427" y="243"/>
                  </a:lnTo>
                  <a:lnTo>
                    <a:pt x="429" y="221"/>
                  </a:lnTo>
                  <a:lnTo>
                    <a:pt x="429" y="221"/>
                  </a:lnTo>
                  <a:lnTo>
                    <a:pt x="427" y="199"/>
                  </a:lnTo>
                  <a:lnTo>
                    <a:pt x="424" y="178"/>
                  </a:lnTo>
                  <a:lnTo>
                    <a:pt x="419" y="159"/>
                  </a:lnTo>
                  <a:lnTo>
                    <a:pt x="411" y="139"/>
                  </a:lnTo>
                  <a:lnTo>
                    <a:pt x="403" y="122"/>
                  </a:lnTo>
                  <a:lnTo>
                    <a:pt x="393" y="105"/>
                  </a:lnTo>
                  <a:lnTo>
                    <a:pt x="380" y="88"/>
                  </a:lnTo>
                  <a:lnTo>
                    <a:pt x="368" y="73"/>
                  </a:lnTo>
                  <a:lnTo>
                    <a:pt x="353" y="60"/>
                  </a:lnTo>
                  <a:lnTo>
                    <a:pt x="336" y="48"/>
                  </a:lnTo>
                  <a:lnTo>
                    <a:pt x="319" y="38"/>
                  </a:lnTo>
                  <a:lnTo>
                    <a:pt x="301" y="29"/>
                  </a:lnTo>
                  <a:lnTo>
                    <a:pt x="282" y="22"/>
                  </a:lnTo>
                  <a:lnTo>
                    <a:pt x="262" y="17"/>
                  </a:lnTo>
                  <a:lnTo>
                    <a:pt x="242" y="14"/>
                  </a:lnTo>
                  <a:lnTo>
                    <a:pt x="220" y="12"/>
                  </a:lnTo>
                  <a:lnTo>
                    <a:pt x="220" y="1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37"/>
            <p:cNvSpPr>
              <a:spLocks noEditPoints="1"/>
            </p:cNvSpPr>
            <p:nvPr userDrawn="1"/>
          </p:nvSpPr>
          <p:spPr bwMode="auto">
            <a:xfrm>
              <a:off x="3783013" y="2327276"/>
              <a:ext cx="147638" cy="30163"/>
            </a:xfrm>
            <a:custGeom>
              <a:avLst/>
              <a:gdLst>
                <a:gd name="T0" fmla="*/ 169 w 184"/>
                <a:gd name="T1" fmla="*/ 39 h 39"/>
                <a:gd name="T2" fmla="*/ 15 w 184"/>
                <a:gd name="T3" fmla="*/ 39 h 39"/>
                <a:gd name="T4" fmla="*/ 15 w 184"/>
                <a:gd name="T5" fmla="*/ 39 h 39"/>
                <a:gd name="T6" fmla="*/ 9 w 184"/>
                <a:gd name="T7" fmla="*/ 38 h 39"/>
                <a:gd name="T8" fmla="*/ 5 w 184"/>
                <a:gd name="T9" fmla="*/ 35 h 39"/>
                <a:gd name="T10" fmla="*/ 1 w 184"/>
                <a:gd name="T11" fmla="*/ 30 h 39"/>
                <a:gd name="T12" fmla="*/ 0 w 184"/>
                <a:gd name="T13" fmla="*/ 24 h 39"/>
                <a:gd name="T14" fmla="*/ 0 w 184"/>
                <a:gd name="T15" fmla="*/ 15 h 39"/>
                <a:gd name="T16" fmla="*/ 0 w 184"/>
                <a:gd name="T17" fmla="*/ 15 h 39"/>
                <a:gd name="T18" fmla="*/ 1 w 184"/>
                <a:gd name="T19" fmla="*/ 9 h 39"/>
                <a:gd name="T20" fmla="*/ 5 w 184"/>
                <a:gd name="T21" fmla="*/ 5 h 39"/>
                <a:gd name="T22" fmla="*/ 9 w 184"/>
                <a:gd name="T23" fmla="*/ 1 h 39"/>
                <a:gd name="T24" fmla="*/ 15 w 184"/>
                <a:gd name="T25" fmla="*/ 0 h 39"/>
                <a:gd name="T26" fmla="*/ 169 w 184"/>
                <a:gd name="T27" fmla="*/ 0 h 39"/>
                <a:gd name="T28" fmla="*/ 169 w 184"/>
                <a:gd name="T29" fmla="*/ 0 h 39"/>
                <a:gd name="T30" fmla="*/ 175 w 184"/>
                <a:gd name="T31" fmla="*/ 1 h 39"/>
                <a:gd name="T32" fmla="*/ 180 w 184"/>
                <a:gd name="T33" fmla="*/ 5 h 39"/>
                <a:gd name="T34" fmla="*/ 183 w 184"/>
                <a:gd name="T35" fmla="*/ 9 h 39"/>
                <a:gd name="T36" fmla="*/ 184 w 184"/>
                <a:gd name="T37" fmla="*/ 15 h 39"/>
                <a:gd name="T38" fmla="*/ 184 w 184"/>
                <a:gd name="T39" fmla="*/ 24 h 39"/>
                <a:gd name="T40" fmla="*/ 184 w 184"/>
                <a:gd name="T41" fmla="*/ 24 h 39"/>
                <a:gd name="T42" fmla="*/ 183 w 184"/>
                <a:gd name="T43" fmla="*/ 30 h 39"/>
                <a:gd name="T44" fmla="*/ 180 w 184"/>
                <a:gd name="T45" fmla="*/ 35 h 39"/>
                <a:gd name="T46" fmla="*/ 175 w 184"/>
                <a:gd name="T47" fmla="*/ 38 h 39"/>
                <a:gd name="T48" fmla="*/ 169 w 184"/>
                <a:gd name="T49" fmla="*/ 39 h 39"/>
                <a:gd name="T50" fmla="*/ 169 w 184"/>
                <a:gd name="T51" fmla="*/ 39 h 39"/>
                <a:gd name="T52" fmla="*/ 15 w 184"/>
                <a:gd name="T53" fmla="*/ 13 h 39"/>
                <a:gd name="T54" fmla="*/ 15 w 184"/>
                <a:gd name="T55" fmla="*/ 13 h 39"/>
                <a:gd name="T56" fmla="*/ 14 w 184"/>
                <a:gd name="T57" fmla="*/ 13 h 39"/>
                <a:gd name="T58" fmla="*/ 13 w 184"/>
                <a:gd name="T59" fmla="*/ 15 h 39"/>
                <a:gd name="T60" fmla="*/ 13 w 184"/>
                <a:gd name="T61" fmla="*/ 24 h 39"/>
                <a:gd name="T62" fmla="*/ 13 w 184"/>
                <a:gd name="T63" fmla="*/ 24 h 39"/>
                <a:gd name="T64" fmla="*/ 14 w 184"/>
                <a:gd name="T65" fmla="*/ 27 h 39"/>
                <a:gd name="T66" fmla="*/ 15 w 184"/>
                <a:gd name="T67" fmla="*/ 27 h 39"/>
                <a:gd name="T68" fmla="*/ 169 w 184"/>
                <a:gd name="T69" fmla="*/ 27 h 39"/>
                <a:gd name="T70" fmla="*/ 169 w 184"/>
                <a:gd name="T71" fmla="*/ 27 h 39"/>
                <a:gd name="T72" fmla="*/ 172 w 184"/>
                <a:gd name="T73" fmla="*/ 27 h 39"/>
                <a:gd name="T74" fmla="*/ 172 w 184"/>
                <a:gd name="T75" fmla="*/ 24 h 39"/>
                <a:gd name="T76" fmla="*/ 172 w 184"/>
                <a:gd name="T77" fmla="*/ 15 h 39"/>
                <a:gd name="T78" fmla="*/ 172 w 184"/>
                <a:gd name="T79" fmla="*/ 15 h 39"/>
                <a:gd name="T80" fmla="*/ 172 w 184"/>
                <a:gd name="T81" fmla="*/ 13 h 39"/>
                <a:gd name="T82" fmla="*/ 169 w 184"/>
                <a:gd name="T83" fmla="*/ 13 h 39"/>
                <a:gd name="T84" fmla="*/ 15 w 184"/>
                <a:gd name="T85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" h="39">
                  <a:moveTo>
                    <a:pt x="169" y="39"/>
                  </a:moveTo>
                  <a:lnTo>
                    <a:pt x="15" y="39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5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75" y="1"/>
                  </a:lnTo>
                  <a:lnTo>
                    <a:pt x="180" y="5"/>
                  </a:lnTo>
                  <a:lnTo>
                    <a:pt x="183" y="9"/>
                  </a:lnTo>
                  <a:lnTo>
                    <a:pt x="184" y="15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3" y="30"/>
                  </a:lnTo>
                  <a:lnTo>
                    <a:pt x="180" y="35"/>
                  </a:lnTo>
                  <a:lnTo>
                    <a:pt x="175" y="38"/>
                  </a:lnTo>
                  <a:lnTo>
                    <a:pt x="169" y="39"/>
                  </a:lnTo>
                  <a:lnTo>
                    <a:pt x="169" y="39"/>
                  </a:lnTo>
                  <a:close/>
                  <a:moveTo>
                    <a:pt x="15" y="13"/>
                  </a:moveTo>
                  <a:lnTo>
                    <a:pt x="15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72" y="27"/>
                  </a:lnTo>
                  <a:lnTo>
                    <a:pt x="172" y="24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38"/>
            <p:cNvSpPr>
              <a:spLocks noEditPoints="1"/>
            </p:cNvSpPr>
            <p:nvPr userDrawn="1"/>
          </p:nvSpPr>
          <p:spPr bwMode="auto">
            <a:xfrm>
              <a:off x="3798888" y="2368551"/>
              <a:ext cx="115888" cy="30163"/>
            </a:xfrm>
            <a:custGeom>
              <a:avLst/>
              <a:gdLst>
                <a:gd name="T0" fmla="*/ 133 w 148"/>
                <a:gd name="T1" fmla="*/ 39 h 39"/>
                <a:gd name="T2" fmla="*/ 15 w 148"/>
                <a:gd name="T3" fmla="*/ 39 h 39"/>
                <a:gd name="T4" fmla="*/ 15 w 148"/>
                <a:gd name="T5" fmla="*/ 39 h 39"/>
                <a:gd name="T6" fmla="*/ 10 w 148"/>
                <a:gd name="T7" fmla="*/ 38 h 39"/>
                <a:gd name="T8" fmla="*/ 5 w 148"/>
                <a:gd name="T9" fmla="*/ 35 h 39"/>
                <a:gd name="T10" fmla="*/ 2 w 148"/>
                <a:gd name="T11" fmla="*/ 30 h 39"/>
                <a:gd name="T12" fmla="*/ 0 w 148"/>
                <a:gd name="T13" fmla="*/ 25 h 39"/>
                <a:gd name="T14" fmla="*/ 0 w 148"/>
                <a:gd name="T15" fmla="*/ 15 h 39"/>
                <a:gd name="T16" fmla="*/ 0 w 148"/>
                <a:gd name="T17" fmla="*/ 15 h 39"/>
                <a:gd name="T18" fmla="*/ 2 w 148"/>
                <a:gd name="T19" fmla="*/ 9 h 39"/>
                <a:gd name="T20" fmla="*/ 5 w 148"/>
                <a:gd name="T21" fmla="*/ 5 h 39"/>
                <a:gd name="T22" fmla="*/ 10 w 148"/>
                <a:gd name="T23" fmla="*/ 1 h 39"/>
                <a:gd name="T24" fmla="*/ 15 w 148"/>
                <a:gd name="T25" fmla="*/ 0 h 39"/>
                <a:gd name="T26" fmla="*/ 133 w 148"/>
                <a:gd name="T27" fmla="*/ 0 h 39"/>
                <a:gd name="T28" fmla="*/ 133 w 148"/>
                <a:gd name="T29" fmla="*/ 0 h 39"/>
                <a:gd name="T30" fmla="*/ 139 w 148"/>
                <a:gd name="T31" fmla="*/ 1 h 39"/>
                <a:gd name="T32" fmla="*/ 143 w 148"/>
                <a:gd name="T33" fmla="*/ 5 h 39"/>
                <a:gd name="T34" fmla="*/ 147 w 148"/>
                <a:gd name="T35" fmla="*/ 9 h 39"/>
                <a:gd name="T36" fmla="*/ 148 w 148"/>
                <a:gd name="T37" fmla="*/ 15 h 39"/>
                <a:gd name="T38" fmla="*/ 148 w 148"/>
                <a:gd name="T39" fmla="*/ 25 h 39"/>
                <a:gd name="T40" fmla="*/ 148 w 148"/>
                <a:gd name="T41" fmla="*/ 25 h 39"/>
                <a:gd name="T42" fmla="*/ 147 w 148"/>
                <a:gd name="T43" fmla="*/ 30 h 39"/>
                <a:gd name="T44" fmla="*/ 143 w 148"/>
                <a:gd name="T45" fmla="*/ 35 h 39"/>
                <a:gd name="T46" fmla="*/ 139 w 148"/>
                <a:gd name="T47" fmla="*/ 38 h 39"/>
                <a:gd name="T48" fmla="*/ 133 w 148"/>
                <a:gd name="T49" fmla="*/ 39 h 39"/>
                <a:gd name="T50" fmla="*/ 133 w 148"/>
                <a:gd name="T51" fmla="*/ 39 h 39"/>
                <a:gd name="T52" fmla="*/ 15 w 148"/>
                <a:gd name="T53" fmla="*/ 13 h 39"/>
                <a:gd name="T54" fmla="*/ 15 w 148"/>
                <a:gd name="T55" fmla="*/ 13 h 39"/>
                <a:gd name="T56" fmla="*/ 14 w 148"/>
                <a:gd name="T57" fmla="*/ 14 h 39"/>
                <a:gd name="T58" fmla="*/ 13 w 148"/>
                <a:gd name="T59" fmla="*/ 15 h 39"/>
                <a:gd name="T60" fmla="*/ 13 w 148"/>
                <a:gd name="T61" fmla="*/ 25 h 39"/>
                <a:gd name="T62" fmla="*/ 13 w 148"/>
                <a:gd name="T63" fmla="*/ 25 h 39"/>
                <a:gd name="T64" fmla="*/ 14 w 148"/>
                <a:gd name="T65" fmla="*/ 27 h 39"/>
                <a:gd name="T66" fmla="*/ 15 w 148"/>
                <a:gd name="T67" fmla="*/ 27 h 39"/>
                <a:gd name="T68" fmla="*/ 133 w 148"/>
                <a:gd name="T69" fmla="*/ 27 h 39"/>
                <a:gd name="T70" fmla="*/ 133 w 148"/>
                <a:gd name="T71" fmla="*/ 27 h 39"/>
                <a:gd name="T72" fmla="*/ 135 w 148"/>
                <a:gd name="T73" fmla="*/ 27 h 39"/>
                <a:gd name="T74" fmla="*/ 135 w 148"/>
                <a:gd name="T75" fmla="*/ 25 h 39"/>
                <a:gd name="T76" fmla="*/ 135 w 148"/>
                <a:gd name="T77" fmla="*/ 15 h 39"/>
                <a:gd name="T78" fmla="*/ 135 w 148"/>
                <a:gd name="T79" fmla="*/ 15 h 39"/>
                <a:gd name="T80" fmla="*/ 135 w 148"/>
                <a:gd name="T81" fmla="*/ 14 h 39"/>
                <a:gd name="T82" fmla="*/ 133 w 148"/>
                <a:gd name="T83" fmla="*/ 13 h 39"/>
                <a:gd name="T84" fmla="*/ 15 w 148"/>
                <a:gd name="T85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39">
                  <a:moveTo>
                    <a:pt x="133" y="39"/>
                  </a:moveTo>
                  <a:lnTo>
                    <a:pt x="15" y="39"/>
                  </a:lnTo>
                  <a:lnTo>
                    <a:pt x="15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9" y="1"/>
                  </a:lnTo>
                  <a:lnTo>
                    <a:pt x="143" y="5"/>
                  </a:lnTo>
                  <a:lnTo>
                    <a:pt x="147" y="9"/>
                  </a:lnTo>
                  <a:lnTo>
                    <a:pt x="148" y="1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7" y="30"/>
                  </a:lnTo>
                  <a:lnTo>
                    <a:pt x="143" y="35"/>
                  </a:lnTo>
                  <a:lnTo>
                    <a:pt x="139" y="38"/>
                  </a:lnTo>
                  <a:lnTo>
                    <a:pt x="133" y="39"/>
                  </a:lnTo>
                  <a:lnTo>
                    <a:pt x="133" y="39"/>
                  </a:lnTo>
                  <a:close/>
                  <a:moveTo>
                    <a:pt x="15" y="13"/>
                  </a:move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33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5" y="2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4"/>
                  </a:lnTo>
                  <a:lnTo>
                    <a:pt x="133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39"/>
            <p:cNvSpPr>
              <a:spLocks noEditPoints="1"/>
            </p:cNvSpPr>
            <p:nvPr userDrawn="1"/>
          </p:nvSpPr>
          <p:spPr bwMode="auto">
            <a:xfrm>
              <a:off x="3813176" y="2409826"/>
              <a:ext cx="87313" cy="30163"/>
            </a:xfrm>
            <a:custGeom>
              <a:avLst/>
              <a:gdLst>
                <a:gd name="T0" fmla="*/ 95 w 110"/>
                <a:gd name="T1" fmla="*/ 38 h 38"/>
                <a:gd name="T2" fmla="*/ 15 w 110"/>
                <a:gd name="T3" fmla="*/ 38 h 38"/>
                <a:gd name="T4" fmla="*/ 15 w 110"/>
                <a:gd name="T5" fmla="*/ 38 h 38"/>
                <a:gd name="T6" fmla="*/ 9 w 110"/>
                <a:gd name="T7" fmla="*/ 37 h 38"/>
                <a:gd name="T8" fmla="*/ 4 w 110"/>
                <a:gd name="T9" fmla="*/ 35 h 38"/>
                <a:gd name="T10" fmla="*/ 1 w 110"/>
                <a:gd name="T11" fmla="*/ 30 h 38"/>
                <a:gd name="T12" fmla="*/ 0 w 110"/>
                <a:gd name="T13" fmla="*/ 24 h 38"/>
                <a:gd name="T14" fmla="*/ 0 w 110"/>
                <a:gd name="T15" fmla="*/ 14 h 38"/>
                <a:gd name="T16" fmla="*/ 0 w 110"/>
                <a:gd name="T17" fmla="*/ 14 h 38"/>
                <a:gd name="T18" fmla="*/ 1 w 110"/>
                <a:gd name="T19" fmla="*/ 8 h 38"/>
                <a:gd name="T20" fmla="*/ 4 w 110"/>
                <a:gd name="T21" fmla="*/ 4 h 38"/>
                <a:gd name="T22" fmla="*/ 9 w 110"/>
                <a:gd name="T23" fmla="*/ 1 h 38"/>
                <a:gd name="T24" fmla="*/ 15 w 110"/>
                <a:gd name="T25" fmla="*/ 0 h 38"/>
                <a:gd name="T26" fmla="*/ 95 w 110"/>
                <a:gd name="T27" fmla="*/ 0 h 38"/>
                <a:gd name="T28" fmla="*/ 95 w 110"/>
                <a:gd name="T29" fmla="*/ 0 h 38"/>
                <a:gd name="T30" fmla="*/ 101 w 110"/>
                <a:gd name="T31" fmla="*/ 1 h 38"/>
                <a:gd name="T32" fmla="*/ 106 w 110"/>
                <a:gd name="T33" fmla="*/ 4 h 38"/>
                <a:gd name="T34" fmla="*/ 109 w 110"/>
                <a:gd name="T35" fmla="*/ 8 h 38"/>
                <a:gd name="T36" fmla="*/ 110 w 110"/>
                <a:gd name="T37" fmla="*/ 14 h 38"/>
                <a:gd name="T38" fmla="*/ 110 w 110"/>
                <a:gd name="T39" fmla="*/ 24 h 38"/>
                <a:gd name="T40" fmla="*/ 110 w 110"/>
                <a:gd name="T41" fmla="*/ 24 h 38"/>
                <a:gd name="T42" fmla="*/ 109 w 110"/>
                <a:gd name="T43" fmla="*/ 30 h 38"/>
                <a:gd name="T44" fmla="*/ 106 w 110"/>
                <a:gd name="T45" fmla="*/ 35 h 38"/>
                <a:gd name="T46" fmla="*/ 101 w 110"/>
                <a:gd name="T47" fmla="*/ 37 h 38"/>
                <a:gd name="T48" fmla="*/ 95 w 110"/>
                <a:gd name="T49" fmla="*/ 38 h 38"/>
                <a:gd name="T50" fmla="*/ 95 w 110"/>
                <a:gd name="T51" fmla="*/ 38 h 38"/>
                <a:gd name="T52" fmla="*/ 15 w 110"/>
                <a:gd name="T53" fmla="*/ 12 h 38"/>
                <a:gd name="T54" fmla="*/ 15 w 110"/>
                <a:gd name="T55" fmla="*/ 12 h 38"/>
                <a:gd name="T56" fmla="*/ 14 w 110"/>
                <a:gd name="T57" fmla="*/ 13 h 38"/>
                <a:gd name="T58" fmla="*/ 13 w 110"/>
                <a:gd name="T59" fmla="*/ 14 h 38"/>
                <a:gd name="T60" fmla="*/ 13 w 110"/>
                <a:gd name="T61" fmla="*/ 24 h 38"/>
                <a:gd name="T62" fmla="*/ 13 w 110"/>
                <a:gd name="T63" fmla="*/ 24 h 38"/>
                <a:gd name="T64" fmla="*/ 14 w 110"/>
                <a:gd name="T65" fmla="*/ 25 h 38"/>
                <a:gd name="T66" fmla="*/ 15 w 110"/>
                <a:gd name="T67" fmla="*/ 27 h 38"/>
                <a:gd name="T68" fmla="*/ 95 w 110"/>
                <a:gd name="T69" fmla="*/ 27 h 38"/>
                <a:gd name="T70" fmla="*/ 95 w 110"/>
                <a:gd name="T71" fmla="*/ 27 h 38"/>
                <a:gd name="T72" fmla="*/ 98 w 110"/>
                <a:gd name="T73" fmla="*/ 25 h 38"/>
                <a:gd name="T74" fmla="*/ 98 w 110"/>
                <a:gd name="T75" fmla="*/ 24 h 38"/>
                <a:gd name="T76" fmla="*/ 98 w 110"/>
                <a:gd name="T77" fmla="*/ 14 h 38"/>
                <a:gd name="T78" fmla="*/ 98 w 110"/>
                <a:gd name="T79" fmla="*/ 14 h 38"/>
                <a:gd name="T80" fmla="*/ 98 w 110"/>
                <a:gd name="T81" fmla="*/ 13 h 38"/>
                <a:gd name="T82" fmla="*/ 95 w 110"/>
                <a:gd name="T83" fmla="*/ 12 h 38"/>
                <a:gd name="T84" fmla="*/ 15 w 110"/>
                <a:gd name="T85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38">
                  <a:moveTo>
                    <a:pt x="95" y="38"/>
                  </a:moveTo>
                  <a:lnTo>
                    <a:pt x="15" y="38"/>
                  </a:lnTo>
                  <a:lnTo>
                    <a:pt x="15" y="38"/>
                  </a:lnTo>
                  <a:lnTo>
                    <a:pt x="9" y="37"/>
                  </a:lnTo>
                  <a:lnTo>
                    <a:pt x="4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1" y="1"/>
                  </a:lnTo>
                  <a:lnTo>
                    <a:pt x="106" y="4"/>
                  </a:lnTo>
                  <a:lnTo>
                    <a:pt x="109" y="8"/>
                  </a:lnTo>
                  <a:lnTo>
                    <a:pt x="110" y="1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9" y="30"/>
                  </a:lnTo>
                  <a:lnTo>
                    <a:pt x="106" y="35"/>
                  </a:lnTo>
                  <a:lnTo>
                    <a:pt x="101" y="37"/>
                  </a:lnTo>
                  <a:lnTo>
                    <a:pt x="95" y="38"/>
                  </a:lnTo>
                  <a:lnTo>
                    <a:pt x="95" y="38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95" y="27"/>
                  </a:lnTo>
                  <a:lnTo>
                    <a:pt x="95" y="27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5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40"/>
            <p:cNvSpPr>
              <a:spLocks/>
            </p:cNvSpPr>
            <p:nvPr userDrawn="1"/>
          </p:nvSpPr>
          <p:spPr bwMode="auto">
            <a:xfrm>
              <a:off x="3725863" y="1898651"/>
              <a:ext cx="106363" cy="142875"/>
            </a:xfrm>
            <a:custGeom>
              <a:avLst/>
              <a:gdLst>
                <a:gd name="T0" fmla="*/ 6 w 135"/>
                <a:gd name="T1" fmla="*/ 180 h 180"/>
                <a:gd name="T2" fmla="*/ 6 w 135"/>
                <a:gd name="T3" fmla="*/ 180 h 180"/>
                <a:gd name="T4" fmla="*/ 4 w 135"/>
                <a:gd name="T5" fmla="*/ 179 h 180"/>
                <a:gd name="T6" fmla="*/ 1 w 135"/>
                <a:gd name="T7" fmla="*/ 177 h 180"/>
                <a:gd name="T8" fmla="*/ 0 w 135"/>
                <a:gd name="T9" fmla="*/ 176 h 180"/>
                <a:gd name="T10" fmla="*/ 0 w 135"/>
                <a:gd name="T11" fmla="*/ 173 h 180"/>
                <a:gd name="T12" fmla="*/ 0 w 135"/>
                <a:gd name="T13" fmla="*/ 173 h 180"/>
                <a:gd name="T14" fmla="*/ 1 w 135"/>
                <a:gd name="T15" fmla="*/ 153 h 180"/>
                <a:gd name="T16" fmla="*/ 4 w 135"/>
                <a:gd name="T17" fmla="*/ 134 h 180"/>
                <a:gd name="T18" fmla="*/ 8 w 135"/>
                <a:gd name="T19" fmla="*/ 115 h 180"/>
                <a:gd name="T20" fmla="*/ 15 w 135"/>
                <a:gd name="T21" fmla="*/ 99 h 180"/>
                <a:gd name="T22" fmla="*/ 22 w 135"/>
                <a:gd name="T23" fmla="*/ 83 h 180"/>
                <a:gd name="T24" fmla="*/ 31 w 135"/>
                <a:gd name="T25" fmla="*/ 69 h 180"/>
                <a:gd name="T26" fmla="*/ 41 w 135"/>
                <a:gd name="T27" fmla="*/ 56 h 180"/>
                <a:gd name="T28" fmla="*/ 51 w 135"/>
                <a:gd name="T29" fmla="*/ 45 h 180"/>
                <a:gd name="T30" fmla="*/ 61 w 135"/>
                <a:gd name="T31" fmla="*/ 35 h 180"/>
                <a:gd name="T32" fmla="*/ 72 w 135"/>
                <a:gd name="T33" fmla="*/ 25 h 180"/>
                <a:gd name="T34" fmla="*/ 83 w 135"/>
                <a:gd name="T35" fmla="*/ 17 h 180"/>
                <a:gd name="T36" fmla="*/ 94 w 135"/>
                <a:gd name="T37" fmla="*/ 11 h 180"/>
                <a:gd name="T38" fmla="*/ 104 w 135"/>
                <a:gd name="T39" fmla="*/ 6 h 180"/>
                <a:gd name="T40" fmla="*/ 113 w 135"/>
                <a:gd name="T41" fmla="*/ 2 h 180"/>
                <a:gd name="T42" fmla="*/ 121 w 135"/>
                <a:gd name="T43" fmla="*/ 1 h 180"/>
                <a:gd name="T44" fmla="*/ 129 w 135"/>
                <a:gd name="T45" fmla="*/ 0 h 180"/>
                <a:gd name="T46" fmla="*/ 129 w 135"/>
                <a:gd name="T47" fmla="*/ 0 h 180"/>
                <a:gd name="T48" fmla="*/ 132 w 135"/>
                <a:gd name="T49" fmla="*/ 0 h 180"/>
                <a:gd name="T50" fmla="*/ 134 w 135"/>
                <a:gd name="T51" fmla="*/ 2 h 180"/>
                <a:gd name="T52" fmla="*/ 135 w 135"/>
                <a:gd name="T53" fmla="*/ 3 h 180"/>
                <a:gd name="T54" fmla="*/ 135 w 135"/>
                <a:gd name="T55" fmla="*/ 6 h 180"/>
                <a:gd name="T56" fmla="*/ 135 w 135"/>
                <a:gd name="T57" fmla="*/ 6 h 180"/>
                <a:gd name="T58" fmla="*/ 135 w 135"/>
                <a:gd name="T59" fmla="*/ 8 h 180"/>
                <a:gd name="T60" fmla="*/ 134 w 135"/>
                <a:gd name="T61" fmla="*/ 10 h 180"/>
                <a:gd name="T62" fmla="*/ 132 w 135"/>
                <a:gd name="T63" fmla="*/ 11 h 180"/>
                <a:gd name="T64" fmla="*/ 129 w 135"/>
                <a:gd name="T65" fmla="*/ 13 h 180"/>
                <a:gd name="T66" fmla="*/ 129 w 135"/>
                <a:gd name="T67" fmla="*/ 13 h 180"/>
                <a:gd name="T68" fmla="*/ 124 w 135"/>
                <a:gd name="T69" fmla="*/ 13 h 180"/>
                <a:gd name="T70" fmla="*/ 115 w 135"/>
                <a:gd name="T71" fmla="*/ 15 h 180"/>
                <a:gd name="T72" fmla="*/ 107 w 135"/>
                <a:gd name="T73" fmla="*/ 18 h 180"/>
                <a:gd name="T74" fmla="*/ 98 w 135"/>
                <a:gd name="T75" fmla="*/ 23 h 180"/>
                <a:gd name="T76" fmla="*/ 89 w 135"/>
                <a:gd name="T77" fmla="*/ 29 h 180"/>
                <a:gd name="T78" fmla="*/ 79 w 135"/>
                <a:gd name="T79" fmla="*/ 36 h 180"/>
                <a:gd name="T80" fmla="*/ 69 w 135"/>
                <a:gd name="T81" fmla="*/ 44 h 180"/>
                <a:gd name="T82" fmla="*/ 59 w 135"/>
                <a:gd name="T83" fmla="*/ 53 h 180"/>
                <a:gd name="T84" fmla="*/ 50 w 135"/>
                <a:gd name="T85" fmla="*/ 63 h 180"/>
                <a:gd name="T86" fmla="*/ 42 w 135"/>
                <a:gd name="T87" fmla="*/ 76 h 180"/>
                <a:gd name="T88" fmla="*/ 34 w 135"/>
                <a:gd name="T89" fmla="*/ 89 h 180"/>
                <a:gd name="T90" fmla="*/ 27 w 135"/>
                <a:gd name="T91" fmla="*/ 104 h 180"/>
                <a:gd name="T92" fmla="*/ 20 w 135"/>
                <a:gd name="T93" fmla="*/ 120 h 180"/>
                <a:gd name="T94" fmla="*/ 16 w 135"/>
                <a:gd name="T95" fmla="*/ 136 h 180"/>
                <a:gd name="T96" fmla="*/ 13 w 135"/>
                <a:gd name="T97" fmla="*/ 154 h 180"/>
                <a:gd name="T98" fmla="*/ 12 w 135"/>
                <a:gd name="T99" fmla="*/ 173 h 180"/>
                <a:gd name="T100" fmla="*/ 12 w 135"/>
                <a:gd name="T101" fmla="*/ 173 h 180"/>
                <a:gd name="T102" fmla="*/ 12 w 135"/>
                <a:gd name="T103" fmla="*/ 176 h 180"/>
                <a:gd name="T104" fmla="*/ 11 w 135"/>
                <a:gd name="T105" fmla="*/ 177 h 180"/>
                <a:gd name="T106" fmla="*/ 8 w 135"/>
                <a:gd name="T107" fmla="*/ 179 h 180"/>
                <a:gd name="T108" fmla="*/ 6 w 135"/>
                <a:gd name="T109" fmla="*/ 180 h 180"/>
                <a:gd name="T110" fmla="*/ 6 w 135"/>
                <a:gd name="T1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" h="180">
                  <a:moveTo>
                    <a:pt x="6" y="180"/>
                  </a:moveTo>
                  <a:lnTo>
                    <a:pt x="6" y="180"/>
                  </a:lnTo>
                  <a:lnTo>
                    <a:pt x="4" y="179"/>
                  </a:lnTo>
                  <a:lnTo>
                    <a:pt x="1" y="177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53"/>
                  </a:lnTo>
                  <a:lnTo>
                    <a:pt x="4" y="134"/>
                  </a:lnTo>
                  <a:lnTo>
                    <a:pt x="8" y="115"/>
                  </a:lnTo>
                  <a:lnTo>
                    <a:pt x="15" y="99"/>
                  </a:lnTo>
                  <a:lnTo>
                    <a:pt x="22" y="83"/>
                  </a:lnTo>
                  <a:lnTo>
                    <a:pt x="31" y="69"/>
                  </a:lnTo>
                  <a:lnTo>
                    <a:pt x="41" y="56"/>
                  </a:lnTo>
                  <a:lnTo>
                    <a:pt x="51" y="45"/>
                  </a:lnTo>
                  <a:lnTo>
                    <a:pt x="61" y="35"/>
                  </a:lnTo>
                  <a:lnTo>
                    <a:pt x="72" y="25"/>
                  </a:lnTo>
                  <a:lnTo>
                    <a:pt x="83" y="17"/>
                  </a:lnTo>
                  <a:lnTo>
                    <a:pt x="94" y="11"/>
                  </a:lnTo>
                  <a:lnTo>
                    <a:pt x="104" y="6"/>
                  </a:lnTo>
                  <a:lnTo>
                    <a:pt x="113" y="2"/>
                  </a:lnTo>
                  <a:lnTo>
                    <a:pt x="121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5" y="3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10"/>
                  </a:lnTo>
                  <a:lnTo>
                    <a:pt x="132" y="11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4" y="13"/>
                  </a:lnTo>
                  <a:lnTo>
                    <a:pt x="115" y="15"/>
                  </a:lnTo>
                  <a:lnTo>
                    <a:pt x="107" y="18"/>
                  </a:lnTo>
                  <a:lnTo>
                    <a:pt x="98" y="23"/>
                  </a:lnTo>
                  <a:lnTo>
                    <a:pt x="89" y="29"/>
                  </a:lnTo>
                  <a:lnTo>
                    <a:pt x="79" y="36"/>
                  </a:lnTo>
                  <a:lnTo>
                    <a:pt x="69" y="44"/>
                  </a:lnTo>
                  <a:lnTo>
                    <a:pt x="59" y="53"/>
                  </a:lnTo>
                  <a:lnTo>
                    <a:pt x="50" y="63"/>
                  </a:lnTo>
                  <a:lnTo>
                    <a:pt x="42" y="76"/>
                  </a:lnTo>
                  <a:lnTo>
                    <a:pt x="34" y="89"/>
                  </a:lnTo>
                  <a:lnTo>
                    <a:pt x="27" y="104"/>
                  </a:lnTo>
                  <a:lnTo>
                    <a:pt x="20" y="120"/>
                  </a:lnTo>
                  <a:lnTo>
                    <a:pt x="16" y="136"/>
                  </a:lnTo>
                  <a:lnTo>
                    <a:pt x="13" y="15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1" y="177"/>
                  </a:lnTo>
                  <a:lnTo>
                    <a:pt x="8" y="179"/>
                  </a:lnTo>
                  <a:lnTo>
                    <a:pt x="6" y="180"/>
                  </a:lnTo>
                  <a:lnTo>
                    <a:pt x="6" y="180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7" name="Group 86"/>
          <p:cNvGrpSpPr/>
          <p:nvPr userDrawn="1"/>
        </p:nvGrpSpPr>
        <p:grpSpPr>
          <a:xfrm>
            <a:off x="5505452" y="3531065"/>
            <a:ext cx="842433" cy="681567"/>
            <a:chOff x="4129088" y="2714626"/>
            <a:chExt cx="631825" cy="511175"/>
          </a:xfrm>
        </p:grpSpPr>
        <p:sp>
          <p:nvSpPr>
            <p:cNvPr id="82" name="Freeform 41"/>
            <p:cNvSpPr>
              <a:spLocks noEditPoints="1"/>
            </p:cNvSpPr>
            <p:nvPr userDrawn="1"/>
          </p:nvSpPr>
          <p:spPr bwMode="auto">
            <a:xfrm>
              <a:off x="4284663" y="2714626"/>
              <a:ext cx="476250" cy="455613"/>
            </a:xfrm>
            <a:custGeom>
              <a:avLst/>
              <a:gdLst>
                <a:gd name="T0" fmla="*/ 202 w 599"/>
                <a:gd name="T1" fmla="*/ 573 h 574"/>
                <a:gd name="T2" fmla="*/ 102 w 599"/>
                <a:gd name="T3" fmla="*/ 517 h 574"/>
                <a:gd name="T4" fmla="*/ 4 w 599"/>
                <a:gd name="T5" fmla="*/ 346 h 574"/>
                <a:gd name="T6" fmla="*/ 1 w 599"/>
                <a:gd name="T7" fmla="*/ 230 h 574"/>
                <a:gd name="T8" fmla="*/ 102 w 599"/>
                <a:gd name="T9" fmla="*/ 60 h 574"/>
                <a:gd name="T10" fmla="*/ 200 w 599"/>
                <a:gd name="T11" fmla="*/ 0 h 574"/>
                <a:gd name="T12" fmla="*/ 397 w 599"/>
                <a:gd name="T13" fmla="*/ 1 h 574"/>
                <a:gd name="T14" fmla="*/ 498 w 599"/>
                <a:gd name="T15" fmla="*/ 56 h 574"/>
                <a:gd name="T16" fmla="*/ 596 w 599"/>
                <a:gd name="T17" fmla="*/ 229 h 574"/>
                <a:gd name="T18" fmla="*/ 598 w 599"/>
                <a:gd name="T19" fmla="*/ 343 h 574"/>
                <a:gd name="T20" fmla="*/ 498 w 599"/>
                <a:gd name="T21" fmla="*/ 514 h 574"/>
                <a:gd name="T22" fmla="*/ 400 w 599"/>
                <a:gd name="T23" fmla="*/ 574 h 574"/>
                <a:gd name="T24" fmla="*/ 477 w 599"/>
                <a:gd name="T25" fmla="*/ 433 h 574"/>
                <a:gd name="T26" fmla="*/ 587 w 599"/>
                <a:gd name="T27" fmla="*/ 336 h 574"/>
                <a:gd name="T28" fmla="*/ 478 w 599"/>
                <a:gd name="T29" fmla="*/ 145 h 574"/>
                <a:gd name="T30" fmla="*/ 338 w 599"/>
                <a:gd name="T31" fmla="*/ 60 h 574"/>
                <a:gd name="T32" fmla="*/ 265 w 599"/>
                <a:gd name="T33" fmla="*/ 61 h 574"/>
                <a:gd name="T34" fmla="*/ 122 w 599"/>
                <a:gd name="T35" fmla="*/ 140 h 574"/>
                <a:gd name="T36" fmla="*/ 84 w 599"/>
                <a:gd name="T37" fmla="*/ 206 h 574"/>
                <a:gd name="T38" fmla="*/ 87 w 599"/>
                <a:gd name="T39" fmla="*/ 370 h 574"/>
                <a:gd name="T40" fmla="*/ 198 w 599"/>
                <a:gd name="T41" fmla="*/ 560 h 574"/>
                <a:gd name="T42" fmla="*/ 265 w 599"/>
                <a:gd name="T43" fmla="*/ 513 h 574"/>
                <a:gd name="T44" fmla="*/ 485 w 599"/>
                <a:gd name="T45" fmla="*/ 511 h 574"/>
                <a:gd name="T46" fmla="*/ 170 w 599"/>
                <a:gd name="T47" fmla="*/ 260 h 574"/>
                <a:gd name="T48" fmla="*/ 197 w 599"/>
                <a:gd name="T49" fmla="*/ 203 h 574"/>
                <a:gd name="T50" fmla="*/ 248 w 599"/>
                <a:gd name="T51" fmla="*/ 165 h 574"/>
                <a:gd name="T52" fmla="*/ 300 w 599"/>
                <a:gd name="T53" fmla="*/ 154 h 574"/>
                <a:gd name="T54" fmla="*/ 362 w 599"/>
                <a:gd name="T55" fmla="*/ 169 h 574"/>
                <a:gd name="T56" fmla="*/ 402 w 599"/>
                <a:gd name="T57" fmla="*/ 203 h 574"/>
                <a:gd name="T58" fmla="*/ 430 w 599"/>
                <a:gd name="T59" fmla="*/ 261 h 574"/>
                <a:gd name="T60" fmla="*/ 430 w 599"/>
                <a:gd name="T61" fmla="*/ 313 h 574"/>
                <a:gd name="T62" fmla="*/ 402 w 599"/>
                <a:gd name="T63" fmla="*/ 371 h 574"/>
                <a:gd name="T64" fmla="*/ 362 w 599"/>
                <a:gd name="T65" fmla="*/ 404 h 574"/>
                <a:gd name="T66" fmla="*/ 300 w 599"/>
                <a:gd name="T67" fmla="*/ 420 h 574"/>
                <a:gd name="T68" fmla="*/ 248 w 599"/>
                <a:gd name="T69" fmla="*/ 410 h 574"/>
                <a:gd name="T70" fmla="*/ 197 w 599"/>
                <a:gd name="T71" fmla="*/ 372 h 574"/>
                <a:gd name="T72" fmla="*/ 170 w 599"/>
                <a:gd name="T73" fmla="*/ 313 h 574"/>
                <a:gd name="T74" fmla="*/ 179 w 599"/>
                <a:gd name="T75" fmla="*/ 287 h 574"/>
                <a:gd name="T76" fmla="*/ 194 w 599"/>
                <a:gd name="T77" fmla="*/ 344 h 574"/>
                <a:gd name="T78" fmla="*/ 232 w 599"/>
                <a:gd name="T79" fmla="*/ 387 h 574"/>
                <a:gd name="T80" fmla="*/ 287 w 599"/>
                <a:gd name="T81" fmla="*/ 407 h 574"/>
                <a:gd name="T82" fmla="*/ 334 w 599"/>
                <a:gd name="T83" fmla="*/ 402 h 574"/>
                <a:gd name="T84" fmla="*/ 385 w 599"/>
                <a:gd name="T85" fmla="*/ 372 h 574"/>
                <a:gd name="T86" fmla="*/ 412 w 599"/>
                <a:gd name="T87" fmla="*/ 333 h 574"/>
                <a:gd name="T88" fmla="*/ 421 w 599"/>
                <a:gd name="T89" fmla="*/ 287 h 574"/>
                <a:gd name="T90" fmla="*/ 406 w 599"/>
                <a:gd name="T91" fmla="*/ 230 h 574"/>
                <a:gd name="T92" fmla="*/ 376 w 599"/>
                <a:gd name="T93" fmla="*/ 193 h 574"/>
                <a:gd name="T94" fmla="*/ 323 w 599"/>
                <a:gd name="T95" fmla="*/ 168 h 574"/>
                <a:gd name="T96" fmla="*/ 276 w 599"/>
                <a:gd name="T97" fmla="*/ 169 h 574"/>
                <a:gd name="T98" fmla="*/ 223 w 599"/>
                <a:gd name="T99" fmla="*/ 193 h 574"/>
                <a:gd name="T100" fmla="*/ 188 w 599"/>
                <a:gd name="T101" fmla="*/ 240 h 574"/>
                <a:gd name="T102" fmla="*/ 179 w 599"/>
                <a:gd name="T103" fmla="*/ 28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" h="574">
                  <a:moveTo>
                    <a:pt x="397" y="573"/>
                  </a:moveTo>
                  <a:lnTo>
                    <a:pt x="332" y="525"/>
                  </a:lnTo>
                  <a:lnTo>
                    <a:pt x="268" y="525"/>
                  </a:lnTo>
                  <a:lnTo>
                    <a:pt x="202" y="573"/>
                  </a:lnTo>
                  <a:lnTo>
                    <a:pt x="202" y="573"/>
                  </a:lnTo>
                  <a:lnTo>
                    <a:pt x="198" y="574"/>
                  </a:lnTo>
                  <a:lnTo>
                    <a:pt x="195" y="573"/>
                  </a:lnTo>
                  <a:lnTo>
                    <a:pt x="104" y="520"/>
                  </a:lnTo>
                  <a:lnTo>
                    <a:pt x="104" y="520"/>
                  </a:lnTo>
                  <a:lnTo>
                    <a:pt x="102" y="517"/>
                  </a:lnTo>
                  <a:lnTo>
                    <a:pt x="100" y="514"/>
                  </a:lnTo>
                  <a:lnTo>
                    <a:pt x="110" y="433"/>
                  </a:lnTo>
                  <a:lnTo>
                    <a:pt x="77" y="378"/>
                  </a:lnTo>
                  <a:lnTo>
                    <a:pt x="4" y="346"/>
                  </a:lnTo>
                  <a:lnTo>
                    <a:pt x="4" y="346"/>
                  </a:lnTo>
                  <a:lnTo>
                    <a:pt x="1" y="343"/>
                  </a:lnTo>
                  <a:lnTo>
                    <a:pt x="0" y="34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" y="230"/>
                  </a:lnTo>
                  <a:lnTo>
                    <a:pt x="4" y="228"/>
                  </a:lnTo>
                  <a:lnTo>
                    <a:pt x="77" y="196"/>
                  </a:lnTo>
                  <a:lnTo>
                    <a:pt x="110" y="14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200" y="0"/>
                  </a:lnTo>
                  <a:lnTo>
                    <a:pt x="203" y="1"/>
                  </a:lnTo>
                  <a:lnTo>
                    <a:pt x="268" y="49"/>
                  </a:lnTo>
                  <a:lnTo>
                    <a:pt x="332" y="49"/>
                  </a:lnTo>
                  <a:lnTo>
                    <a:pt x="397" y="1"/>
                  </a:lnTo>
                  <a:lnTo>
                    <a:pt x="397" y="1"/>
                  </a:lnTo>
                  <a:lnTo>
                    <a:pt x="400" y="0"/>
                  </a:lnTo>
                  <a:lnTo>
                    <a:pt x="403" y="1"/>
                  </a:lnTo>
                  <a:lnTo>
                    <a:pt x="496" y="54"/>
                  </a:lnTo>
                  <a:lnTo>
                    <a:pt x="496" y="54"/>
                  </a:lnTo>
                  <a:lnTo>
                    <a:pt x="498" y="56"/>
                  </a:lnTo>
                  <a:lnTo>
                    <a:pt x="498" y="60"/>
                  </a:lnTo>
                  <a:lnTo>
                    <a:pt x="490" y="140"/>
                  </a:lnTo>
                  <a:lnTo>
                    <a:pt x="522" y="196"/>
                  </a:lnTo>
                  <a:lnTo>
                    <a:pt x="596" y="229"/>
                  </a:lnTo>
                  <a:lnTo>
                    <a:pt x="596" y="229"/>
                  </a:lnTo>
                  <a:lnTo>
                    <a:pt x="598" y="231"/>
                  </a:lnTo>
                  <a:lnTo>
                    <a:pt x="599" y="235"/>
                  </a:lnTo>
                  <a:lnTo>
                    <a:pt x="599" y="340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6" y="346"/>
                  </a:lnTo>
                  <a:lnTo>
                    <a:pt x="521" y="378"/>
                  </a:lnTo>
                  <a:lnTo>
                    <a:pt x="490" y="434"/>
                  </a:lnTo>
                  <a:lnTo>
                    <a:pt x="498" y="514"/>
                  </a:lnTo>
                  <a:lnTo>
                    <a:pt x="498" y="514"/>
                  </a:lnTo>
                  <a:lnTo>
                    <a:pt x="497" y="517"/>
                  </a:lnTo>
                  <a:lnTo>
                    <a:pt x="494" y="521"/>
                  </a:lnTo>
                  <a:lnTo>
                    <a:pt x="403" y="573"/>
                  </a:lnTo>
                  <a:lnTo>
                    <a:pt x="403" y="573"/>
                  </a:lnTo>
                  <a:lnTo>
                    <a:pt x="400" y="574"/>
                  </a:lnTo>
                  <a:lnTo>
                    <a:pt x="400" y="574"/>
                  </a:lnTo>
                  <a:lnTo>
                    <a:pt x="397" y="573"/>
                  </a:lnTo>
                  <a:lnTo>
                    <a:pt x="397" y="573"/>
                  </a:lnTo>
                  <a:close/>
                  <a:moveTo>
                    <a:pt x="477" y="433"/>
                  </a:moveTo>
                  <a:lnTo>
                    <a:pt x="477" y="433"/>
                  </a:lnTo>
                  <a:lnTo>
                    <a:pt x="477" y="430"/>
                  </a:lnTo>
                  <a:lnTo>
                    <a:pt x="512" y="371"/>
                  </a:lnTo>
                  <a:lnTo>
                    <a:pt x="512" y="371"/>
                  </a:lnTo>
                  <a:lnTo>
                    <a:pt x="515" y="367"/>
                  </a:lnTo>
                  <a:lnTo>
                    <a:pt x="587" y="336"/>
                  </a:lnTo>
                  <a:lnTo>
                    <a:pt x="587" y="238"/>
                  </a:lnTo>
                  <a:lnTo>
                    <a:pt x="515" y="206"/>
                  </a:lnTo>
                  <a:lnTo>
                    <a:pt x="515" y="206"/>
                  </a:lnTo>
                  <a:lnTo>
                    <a:pt x="512" y="204"/>
                  </a:lnTo>
                  <a:lnTo>
                    <a:pt x="478" y="145"/>
                  </a:lnTo>
                  <a:lnTo>
                    <a:pt x="478" y="145"/>
                  </a:lnTo>
                  <a:lnTo>
                    <a:pt x="477" y="142"/>
                  </a:lnTo>
                  <a:lnTo>
                    <a:pt x="485" y="63"/>
                  </a:lnTo>
                  <a:lnTo>
                    <a:pt x="401" y="14"/>
                  </a:lnTo>
                  <a:lnTo>
                    <a:pt x="338" y="60"/>
                  </a:lnTo>
                  <a:lnTo>
                    <a:pt x="338" y="60"/>
                  </a:lnTo>
                  <a:lnTo>
                    <a:pt x="334" y="61"/>
                  </a:lnTo>
                  <a:lnTo>
                    <a:pt x="334" y="61"/>
                  </a:lnTo>
                  <a:lnTo>
                    <a:pt x="334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2" y="60"/>
                  </a:lnTo>
                  <a:lnTo>
                    <a:pt x="198" y="14"/>
                  </a:lnTo>
                  <a:lnTo>
                    <a:pt x="114" y="62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5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4" y="206"/>
                  </a:lnTo>
                  <a:lnTo>
                    <a:pt x="12" y="238"/>
                  </a:lnTo>
                  <a:lnTo>
                    <a:pt x="12" y="335"/>
                  </a:lnTo>
                  <a:lnTo>
                    <a:pt x="84" y="367"/>
                  </a:lnTo>
                  <a:lnTo>
                    <a:pt x="84" y="367"/>
                  </a:lnTo>
                  <a:lnTo>
                    <a:pt x="87" y="37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2" y="433"/>
                  </a:lnTo>
                  <a:lnTo>
                    <a:pt x="113" y="511"/>
                  </a:lnTo>
                  <a:lnTo>
                    <a:pt x="198" y="560"/>
                  </a:lnTo>
                  <a:lnTo>
                    <a:pt x="262" y="514"/>
                  </a:lnTo>
                  <a:lnTo>
                    <a:pt x="262" y="514"/>
                  </a:lnTo>
                  <a:lnTo>
                    <a:pt x="265" y="513"/>
                  </a:lnTo>
                  <a:lnTo>
                    <a:pt x="265" y="513"/>
                  </a:lnTo>
                  <a:lnTo>
                    <a:pt x="265" y="513"/>
                  </a:lnTo>
                  <a:lnTo>
                    <a:pt x="333" y="513"/>
                  </a:lnTo>
                  <a:lnTo>
                    <a:pt x="333" y="513"/>
                  </a:lnTo>
                  <a:lnTo>
                    <a:pt x="337" y="514"/>
                  </a:lnTo>
                  <a:lnTo>
                    <a:pt x="401" y="560"/>
                  </a:lnTo>
                  <a:lnTo>
                    <a:pt x="485" y="511"/>
                  </a:lnTo>
                  <a:lnTo>
                    <a:pt x="477" y="433"/>
                  </a:lnTo>
                  <a:close/>
                  <a:moveTo>
                    <a:pt x="166" y="287"/>
                  </a:moveTo>
                  <a:lnTo>
                    <a:pt x="166" y="287"/>
                  </a:lnTo>
                  <a:lnTo>
                    <a:pt x="167" y="273"/>
                  </a:lnTo>
                  <a:lnTo>
                    <a:pt x="170" y="260"/>
                  </a:lnTo>
                  <a:lnTo>
                    <a:pt x="173" y="248"/>
                  </a:lnTo>
                  <a:lnTo>
                    <a:pt x="177" y="235"/>
                  </a:lnTo>
                  <a:lnTo>
                    <a:pt x="182" y="223"/>
                  </a:lnTo>
                  <a:lnTo>
                    <a:pt x="189" y="213"/>
                  </a:lnTo>
                  <a:lnTo>
                    <a:pt x="197" y="203"/>
                  </a:lnTo>
                  <a:lnTo>
                    <a:pt x="205" y="193"/>
                  </a:lnTo>
                  <a:lnTo>
                    <a:pt x="215" y="184"/>
                  </a:lnTo>
                  <a:lnTo>
                    <a:pt x="225" y="177"/>
                  </a:lnTo>
                  <a:lnTo>
                    <a:pt x="236" y="170"/>
                  </a:lnTo>
                  <a:lnTo>
                    <a:pt x="248" y="165"/>
                  </a:lnTo>
                  <a:lnTo>
                    <a:pt x="261" y="160"/>
                  </a:lnTo>
                  <a:lnTo>
                    <a:pt x="273" y="157"/>
                  </a:lnTo>
                  <a:lnTo>
                    <a:pt x="286" y="154"/>
                  </a:lnTo>
                  <a:lnTo>
                    <a:pt x="300" y="154"/>
                  </a:lnTo>
                  <a:lnTo>
                    <a:pt x="300" y="154"/>
                  </a:lnTo>
                  <a:lnTo>
                    <a:pt x="312" y="154"/>
                  </a:lnTo>
                  <a:lnTo>
                    <a:pt x="325" y="157"/>
                  </a:lnTo>
                  <a:lnTo>
                    <a:pt x="338" y="160"/>
                  </a:lnTo>
                  <a:lnTo>
                    <a:pt x="350" y="165"/>
                  </a:lnTo>
                  <a:lnTo>
                    <a:pt x="362" y="169"/>
                  </a:lnTo>
                  <a:lnTo>
                    <a:pt x="374" y="176"/>
                  </a:lnTo>
                  <a:lnTo>
                    <a:pt x="384" y="184"/>
                  </a:lnTo>
                  <a:lnTo>
                    <a:pt x="393" y="193"/>
                  </a:lnTo>
                  <a:lnTo>
                    <a:pt x="393" y="193"/>
                  </a:lnTo>
                  <a:lnTo>
                    <a:pt x="402" y="203"/>
                  </a:lnTo>
                  <a:lnTo>
                    <a:pt x="410" y="213"/>
                  </a:lnTo>
                  <a:lnTo>
                    <a:pt x="417" y="225"/>
                  </a:lnTo>
                  <a:lnTo>
                    <a:pt x="422" y="236"/>
                  </a:lnTo>
                  <a:lnTo>
                    <a:pt x="427" y="249"/>
                  </a:lnTo>
                  <a:lnTo>
                    <a:pt x="430" y="261"/>
                  </a:lnTo>
                  <a:lnTo>
                    <a:pt x="432" y="274"/>
                  </a:lnTo>
                  <a:lnTo>
                    <a:pt x="432" y="287"/>
                  </a:lnTo>
                  <a:lnTo>
                    <a:pt x="432" y="287"/>
                  </a:lnTo>
                  <a:lnTo>
                    <a:pt x="432" y="301"/>
                  </a:lnTo>
                  <a:lnTo>
                    <a:pt x="430" y="313"/>
                  </a:lnTo>
                  <a:lnTo>
                    <a:pt x="427" y="326"/>
                  </a:lnTo>
                  <a:lnTo>
                    <a:pt x="422" y="337"/>
                  </a:lnTo>
                  <a:lnTo>
                    <a:pt x="417" y="350"/>
                  </a:lnTo>
                  <a:lnTo>
                    <a:pt x="410" y="361"/>
                  </a:lnTo>
                  <a:lnTo>
                    <a:pt x="402" y="371"/>
                  </a:lnTo>
                  <a:lnTo>
                    <a:pt x="393" y="381"/>
                  </a:lnTo>
                  <a:lnTo>
                    <a:pt x="393" y="381"/>
                  </a:lnTo>
                  <a:lnTo>
                    <a:pt x="384" y="390"/>
                  </a:lnTo>
                  <a:lnTo>
                    <a:pt x="374" y="397"/>
                  </a:lnTo>
                  <a:lnTo>
                    <a:pt x="362" y="404"/>
                  </a:lnTo>
                  <a:lnTo>
                    <a:pt x="350" y="410"/>
                  </a:lnTo>
                  <a:lnTo>
                    <a:pt x="338" y="415"/>
                  </a:lnTo>
                  <a:lnTo>
                    <a:pt x="325" y="417"/>
                  </a:lnTo>
                  <a:lnTo>
                    <a:pt x="312" y="419"/>
                  </a:lnTo>
                  <a:lnTo>
                    <a:pt x="300" y="420"/>
                  </a:lnTo>
                  <a:lnTo>
                    <a:pt x="300" y="420"/>
                  </a:lnTo>
                  <a:lnTo>
                    <a:pt x="286" y="419"/>
                  </a:lnTo>
                  <a:lnTo>
                    <a:pt x="273" y="417"/>
                  </a:lnTo>
                  <a:lnTo>
                    <a:pt x="261" y="414"/>
                  </a:lnTo>
                  <a:lnTo>
                    <a:pt x="248" y="410"/>
                  </a:lnTo>
                  <a:lnTo>
                    <a:pt x="236" y="404"/>
                  </a:lnTo>
                  <a:lnTo>
                    <a:pt x="225" y="397"/>
                  </a:lnTo>
                  <a:lnTo>
                    <a:pt x="215" y="389"/>
                  </a:lnTo>
                  <a:lnTo>
                    <a:pt x="205" y="381"/>
                  </a:lnTo>
                  <a:lnTo>
                    <a:pt x="197" y="372"/>
                  </a:lnTo>
                  <a:lnTo>
                    <a:pt x="189" y="362"/>
                  </a:lnTo>
                  <a:lnTo>
                    <a:pt x="182" y="350"/>
                  </a:lnTo>
                  <a:lnTo>
                    <a:pt x="177" y="339"/>
                  </a:lnTo>
                  <a:lnTo>
                    <a:pt x="173" y="326"/>
                  </a:lnTo>
                  <a:lnTo>
                    <a:pt x="170" y="313"/>
                  </a:lnTo>
                  <a:lnTo>
                    <a:pt x="167" y="301"/>
                  </a:lnTo>
                  <a:lnTo>
                    <a:pt x="166" y="287"/>
                  </a:lnTo>
                  <a:lnTo>
                    <a:pt x="166" y="287"/>
                  </a:lnTo>
                  <a:close/>
                  <a:moveTo>
                    <a:pt x="179" y="287"/>
                  </a:moveTo>
                  <a:lnTo>
                    <a:pt x="179" y="287"/>
                  </a:lnTo>
                  <a:lnTo>
                    <a:pt x="180" y="299"/>
                  </a:lnTo>
                  <a:lnTo>
                    <a:pt x="181" y="311"/>
                  </a:lnTo>
                  <a:lnTo>
                    <a:pt x="185" y="323"/>
                  </a:lnTo>
                  <a:lnTo>
                    <a:pt x="188" y="334"/>
                  </a:lnTo>
                  <a:lnTo>
                    <a:pt x="194" y="344"/>
                  </a:lnTo>
                  <a:lnTo>
                    <a:pt x="200" y="355"/>
                  </a:lnTo>
                  <a:lnTo>
                    <a:pt x="206" y="364"/>
                  </a:lnTo>
                  <a:lnTo>
                    <a:pt x="215" y="372"/>
                  </a:lnTo>
                  <a:lnTo>
                    <a:pt x="223" y="380"/>
                  </a:lnTo>
                  <a:lnTo>
                    <a:pt x="232" y="387"/>
                  </a:lnTo>
                  <a:lnTo>
                    <a:pt x="242" y="393"/>
                  </a:lnTo>
                  <a:lnTo>
                    <a:pt x="253" y="399"/>
                  </a:lnTo>
                  <a:lnTo>
                    <a:pt x="264" y="402"/>
                  </a:lnTo>
                  <a:lnTo>
                    <a:pt x="276" y="405"/>
                  </a:lnTo>
                  <a:lnTo>
                    <a:pt x="287" y="407"/>
                  </a:lnTo>
                  <a:lnTo>
                    <a:pt x="300" y="408"/>
                  </a:lnTo>
                  <a:lnTo>
                    <a:pt x="300" y="408"/>
                  </a:lnTo>
                  <a:lnTo>
                    <a:pt x="311" y="407"/>
                  </a:lnTo>
                  <a:lnTo>
                    <a:pt x="323" y="405"/>
                  </a:lnTo>
                  <a:lnTo>
                    <a:pt x="334" y="402"/>
                  </a:lnTo>
                  <a:lnTo>
                    <a:pt x="346" y="399"/>
                  </a:lnTo>
                  <a:lnTo>
                    <a:pt x="356" y="394"/>
                  </a:lnTo>
                  <a:lnTo>
                    <a:pt x="367" y="387"/>
                  </a:lnTo>
                  <a:lnTo>
                    <a:pt x="376" y="380"/>
                  </a:lnTo>
                  <a:lnTo>
                    <a:pt x="385" y="372"/>
                  </a:lnTo>
                  <a:lnTo>
                    <a:pt x="385" y="372"/>
                  </a:lnTo>
                  <a:lnTo>
                    <a:pt x="393" y="364"/>
                  </a:lnTo>
                  <a:lnTo>
                    <a:pt x="400" y="354"/>
                  </a:lnTo>
                  <a:lnTo>
                    <a:pt x="406" y="344"/>
                  </a:lnTo>
                  <a:lnTo>
                    <a:pt x="412" y="333"/>
                  </a:lnTo>
                  <a:lnTo>
                    <a:pt x="415" y="323"/>
                  </a:lnTo>
                  <a:lnTo>
                    <a:pt x="418" y="311"/>
                  </a:lnTo>
                  <a:lnTo>
                    <a:pt x="420" y="299"/>
                  </a:lnTo>
                  <a:lnTo>
                    <a:pt x="421" y="287"/>
                  </a:lnTo>
                  <a:lnTo>
                    <a:pt x="421" y="287"/>
                  </a:lnTo>
                  <a:lnTo>
                    <a:pt x="420" y="275"/>
                  </a:lnTo>
                  <a:lnTo>
                    <a:pt x="418" y="264"/>
                  </a:lnTo>
                  <a:lnTo>
                    <a:pt x="415" y="252"/>
                  </a:lnTo>
                  <a:lnTo>
                    <a:pt x="412" y="241"/>
                  </a:lnTo>
                  <a:lnTo>
                    <a:pt x="406" y="230"/>
                  </a:lnTo>
                  <a:lnTo>
                    <a:pt x="400" y="220"/>
                  </a:lnTo>
                  <a:lnTo>
                    <a:pt x="393" y="211"/>
                  </a:lnTo>
                  <a:lnTo>
                    <a:pt x="385" y="202"/>
                  </a:lnTo>
                  <a:lnTo>
                    <a:pt x="385" y="202"/>
                  </a:lnTo>
                  <a:lnTo>
                    <a:pt x="376" y="193"/>
                  </a:lnTo>
                  <a:lnTo>
                    <a:pt x="367" y="187"/>
                  </a:lnTo>
                  <a:lnTo>
                    <a:pt x="356" y="181"/>
                  </a:lnTo>
                  <a:lnTo>
                    <a:pt x="346" y="175"/>
                  </a:lnTo>
                  <a:lnTo>
                    <a:pt x="334" y="172"/>
                  </a:lnTo>
                  <a:lnTo>
                    <a:pt x="323" y="168"/>
                  </a:lnTo>
                  <a:lnTo>
                    <a:pt x="311" y="167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87" y="167"/>
                  </a:lnTo>
                  <a:lnTo>
                    <a:pt x="276" y="169"/>
                  </a:lnTo>
                  <a:lnTo>
                    <a:pt x="264" y="172"/>
                  </a:lnTo>
                  <a:lnTo>
                    <a:pt x="253" y="176"/>
                  </a:lnTo>
                  <a:lnTo>
                    <a:pt x="242" y="181"/>
                  </a:lnTo>
                  <a:lnTo>
                    <a:pt x="232" y="187"/>
                  </a:lnTo>
                  <a:lnTo>
                    <a:pt x="223" y="193"/>
                  </a:lnTo>
                  <a:lnTo>
                    <a:pt x="215" y="202"/>
                  </a:lnTo>
                  <a:lnTo>
                    <a:pt x="206" y="211"/>
                  </a:lnTo>
                  <a:lnTo>
                    <a:pt x="200" y="220"/>
                  </a:lnTo>
                  <a:lnTo>
                    <a:pt x="194" y="229"/>
                  </a:lnTo>
                  <a:lnTo>
                    <a:pt x="188" y="240"/>
                  </a:lnTo>
                  <a:lnTo>
                    <a:pt x="185" y="251"/>
                  </a:lnTo>
                  <a:lnTo>
                    <a:pt x="181" y="263"/>
                  </a:lnTo>
                  <a:lnTo>
                    <a:pt x="180" y="275"/>
                  </a:lnTo>
                  <a:lnTo>
                    <a:pt x="179" y="287"/>
                  </a:lnTo>
                  <a:lnTo>
                    <a:pt x="179" y="287"/>
                  </a:lnTo>
                  <a:close/>
                </a:path>
              </a:pathLst>
            </a:custGeom>
            <a:solidFill>
              <a:srgbClr val="49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42"/>
            <p:cNvSpPr>
              <a:spLocks noEditPoints="1"/>
            </p:cNvSpPr>
            <p:nvPr userDrawn="1"/>
          </p:nvSpPr>
          <p:spPr bwMode="auto">
            <a:xfrm>
              <a:off x="4129088" y="2990851"/>
              <a:ext cx="225425" cy="234950"/>
            </a:xfrm>
            <a:custGeom>
              <a:avLst/>
              <a:gdLst>
                <a:gd name="T0" fmla="*/ 112 w 286"/>
                <a:gd name="T1" fmla="*/ 295 h 297"/>
                <a:gd name="T2" fmla="*/ 31 w 286"/>
                <a:gd name="T3" fmla="*/ 246 h 297"/>
                <a:gd name="T4" fmla="*/ 1 w 286"/>
                <a:gd name="T5" fmla="*/ 198 h 297"/>
                <a:gd name="T6" fmla="*/ 24 w 286"/>
                <a:gd name="T7" fmla="*/ 161 h 297"/>
                <a:gd name="T8" fmla="*/ 1 w 286"/>
                <a:gd name="T9" fmla="*/ 98 h 297"/>
                <a:gd name="T10" fmla="*/ 31 w 286"/>
                <a:gd name="T11" fmla="*/ 48 h 297"/>
                <a:gd name="T12" fmla="*/ 114 w 286"/>
                <a:gd name="T13" fmla="*/ 3 h 297"/>
                <a:gd name="T14" fmla="*/ 171 w 286"/>
                <a:gd name="T15" fmla="*/ 1 h 297"/>
                <a:gd name="T16" fmla="*/ 192 w 286"/>
                <a:gd name="T17" fmla="*/ 39 h 297"/>
                <a:gd name="T18" fmla="*/ 257 w 286"/>
                <a:gd name="T19" fmla="*/ 52 h 297"/>
                <a:gd name="T20" fmla="*/ 286 w 286"/>
                <a:gd name="T21" fmla="*/ 102 h 297"/>
                <a:gd name="T22" fmla="*/ 283 w 286"/>
                <a:gd name="T23" fmla="*/ 196 h 297"/>
                <a:gd name="T24" fmla="*/ 257 w 286"/>
                <a:gd name="T25" fmla="*/ 246 h 297"/>
                <a:gd name="T26" fmla="*/ 213 w 286"/>
                <a:gd name="T27" fmla="*/ 244 h 297"/>
                <a:gd name="T28" fmla="*/ 170 w 286"/>
                <a:gd name="T29" fmla="*/ 296 h 297"/>
                <a:gd name="T30" fmla="*/ 166 w 286"/>
                <a:gd name="T31" fmla="*/ 297 h 297"/>
                <a:gd name="T32" fmla="*/ 250 w 286"/>
                <a:gd name="T33" fmla="*/ 170 h 297"/>
                <a:gd name="T34" fmla="*/ 249 w 286"/>
                <a:gd name="T35" fmla="*/ 133 h 297"/>
                <a:gd name="T36" fmla="*/ 216 w 286"/>
                <a:gd name="T37" fmla="*/ 67 h 297"/>
                <a:gd name="T38" fmla="*/ 183 w 286"/>
                <a:gd name="T39" fmla="*/ 49 h 297"/>
                <a:gd name="T40" fmla="*/ 109 w 286"/>
                <a:gd name="T41" fmla="*/ 45 h 297"/>
                <a:gd name="T42" fmla="*/ 77 w 286"/>
                <a:gd name="T43" fmla="*/ 64 h 297"/>
                <a:gd name="T44" fmla="*/ 36 w 286"/>
                <a:gd name="T45" fmla="*/ 126 h 297"/>
                <a:gd name="T46" fmla="*/ 37 w 286"/>
                <a:gd name="T47" fmla="*/ 163 h 297"/>
                <a:gd name="T48" fmla="*/ 71 w 286"/>
                <a:gd name="T49" fmla="*/ 230 h 297"/>
                <a:gd name="T50" fmla="*/ 103 w 286"/>
                <a:gd name="T51" fmla="*/ 247 h 297"/>
                <a:gd name="T52" fmla="*/ 178 w 286"/>
                <a:gd name="T53" fmla="*/ 252 h 297"/>
                <a:gd name="T54" fmla="*/ 209 w 286"/>
                <a:gd name="T55" fmla="*/ 232 h 297"/>
                <a:gd name="T56" fmla="*/ 212 w 286"/>
                <a:gd name="T57" fmla="*/ 232 h 297"/>
                <a:gd name="T58" fmla="*/ 76 w 286"/>
                <a:gd name="T59" fmla="*/ 156 h 297"/>
                <a:gd name="T60" fmla="*/ 83 w 286"/>
                <a:gd name="T61" fmla="*/ 117 h 297"/>
                <a:gd name="T62" fmla="*/ 110 w 286"/>
                <a:gd name="T63" fmla="*/ 90 h 297"/>
                <a:gd name="T64" fmla="*/ 143 w 286"/>
                <a:gd name="T65" fmla="*/ 80 h 297"/>
                <a:gd name="T66" fmla="*/ 170 w 286"/>
                <a:gd name="T67" fmla="*/ 86 h 297"/>
                <a:gd name="T68" fmla="*/ 197 w 286"/>
                <a:gd name="T69" fmla="*/ 108 h 297"/>
                <a:gd name="T70" fmla="*/ 208 w 286"/>
                <a:gd name="T71" fmla="*/ 128 h 297"/>
                <a:gd name="T72" fmla="*/ 203 w 286"/>
                <a:gd name="T73" fmla="*/ 178 h 297"/>
                <a:gd name="T74" fmla="*/ 175 w 286"/>
                <a:gd name="T75" fmla="*/ 207 h 297"/>
                <a:gd name="T76" fmla="*/ 151 w 286"/>
                <a:gd name="T77" fmla="*/ 215 h 297"/>
                <a:gd name="T78" fmla="*/ 125 w 286"/>
                <a:gd name="T79" fmla="*/ 213 h 297"/>
                <a:gd name="T80" fmla="*/ 95 w 286"/>
                <a:gd name="T81" fmla="*/ 196 h 297"/>
                <a:gd name="T82" fmla="*/ 117 w 286"/>
                <a:gd name="T83" fmla="*/ 100 h 297"/>
                <a:gd name="T84" fmla="*/ 94 w 286"/>
                <a:gd name="T85" fmla="*/ 123 h 297"/>
                <a:gd name="T86" fmla="*/ 88 w 286"/>
                <a:gd name="T87" fmla="*/ 154 h 297"/>
                <a:gd name="T88" fmla="*/ 99 w 286"/>
                <a:gd name="T89" fmla="*/ 182 h 297"/>
                <a:gd name="T90" fmla="*/ 121 w 286"/>
                <a:gd name="T91" fmla="*/ 199 h 297"/>
                <a:gd name="T92" fmla="*/ 143 w 286"/>
                <a:gd name="T93" fmla="*/ 204 h 297"/>
                <a:gd name="T94" fmla="*/ 170 w 286"/>
                <a:gd name="T95" fmla="*/ 197 h 297"/>
                <a:gd name="T96" fmla="*/ 193 w 286"/>
                <a:gd name="T97" fmla="*/ 174 h 297"/>
                <a:gd name="T98" fmla="*/ 196 w 286"/>
                <a:gd name="T99" fmla="*/ 132 h 297"/>
                <a:gd name="T100" fmla="*/ 182 w 286"/>
                <a:gd name="T101" fmla="*/ 109 h 297"/>
                <a:gd name="T102" fmla="*/ 158 w 286"/>
                <a:gd name="T103" fmla="*/ 95 h 297"/>
                <a:gd name="T104" fmla="*/ 136 w 286"/>
                <a:gd name="T105" fmla="*/ 93 h 297"/>
                <a:gd name="T106" fmla="*/ 117 w 286"/>
                <a:gd name="T107" fmla="*/ 1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297">
                  <a:moveTo>
                    <a:pt x="166" y="297"/>
                  </a:moveTo>
                  <a:lnTo>
                    <a:pt x="115" y="296"/>
                  </a:lnTo>
                  <a:lnTo>
                    <a:pt x="115" y="296"/>
                  </a:lnTo>
                  <a:lnTo>
                    <a:pt x="112" y="295"/>
                  </a:lnTo>
                  <a:lnTo>
                    <a:pt x="110" y="292"/>
                  </a:lnTo>
                  <a:lnTo>
                    <a:pt x="95" y="257"/>
                  </a:lnTo>
                  <a:lnTo>
                    <a:pt x="69" y="243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29" y="245"/>
                  </a:lnTo>
                  <a:lnTo>
                    <a:pt x="26" y="243"/>
                  </a:lnTo>
                  <a:lnTo>
                    <a:pt x="1" y="198"/>
                  </a:lnTo>
                  <a:lnTo>
                    <a:pt x="1" y="198"/>
                  </a:lnTo>
                  <a:lnTo>
                    <a:pt x="0" y="194"/>
                  </a:lnTo>
                  <a:lnTo>
                    <a:pt x="1" y="191"/>
                  </a:lnTo>
                  <a:lnTo>
                    <a:pt x="24" y="161"/>
                  </a:lnTo>
                  <a:lnTo>
                    <a:pt x="24" y="132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3" y="94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1" y="48"/>
                  </a:lnTo>
                  <a:lnTo>
                    <a:pt x="35" y="47"/>
                  </a:lnTo>
                  <a:lnTo>
                    <a:pt x="73" y="52"/>
                  </a:lnTo>
                  <a:lnTo>
                    <a:pt x="98" y="38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17" y="1"/>
                  </a:lnTo>
                  <a:lnTo>
                    <a:pt x="120" y="0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4" y="2"/>
                  </a:lnTo>
                  <a:lnTo>
                    <a:pt x="177" y="4"/>
                  </a:lnTo>
                  <a:lnTo>
                    <a:pt x="192" y="39"/>
                  </a:lnTo>
                  <a:lnTo>
                    <a:pt x="216" y="54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57" y="52"/>
                  </a:lnTo>
                  <a:lnTo>
                    <a:pt x="259" y="54"/>
                  </a:lnTo>
                  <a:lnTo>
                    <a:pt x="285" y="99"/>
                  </a:lnTo>
                  <a:lnTo>
                    <a:pt x="285" y="99"/>
                  </a:lnTo>
                  <a:lnTo>
                    <a:pt x="286" y="102"/>
                  </a:lnTo>
                  <a:lnTo>
                    <a:pt x="285" y="106"/>
                  </a:lnTo>
                  <a:lnTo>
                    <a:pt x="262" y="136"/>
                  </a:lnTo>
                  <a:lnTo>
                    <a:pt x="261" y="164"/>
                  </a:lnTo>
                  <a:lnTo>
                    <a:pt x="283" y="196"/>
                  </a:lnTo>
                  <a:lnTo>
                    <a:pt x="283" y="196"/>
                  </a:lnTo>
                  <a:lnTo>
                    <a:pt x="284" y="199"/>
                  </a:lnTo>
                  <a:lnTo>
                    <a:pt x="284" y="202"/>
                  </a:lnTo>
                  <a:lnTo>
                    <a:pt x="257" y="246"/>
                  </a:lnTo>
                  <a:lnTo>
                    <a:pt x="257" y="246"/>
                  </a:lnTo>
                  <a:lnTo>
                    <a:pt x="254" y="249"/>
                  </a:lnTo>
                  <a:lnTo>
                    <a:pt x="251" y="250"/>
                  </a:lnTo>
                  <a:lnTo>
                    <a:pt x="213" y="244"/>
                  </a:lnTo>
                  <a:lnTo>
                    <a:pt x="188" y="259"/>
                  </a:lnTo>
                  <a:lnTo>
                    <a:pt x="172" y="294"/>
                  </a:lnTo>
                  <a:lnTo>
                    <a:pt x="172" y="294"/>
                  </a:lnTo>
                  <a:lnTo>
                    <a:pt x="170" y="296"/>
                  </a:lnTo>
                  <a:lnTo>
                    <a:pt x="166" y="297"/>
                  </a:lnTo>
                  <a:lnTo>
                    <a:pt x="166" y="297"/>
                  </a:lnTo>
                  <a:lnTo>
                    <a:pt x="166" y="297"/>
                  </a:lnTo>
                  <a:lnTo>
                    <a:pt x="166" y="297"/>
                  </a:lnTo>
                  <a:close/>
                  <a:moveTo>
                    <a:pt x="212" y="232"/>
                  </a:moveTo>
                  <a:lnTo>
                    <a:pt x="248" y="237"/>
                  </a:lnTo>
                  <a:lnTo>
                    <a:pt x="271" y="199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49" y="167"/>
                  </a:lnTo>
                  <a:lnTo>
                    <a:pt x="249" y="133"/>
                  </a:lnTo>
                  <a:lnTo>
                    <a:pt x="249" y="133"/>
                  </a:lnTo>
                  <a:lnTo>
                    <a:pt x="250" y="130"/>
                  </a:lnTo>
                  <a:lnTo>
                    <a:pt x="272" y="101"/>
                  </a:lnTo>
                  <a:lnTo>
                    <a:pt x="25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11" y="65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1" y="46"/>
                  </a:lnTo>
                  <a:lnTo>
                    <a:pt x="166" y="12"/>
                  </a:lnTo>
                  <a:lnTo>
                    <a:pt x="124" y="12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6" y="48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3" y="64"/>
                  </a:lnTo>
                  <a:lnTo>
                    <a:pt x="37" y="60"/>
                  </a:lnTo>
                  <a:lnTo>
                    <a:pt x="15" y="9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7" y="130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6" y="167"/>
                  </a:lnTo>
                  <a:lnTo>
                    <a:pt x="14" y="196"/>
                  </a:lnTo>
                  <a:lnTo>
                    <a:pt x="35" y="234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4" y="230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5" y="251"/>
                  </a:lnTo>
                  <a:lnTo>
                    <a:pt x="119" y="283"/>
                  </a:lnTo>
                  <a:lnTo>
                    <a:pt x="163" y="284"/>
                  </a:lnTo>
                  <a:lnTo>
                    <a:pt x="178" y="252"/>
                  </a:lnTo>
                  <a:lnTo>
                    <a:pt x="178" y="252"/>
                  </a:lnTo>
                  <a:lnTo>
                    <a:pt x="180" y="249"/>
                  </a:lnTo>
                  <a:lnTo>
                    <a:pt x="209" y="232"/>
                  </a:lnTo>
                  <a:lnTo>
                    <a:pt x="209" y="232"/>
                  </a:lnTo>
                  <a:lnTo>
                    <a:pt x="212" y="232"/>
                  </a:lnTo>
                  <a:lnTo>
                    <a:pt x="212" y="232"/>
                  </a:lnTo>
                  <a:lnTo>
                    <a:pt x="212" y="232"/>
                  </a:lnTo>
                  <a:lnTo>
                    <a:pt x="212" y="232"/>
                  </a:lnTo>
                  <a:close/>
                  <a:moveTo>
                    <a:pt x="84" y="181"/>
                  </a:moveTo>
                  <a:lnTo>
                    <a:pt x="84" y="181"/>
                  </a:lnTo>
                  <a:lnTo>
                    <a:pt x="79" y="169"/>
                  </a:lnTo>
                  <a:lnTo>
                    <a:pt x="76" y="156"/>
                  </a:lnTo>
                  <a:lnTo>
                    <a:pt x="75" y="143"/>
                  </a:lnTo>
                  <a:lnTo>
                    <a:pt x="79" y="130"/>
                  </a:lnTo>
                  <a:lnTo>
                    <a:pt x="79" y="130"/>
                  </a:lnTo>
                  <a:lnTo>
                    <a:pt x="83" y="117"/>
                  </a:lnTo>
                  <a:lnTo>
                    <a:pt x="90" y="107"/>
                  </a:lnTo>
                  <a:lnTo>
                    <a:pt x="99" y="96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8" y="86"/>
                  </a:lnTo>
                  <a:lnTo>
                    <a:pt x="126" y="83"/>
                  </a:lnTo>
                  <a:lnTo>
                    <a:pt x="134" y="82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52" y="82"/>
                  </a:lnTo>
                  <a:lnTo>
                    <a:pt x="160" y="83"/>
                  </a:lnTo>
                  <a:lnTo>
                    <a:pt x="170" y="86"/>
                  </a:lnTo>
                  <a:lnTo>
                    <a:pt x="178" y="90"/>
                  </a:lnTo>
                  <a:lnTo>
                    <a:pt x="185" y="95"/>
                  </a:lnTo>
                  <a:lnTo>
                    <a:pt x="192" y="101"/>
                  </a:lnTo>
                  <a:lnTo>
                    <a:pt x="197" y="108"/>
                  </a:lnTo>
                  <a:lnTo>
                    <a:pt x="202" y="115"/>
                  </a:lnTo>
                  <a:lnTo>
                    <a:pt x="202" y="115"/>
                  </a:lnTo>
                  <a:lnTo>
                    <a:pt x="205" y="122"/>
                  </a:lnTo>
                  <a:lnTo>
                    <a:pt x="208" y="128"/>
                  </a:lnTo>
                  <a:lnTo>
                    <a:pt x="210" y="141"/>
                  </a:lnTo>
                  <a:lnTo>
                    <a:pt x="210" y="154"/>
                  </a:lnTo>
                  <a:lnTo>
                    <a:pt x="208" y="167"/>
                  </a:lnTo>
                  <a:lnTo>
                    <a:pt x="203" y="178"/>
                  </a:lnTo>
                  <a:lnTo>
                    <a:pt x="196" y="190"/>
                  </a:lnTo>
                  <a:lnTo>
                    <a:pt x="187" y="199"/>
                  </a:lnTo>
                  <a:lnTo>
                    <a:pt x="181" y="204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68" y="211"/>
                  </a:lnTo>
                  <a:lnTo>
                    <a:pt x="160" y="214"/>
                  </a:lnTo>
                  <a:lnTo>
                    <a:pt x="151" y="215"/>
                  </a:lnTo>
                  <a:lnTo>
                    <a:pt x="143" y="216"/>
                  </a:lnTo>
                  <a:lnTo>
                    <a:pt x="143" y="216"/>
                  </a:lnTo>
                  <a:lnTo>
                    <a:pt x="134" y="215"/>
                  </a:lnTo>
                  <a:lnTo>
                    <a:pt x="125" y="213"/>
                  </a:lnTo>
                  <a:lnTo>
                    <a:pt x="117" y="211"/>
                  </a:lnTo>
                  <a:lnTo>
                    <a:pt x="109" y="206"/>
                  </a:lnTo>
                  <a:lnTo>
                    <a:pt x="102" y="201"/>
                  </a:lnTo>
                  <a:lnTo>
                    <a:pt x="95" y="196"/>
                  </a:lnTo>
                  <a:lnTo>
                    <a:pt x="89" y="189"/>
                  </a:lnTo>
                  <a:lnTo>
                    <a:pt x="84" y="181"/>
                  </a:lnTo>
                  <a:lnTo>
                    <a:pt x="84" y="181"/>
                  </a:lnTo>
                  <a:close/>
                  <a:moveTo>
                    <a:pt x="117" y="100"/>
                  </a:moveTo>
                  <a:lnTo>
                    <a:pt x="117" y="100"/>
                  </a:lnTo>
                  <a:lnTo>
                    <a:pt x="107" y="106"/>
                  </a:lnTo>
                  <a:lnTo>
                    <a:pt x="99" y="114"/>
                  </a:lnTo>
                  <a:lnTo>
                    <a:pt x="94" y="12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88" y="144"/>
                  </a:lnTo>
                  <a:lnTo>
                    <a:pt x="88" y="154"/>
                  </a:lnTo>
                  <a:lnTo>
                    <a:pt x="90" y="166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9" y="182"/>
                  </a:lnTo>
                  <a:lnTo>
                    <a:pt x="104" y="186"/>
                  </a:lnTo>
                  <a:lnTo>
                    <a:pt x="109" y="192"/>
                  </a:lnTo>
                  <a:lnTo>
                    <a:pt x="115" y="196"/>
                  </a:lnTo>
                  <a:lnTo>
                    <a:pt x="121" y="199"/>
                  </a:lnTo>
                  <a:lnTo>
                    <a:pt x="128" y="201"/>
                  </a:lnTo>
                  <a:lnTo>
                    <a:pt x="135" y="202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50" y="202"/>
                  </a:lnTo>
                  <a:lnTo>
                    <a:pt x="157" y="201"/>
                  </a:lnTo>
                  <a:lnTo>
                    <a:pt x="164" y="199"/>
                  </a:lnTo>
                  <a:lnTo>
                    <a:pt x="170" y="197"/>
                  </a:lnTo>
                  <a:lnTo>
                    <a:pt x="170" y="197"/>
                  </a:lnTo>
                  <a:lnTo>
                    <a:pt x="179" y="190"/>
                  </a:lnTo>
                  <a:lnTo>
                    <a:pt x="187" y="182"/>
                  </a:lnTo>
                  <a:lnTo>
                    <a:pt x="193" y="174"/>
                  </a:lnTo>
                  <a:lnTo>
                    <a:pt x="196" y="163"/>
                  </a:lnTo>
                  <a:lnTo>
                    <a:pt x="198" y="153"/>
                  </a:lnTo>
                  <a:lnTo>
                    <a:pt x="197" y="143"/>
                  </a:lnTo>
                  <a:lnTo>
                    <a:pt x="196" y="132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87" y="115"/>
                  </a:lnTo>
                  <a:lnTo>
                    <a:pt x="182" y="109"/>
                  </a:lnTo>
                  <a:lnTo>
                    <a:pt x="177" y="105"/>
                  </a:lnTo>
                  <a:lnTo>
                    <a:pt x="171" y="101"/>
                  </a:lnTo>
                  <a:lnTo>
                    <a:pt x="164" y="98"/>
                  </a:lnTo>
                  <a:lnTo>
                    <a:pt x="158" y="95"/>
                  </a:lnTo>
                  <a:lnTo>
                    <a:pt x="150" y="93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36" y="93"/>
                  </a:lnTo>
                  <a:lnTo>
                    <a:pt x="129" y="95"/>
                  </a:lnTo>
                  <a:lnTo>
                    <a:pt x="122" y="96"/>
                  </a:lnTo>
                  <a:lnTo>
                    <a:pt x="117" y="100"/>
                  </a:lnTo>
                  <a:lnTo>
                    <a:pt x="117" y="100"/>
                  </a:lnTo>
                  <a:close/>
                </a:path>
              </a:pathLst>
            </a:custGeom>
            <a:solidFill>
              <a:srgbClr val="49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8" name="Group 87"/>
          <p:cNvGrpSpPr/>
          <p:nvPr userDrawn="1"/>
        </p:nvGrpSpPr>
        <p:grpSpPr>
          <a:xfrm>
            <a:off x="6379635" y="4690998"/>
            <a:ext cx="768351" cy="651933"/>
            <a:chOff x="4784726" y="3584576"/>
            <a:chExt cx="576263" cy="488950"/>
          </a:xfrm>
        </p:grpSpPr>
        <p:sp>
          <p:nvSpPr>
            <p:cNvPr id="84" name="Freeform 43"/>
            <p:cNvSpPr>
              <a:spLocks noEditPoints="1"/>
            </p:cNvSpPr>
            <p:nvPr userDrawn="1"/>
          </p:nvSpPr>
          <p:spPr bwMode="auto">
            <a:xfrm>
              <a:off x="4784726" y="3584576"/>
              <a:ext cx="576263" cy="204788"/>
            </a:xfrm>
            <a:custGeom>
              <a:avLst/>
              <a:gdLst>
                <a:gd name="T0" fmla="*/ 497 w 726"/>
                <a:gd name="T1" fmla="*/ 97 h 259"/>
                <a:gd name="T2" fmla="*/ 465 w 726"/>
                <a:gd name="T3" fmla="*/ 44 h 259"/>
                <a:gd name="T4" fmla="*/ 413 w 726"/>
                <a:gd name="T5" fmla="*/ 10 h 259"/>
                <a:gd name="T6" fmla="*/ 363 w 726"/>
                <a:gd name="T7" fmla="*/ 0 h 259"/>
                <a:gd name="T8" fmla="*/ 301 w 726"/>
                <a:gd name="T9" fmla="*/ 14 h 259"/>
                <a:gd name="T10" fmla="*/ 254 w 726"/>
                <a:gd name="T11" fmla="*/ 53 h 259"/>
                <a:gd name="T12" fmla="*/ 226 w 726"/>
                <a:gd name="T13" fmla="*/ 110 h 259"/>
                <a:gd name="T14" fmla="*/ 81 w 726"/>
                <a:gd name="T15" fmla="*/ 125 h 259"/>
                <a:gd name="T16" fmla="*/ 37 w 726"/>
                <a:gd name="T17" fmla="*/ 146 h 259"/>
                <a:gd name="T18" fmla="*/ 8 w 726"/>
                <a:gd name="T19" fmla="*/ 185 h 259"/>
                <a:gd name="T20" fmla="*/ 0 w 726"/>
                <a:gd name="T21" fmla="*/ 259 h 259"/>
                <a:gd name="T22" fmla="*/ 181 w 726"/>
                <a:gd name="T23" fmla="*/ 234 h 259"/>
                <a:gd name="T24" fmla="*/ 218 w 726"/>
                <a:gd name="T25" fmla="*/ 233 h 259"/>
                <a:gd name="T26" fmla="*/ 503 w 726"/>
                <a:gd name="T27" fmla="*/ 259 h 259"/>
                <a:gd name="T28" fmla="*/ 508 w 726"/>
                <a:gd name="T29" fmla="*/ 233 h 259"/>
                <a:gd name="T30" fmla="*/ 545 w 726"/>
                <a:gd name="T31" fmla="*/ 234 h 259"/>
                <a:gd name="T32" fmla="*/ 726 w 726"/>
                <a:gd name="T33" fmla="*/ 224 h 259"/>
                <a:gd name="T34" fmla="*/ 718 w 726"/>
                <a:gd name="T35" fmla="*/ 185 h 259"/>
                <a:gd name="T36" fmla="*/ 689 w 726"/>
                <a:gd name="T37" fmla="*/ 146 h 259"/>
                <a:gd name="T38" fmla="*/ 646 w 726"/>
                <a:gd name="T39" fmla="*/ 125 h 259"/>
                <a:gd name="T40" fmla="*/ 363 w 726"/>
                <a:gd name="T41" fmla="*/ 12 h 259"/>
                <a:gd name="T42" fmla="*/ 419 w 726"/>
                <a:gd name="T43" fmla="*/ 26 h 259"/>
                <a:gd name="T44" fmla="*/ 462 w 726"/>
                <a:gd name="T45" fmla="*/ 60 h 259"/>
                <a:gd name="T46" fmla="*/ 488 w 726"/>
                <a:gd name="T47" fmla="*/ 111 h 259"/>
                <a:gd name="T48" fmla="*/ 454 w 726"/>
                <a:gd name="T49" fmla="*/ 106 h 259"/>
                <a:gd name="T50" fmla="*/ 431 w 726"/>
                <a:gd name="T51" fmla="*/ 72 h 259"/>
                <a:gd name="T52" fmla="*/ 397 w 726"/>
                <a:gd name="T53" fmla="*/ 50 h 259"/>
                <a:gd name="T54" fmla="*/ 363 w 726"/>
                <a:gd name="T55" fmla="*/ 44 h 259"/>
                <a:gd name="T56" fmla="*/ 322 w 726"/>
                <a:gd name="T57" fmla="*/ 52 h 259"/>
                <a:gd name="T58" fmla="*/ 290 w 726"/>
                <a:gd name="T59" fmla="*/ 78 h 259"/>
                <a:gd name="T60" fmla="*/ 270 w 726"/>
                <a:gd name="T61" fmla="*/ 115 h 259"/>
                <a:gd name="T62" fmla="*/ 241 w 726"/>
                <a:gd name="T63" fmla="*/ 101 h 259"/>
                <a:gd name="T64" fmla="*/ 271 w 726"/>
                <a:gd name="T65" fmla="*/ 52 h 259"/>
                <a:gd name="T66" fmla="*/ 317 w 726"/>
                <a:gd name="T67" fmla="*/ 21 h 259"/>
                <a:gd name="T68" fmla="*/ 363 w 726"/>
                <a:gd name="T69" fmla="*/ 12 h 259"/>
                <a:gd name="T70" fmla="*/ 405 w 726"/>
                <a:gd name="T71" fmla="*/ 67 h 259"/>
                <a:gd name="T72" fmla="*/ 446 w 726"/>
                <a:gd name="T73" fmla="*/ 123 h 259"/>
                <a:gd name="T74" fmla="*/ 300 w 726"/>
                <a:gd name="T75" fmla="*/ 85 h 259"/>
                <a:gd name="T76" fmla="*/ 363 w 726"/>
                <a:gd name="T77" fmla="*/ 56 h 259"/>
                <a:gd name="T78" fmla="*/ 559 w 726"/>
                <a:gd name="T79" fmla="*/ 240 h 259"/>
                <a:gd name="T80" fmla="*/ 551 w 726"/>
                <a:gd name="T81" fmla="*/ 224 h 259"/>
                <a:gd name="T82" fmla="*/ 511 w 726"/>
                <a:gd name="T83" fmla="*/ 221 h 259"/>
                <a:gd name="T84" fmla="*/ 495 w 726"/>
                <a:gd name="T85" fmla="*/ 229 h 259"/>
                <a:gd name="T86" fmla="*/ 235 w 726"/>
                <a:gd name="T87" fmla="*/ 247 h 259"/>
                <a:gd name="T88" fmla="*/ 232 w 726"/>
                <a:gd name="T89" fmla="*/ 229 h 259"/>
                <a:gd name="T90" fmla="*/ 215 w 726"/>
                <a:gd name="T91" fmla="*/ 221 h 259"/>
                <a:gd name="T92" fmla="*/ 176 w 726"/>
                <a:gd name="T93" fmla="*/ 224 h 259"/>
                <a:gd name="T94" fmla="*/ 166 w 726"/>
                <a:gd name="T95" fmla="*/ 240 h 259"/>
                <a:gd name="T96" fmla="*/ 13 w 726"/>
                <a:gd name="T97" fmla="*/ 215 h 259"/>
                <a:gd name="T98" fmla="*/ 27 w 726"/>
                <a:gd name="T99" fmla="*/ 174 h 259"/>
                <a:gd name="T100" fmla="*/ 59 w 726"/>
                <a:gd name="T101" fmla="*/ 146 h 259"/>
                <a:gd name="T102" fmla="*/ 101 w 726"/>
                <a:gd name="T103" fmla="*/ 135 h 259"/>
                <a:gd name="T104" fmla="*/ 652 w 726"/>
                <a:gd name="T105" fmla="*/ 139 h 259"/>
                <a:gd name="T106" fmla="*/ 688 w 726"/>
                <a:gd name="T107" fmla="*/ 161 h 259"/>
                <a:gd name="T108" fmla="*/ 710 w 726"/>
                <a:gd name="T109" fmla="*/ 19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259">
                  <a:moveTo>
                    <a:pt x="626" y="123"/>
                  </a:moveTo>
                  <a:lnTo>
                    <a:pt x="503" y="123"/>
                  </a:lnTo>
                  <a:lnTo>
                    <a:pt x="503" y="123"/>
                  </a:lnTo>
                  <a:lnTo>
                    <a:pt x="500" y="110"/>
                  </a:lnTo>
                  <a:lnTo>
                    <a:pt x="497" y="97"/>
                  </a:lnTo>
                  <a:lnTo>
                    <a:pt x="492" y="86"/>
                  </a:lnTo>
                  <a:lnTo>
                    <a:pt x="487" y="74"/>
                  </a:lnTo>
                  <a:lnTo>
                    <a:pt x="481" y="64"/>
                  </a:lnTo>
                  <a:lnTo>
                    <a:pt x="473" y="53"/>
                  </a:lnTo>
                  <a:lnTo>
                    <a:pt x="465" y="44"/>
                  </a:lnTo>
                  <a:lnTo>
                    <a:pt x="455" y="36"/>
                  </a:lnTo>
                  <a:lnTo>
                    <a:pt x="446" y="28"/>
                  </a:lnTo>
                  <a:lnTo>
                    <a:pt x="436" y="21"/>
                  </a:lnTo>
                  <a:lnTo>
                    <a:pt x="424" y="14"/>
                  </a:lnTo>
                  <a:lnTo>
                    <a:pt x="413" y="10"/>
                  </a:lnTo>
                  <a:lnTo>
                    <a:pt x="401" y="5"/>
                  </a:lnTo>
                  <a:lnTo>
                    <a:pt x="389" y="3"/>
                  </a:lnTo>
                  <a:lnTo>
                    <a:pt x="376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37" y="3"/>
                  </a:lnTo>
                  <a:lnTo>
                    <a:pt x="325" y="5"/>
                  </a:lnTo>
                  <a:lnTo>
                    <a:pt x="313" y="10"/>
                  </a:lnTo>
                  <a:lnTo>
                    <a:pt x="301" y="14"/>
                  </a:lnTo>
                  <a:lnTo>
                    <a:pt x="291" y="21"/>
                  </a:lnTo>
                  <a:lnTo>
                    <a:pt x="280" y="28"/>
                  </a:lnTo>
                  <a:lnTo>
                    <a:pt x="270" y="36"/>
                  </a:lnTo>
                  <a:lnTo>
                    <a:pt x="262" y="44"/>
                  </a:lnTo>
                  <a:lnTo>
                    <a:pt x="254" y="53"/>
                  </a:lnTo>
                  <a:lnTo>
                    <a:pt x="246" y="64"/>
                  </a:lnTo>
                  <a:lnTo>
                    <a:pt x="240" y="74"/>
                  </a:lnTo>
                  <a:lnTo>
                    <a:pt x="234" y="86"/>
                  </a:lnTo>
                  <a:lnTo>
                    <a:pt x="230" y="97"/>
                  </a:lnTo>
                  <a:lnTo>
                    <a:pt x="226" y="110"/>
                  </a:lnTo>
                  <a:lnTo>
                    <a:pt x="224" y="123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0" y="124"/>
                  </a:lnTo>
                  <a:lnTo>
                    <a:pt x="81" y="125"/>
                  </a:lnTo>
                  <a:lnTo>
                    <a:pt x="71" y="127"/>
                  </a:lnTo>
                  <a:lnTo>
                    <a:pt x="61" y="131"/>
                  </a:lnTo>
                  <a:lnTo>
                    <a:pt x="52" y="135"/>
                  </a:lnTo>
                  <a:lnTo>
                    <a:pt x="44" y="140"/>
                  </a:lnTo>
                  <a:lnTo>
                    <a:pt x="37" y="146"/>
                  </a:lnTo>
                  <a:lnTo>
                    <a:pt x="29" y="153"/>
                  </a:lnTo>
                  <a:lnTo>
                    <a:pt x="23" y="159"/>
                  </a:lnTo>
                  <a:lnTo>
                    <a:pt x="18" y="168"/>
                  </a:lnTo>
                  <a:lnTo>
                    <a:pt x="12" y="176"/>
                  </a:lnTo>
                  <a:lnTo>
                    <a:pt x="8" y="185"/>
                  </a:lnTo>
                  <a:lnTo>
                    <a:pt x="5" y="194"/>
                  </a:lnTo>
                  <a:lnTo>
                    <a:pt x="2" y="203"/>
                  </a:lnTo>
                  <a:lnTo>
                    <a:pt x="0" y="214"/>
                  </a:lnTo>
                  <a:lnTo>
                    <a:pt x="0" y="224"/>
                  </a:lnTo>
                  <a:lnTo>
                    <a:pt x="0" y="259"/>
                  </a:lnTo>
                  <a:lnTo>
                    <a:pt x="179" y="259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38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2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18" y="233"/>
                  </a:lnTo>
                  <a:lnTo>
                    <a:pt x="220" y="234"/>
                  </a:lnTo>
                  <a:lnTo>
                    <a:pt x="223" y="238"/>
                  </a:lnTo>
                  <a:lnTo>
                    <a:pt x="224" y="240"/>
                  </a:lnTo>
                  <a:lnTo>
                    <a:pt x="224" y="259"/>
                  </a:lnTo>
                  <a:lnTo>
                    <a:pt x="503" y="259"/>
                  </a:lnTo>
                  <a:lnTo>
                    <a:pt x="503" y="240"/>
                  </a:lnTo>
                  <a:lnTo>
                    <a:pt x="503" y="240"/>
                  </a:lnTo>
                  <a:lnTo>
                    <a:pt x="504" y="238"/>
                  </a:lnTo>
                  <a:lnTo>
                    <a:pt x="505" y="234"/>
                  </a:lnTo>
                  <a:lnTo>
                    <a:pt x="508" y="233"/>
                  </a:lnTo>
                  <a:lnTo>
                    <a:pt x="511" y="232"/>
                  </a:lnTo>
                  <a:lnTo>
                    <a:pt x="540" y="232"/>
                  </a:lnTo>
                  <a:lnTo>
                    <a:pt x="540" y="232"/>
                  </a:lnTo>
                  <a:lnTo>
                    <a:pt x="542" y="233"/>
                  </a:lnTo>
                  <a:lnTo>
                    <a:pt x="545" y="234"/>
                  </a:lnTo>
                  <a:lnTo>
                    <a:pt x="546" y="238"/>
                  </a:lnTo>
                  <a:lnTo>
                    <a:pt x="548" y="240"/>
                  </a:lnTo>
                  <a:lnTo>
                    <a:pt x="548" y="259"/>
                  </a:lnTo>
                  <a:lnTo>
                    <a:pt x="726" y="259"/>
                  </a:lnTo>
                  <a:lnTo>
                    <a:pt x="726" y="224"/>
                  </a:lnTo>
                  <a:lnTo>
                    <a:pt x="726" y="224"/>
                  </a:lnTo>
                  <a:lnTo>
                    <a:pt x="726" y="214"/>
                  </a:lnTo>
                  <a:lnTo>
                    <a:pt x="724" y="203"/>
                  </a:lnTo>
                  <a:lnTo>
                    <a:pt x="722" y="194"/>
                  </a:lnTo>
                  <a:lnTo>
                    <a:pt x="718" y="185"/>
                  </a:lnTo>
                  <a:lnTo>
                    <a:pt x="715" y="176"/>
                  </a:lnTo>
                  <a:lnTo>
                    <a:pt x="709" y="168"/>
                  </a:lnTo>
                  <a:lnTo>
                    <a:pt x="703" y="159"/>
                  </a:lnTo>
                  <a:lnTo>
                    <a:pt x="697" y="153"/>
                  </a:lnTo>
                  <a:lnTo>
                    <a:pt x="689" y="146"/>
                  </a:lnTo>
                  <a:lnTo>
                    <a:pt x="682" y="140"/>
                  </a:lnTo>
                  <a:lnTo>
                    <a:pt x="673" y="135"/>
                  </a:lnTo>
                  <a:lnTo>
                    <a:pt x="665" y="131"/>
                  </a:lnTo>
                  <a:lnTo>
                    <a:pt x="656" y="127"/>
                  </a:lnTo>
                  <a:lnTo>
                    <a:pt x="646" y="125"/>
                  </a:lnTo>
                  <a:lnTo>
                    <a:pt x="636" y="124"/>
                  </a:lnTo>
                  <a:lnTo>
                    <a:pt x="626" y="123"/>
                  </a:lnTo>
                  <a:lnTo>
                    <a:pt x="626" y="123"/>
                  </a:lnTo>
                  <a:close/>
                  <a:moveTo>
                    <a:pt x="363" y="12"/>
                  </a:moveTo>
                  <a:lnTo>
                    <a:pt x="363" y="12"/>
                  </a:lnTo>
                  <a:lnTo>
                    <a:pt x="375" y="13"/>
                  </a:lnTo>
                  <a:lnTo>
                    <a:pt x="386" y="14"/>
                  </a:lnTo>
                  <a:lnTo>
                    <a:pt x="398" y="18"/>
                  </a:lnTo>
                  <a:lnTo>
                    <a:pt x="408" y="21"/>
                  </a:lnTo>
                  <a:lnTo>
                    <a:pt x="419" y="26"/>
                  </a:lnTo>
                  <a:lnTo>
                    <a:pt x="429" y="30"/>
                  </a:lnTo>
                  <a:lnTo>
                    <a:pt x="438" y="37"/>
                  </a:lnTo>
                  <a:lnTo>
                    <a:pt x="447" y="44"/>
                  </a:lnTo>
                  <a:lnTo>
                    <a:pt x="455" y="52"/>
                  </a:lnTo>
                  <a:lnTo>
                    <a:pt x="462" y="60"/>
                  </a:lnTo>
                  <a:lnTo>
                    <a:pt x="469" y="70"/>
                  </a:lnTo>
                  <a:lnTo>
                    <a:pt x="475" y="79"/>
                  </a:lnTo>
                  <a:lnTo>
                    <a:pt x="481" y="89"/>
                  </a:lnTo>
                  <a:lnTo>
                    <a:pt x="484" y="101"/>
                  </a:lnTo>
                  <a:lnTo>
                    <a:pt x="488" y="111"/>
                  </a:lnTo>
                  <a:lnTo>
                    <a:pt x="490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57" y="115"/>
                  </a:lnTo>
                  <a:lnTo>
                    <a:pt x="454" y="106"/>
                  </a:lnTo>
                  <a:lnTo>
                    <a:pt x="451" y="98"/>
                  </a:lnTo>
                  <a:lnTo>
                    <a:pt x="446" y="92"/>
                  </a:lnTo>
                  <a:lnTo>
                    <a:pt x="442" y="85"/>
                  </a:lnTo>
                  <a:lnTo>
                    <a:pt x="437" y="78"/>
                  </a:lnTo>
                  <a:lnTo>
                    <a:pt x="431" y="72"/>
                  </a:lnTo>
                  <a:lnTo>
                    <a:pt x="426" y="66"/>
                  </a:lnTo>
                  <a:lnTo>
                    <a:pt x="419" y="62"/>
                  </a:lnTo>
                  <a:lnTo>
                    <a:pt x="412" y="57"/>
                  </a:lnTo>
                  <a:lnTo>
                    <a:pt x="405" y="52"/>
                  </a:lnTo>
                  <a:lnTo>
                    <a:pt x="397" y="50"/>
                  </a:lnTo>
                  <a:lnTo>
                    <a:pt x="389" y="47"/>
                  </a:lnTo>
                  <a:lnTo>
                    <a:pt x="381" y="45"/>
                  </a:lnTo>
                  <a:lnTo>
                    <a:pt x="371" y="44"/>
                  </a:lnTo>
                  <a:lnTo>
                    <a:pt x="363" y="44"/>
                  </a:lnTo>
                  <a:lnTo>
                    <a:pt x="363" y="44"/>
                  </a:lnTo>
                  <a:lnTo>
                    <a:pt x="354" y="44"/>
                  </a:lnTo>
                  <a:lnTo>
                    <a:pt x="346" y="45"/>
                  </a:lnTo>
                  <a:lnTo>
                    <a:pt x="338" y="47"/>
                  </a:lnTo>
                  <a:lnTo>
                    <a:pt x="330" y="50"/>
                  </a:lnTo>
                  <a:lnTo>
                    <a:pt x="322" y="52"/>
                  </a:lnTo>
                  <a:lnTo>
                    <a:pt x="315" y="57"/>
                  </a:lnTo>
                  <a:lnTo>
                    <a:pt x="308" y="62"/>
                  </a:lnTo>
                  <a:lnTo>
                    <a:pt x="301" y="66"/>
                  </a:lnTo>
                  <a:lnTo>
                    <a:pt x="295" y="72"/>
                  </a:lnTo>
                  <a:lnTo>
                    <a:pt x="290" y="78"/>
                  </a:lnTo>
                  <a:lnTo>
                    <a:pt x="284" y="85"/>
                  </a:lnTo>
                  <a:lnTo>
                    <a:pt x="279" y="92"/>
                  </a:lnTo>
                  <a:lnTo>
                    <a:pt x="276" y="98"/>
                  </a:lnTo>
                  <a:lnTo>
                    <a:pt x="272" y="106"/>
                  </a:lnTo>
                  <a:lnTo>
                    <a:pt x="270" y="115"/>
                  </a:lnTo>
                  <a:lnTo>
                    <a:pt x="268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9" y="111"/>
                  </a:lnTo>
                  <a:lnTo>
                    <a:pt x="241" y="101"/>
                  </a:lnTo>
                  <a:lnTo>
                    <a:pt x="246" y="89"/>
                  </a:lnTo>
                  <a:lnTo>
                    <a:pt x="250" y="79"/>
                  </a:lnTo>
                  <a:lnTo>
                    <a:pt x="257" y="70"/>
                  </a:lnTo>
                  <a:lnTo>
                    <a:pt x="263" y="60"/>
                  </a:lnTo>
                  <a:lnTo>
                    <a:pt x="271" y="52"/>
                  </a:lnTo>
                  <a:lnTo>
                    <a:pt x="279" y="44"/>
                  </a:lnTo>
                  <a:lnTo>
                    <a:pt x="288" y="37"/>
                  </a:lnTo>
                  <a:lnTo>
                    <a:pt x="298" y="30"/>
                  </a:lnTo>
                  <a:lnTo>
                    <a:pt x="307" y="26"/>
                  </a:lnTo>
                  <a:lnTo>
                    <a:pt x="317" y="21"/>
                  </a:lnTo>
                  <a:lnTo>
                    <a:pt x="329" y="18"/>
                  </a:lnTo>
                  <a:lnTo>
                    <a:pt x="340" y="14"/>
                  </a:lnTo>
                  <a:lnTo>
                    <a:pt x="352" y="13"/>
                  </a:lnTo>
                  <a:lnTo>
                    <a:pt x="363" y="12"/>
                  </a:lnTo>
                  <a:lnTo>
                    <a:pt x="363" y="12"/>
                  </a:lnTo>
                  <a:close/>
                  <a:moveTo>
                    <a:pt x="363" y="56"/>
                  </a:moveTo>
                  <a:lnTo>
                    <a:pt x="363" y="56"/>
                  </a:lnTo>
                  <a:lnTo>
                    <a:pt x="378" y="57"/>
                  </a:lnTo>
                  <a:lnTo>
                    <a:pt x="392" y="62"/>
                  </a:lnTo>
                  <a:lnTo>
                    <a:pt x="405" y="67"/>
                  </a:lnTo>
                  <a:lnTo>
                    <a:pt x="416" y="75"/>
                  </a:lnTo>
                  <a:lnTo>
                    <a:pt x="427" y="85"/>
                  </a:lnTo>
                  <a:lnTo>
                    <a:pt x="435" y="96"/>
                  </a:lnTo>
                  <a:lnTo>
                    <a:pt x="442" y="109"/>
                  </a:lnTo>
                  <a:lnTo>
                    <a:pt x="446" y="123"/>
                  </a:lnTo>
                  <a:lnTo>
                    <a:pt x="280" y="123"/>
                  </a:lnTo>
                  <a:lnTo>
                    <a:pt x="280" y="123"/>
                  </a:lnTo>
                  <a:lnTo>
                    <a:pt x="285" y="109"/>
                  </a:lnTo>
                  <a:lnTo>
                    <a:pt x="291" y="96"/>
                  </a:lnTo>
                  <a:lnTo>
                    <a:pt x="300" y="85"/>
                  </a:lnTo>
                  <a:lnTo>
                    <a:pt x="310" y="75"/>
                  </a:lnTo>
                  <a:lnTo>
                    <a:pt x="322" y="67"/>
                  </a:lnTo>
                  <a:lnTo>
                    <a:pt x="334" y="62"/>
                  </a:lnTo>
                  <a:lnTo>
                    <a:pt x="348" y="57"/>
                  </a:lnTo>
                  <a:lnTo>
                    <a:pt x="363" y="56"/>
                  </a:lnTo>
                  <a:lnTo>
                    <a:pt x="363" y="56"/>
                  </a:lnTo>
                  <a:close/>
                  <a:moveTo>
                    <a:pt x="714" y="247"/>
                  </a:moveTo>
                  <a:lnTo>
                    <a:pt x="559" y="247"/>
                  </a:lnTo>
                  <a:lnTo>
                    <a:pt x="559" y="240"/>
                  </a:lnTo>
                  <a:lnTo>
                    <a:pt x="559" y="240"/>
                  </a:lnTo>
                  <a:lnTo>
                    <a:pt x="559" y="237"/>
                  </a:lnTo>
                  <a:lnTo>
                    <a:pt x="558" y="232"/>
                  </a:lnTo>
                  <a:lnTo>
                    <a:pt x="556" y="229"/>
                  </a:lnTo>
                  <a:lnTo>
                    <a:pt x="553" y="226"/>
                  </a:lnTo>
                  <a:lnTo>
                    <a:pt x="551" y="224"/>
                  </a:lnTo>
                  <a:lnTo>
                    <a:pt x="546" y="222"/>
                  </a:lnTo>
                  <a:lnTo>
                    <a:pt x="543" y="221"/>
                  </a:lnTo>
                  <a:lnTo>
                    <a:pt x="540" y="221"/>
                  </a:lnTo>
                  <a:lnTo>
                    <a:pt x="511" y="221"/>
                  </a:lnTo>
                  <a:lnTo>
                    <a:pt x="511" y="221"/>
                  </a:lnTo>
                  <a:lnTo>
                    <a:pt x="507" y="221"/>
                  </a:lnTo>
                  <a:lnTo>
                    <a:pt x="503" y="222"/>
                  </a:lnTo>
                  <a:lnTo>
                    <a:pt x="499" y="224"/>
                  </a:lnTo>
                  <a:lnTo>
                    <a:pt x="497" y="226"/>
                  </a:lnTo>
                  <a:lnTo>
                    <a:pt x="495" y="229"/>
                  </a:lnTo>
                  <a:lnTo>
                    <a:pt x="492" y="232"/>
                  </a:lnTo>
                  <a:lnTo>
                    <a:pt x="491" y="237"/>
                  </a:lnTo>
                  <a:lnTo>
                    <a:pt x="491" y="240"/>
                  </a:lnTo>
                  <a:lnTo>
                    <a:pt x="491" y="247"/>
                  </a:lnTo>
                  <a:lnTo>
                    <a:pt x="235" y="247"/>
                  </a:lnTo>
                  <a:lnTo>
                    <a:pt x="235" y="240"/>
                  </a:lnTo>
                  <a:lnTo>
                    <a:pt x="235" y="240"/>
                  </a:lnTo>
                  <a:lnTo>
                    <a:pt x="235" y="237"/>
                  </a:lnTo>
                  <a:lnTo>
                    <a:pt x="234" y="232"/>
                  </a:lnTo>
                  <a:lnTo>
                    <a:pt x="232" y="229"/>
                  </a:lnTo>
                  <a:lnTo>
                    <a:pt x="230" y="226"/>
                  </a:lnTo>
                  <a:lnTo>
                    <a:pt x="226" y="224"/>
                  </a:lnTo>
                  <a:lnTo>
                    <a:pt x="223" y="222"/>
                  </a:lnTo>
                  <a:lnTo>
                    <a:pt x="219" y="221"/>
                  </a:lnTo>
                  <a:lnTo>
                    <a:pt x="215" y="221"/>
                  </a:lnTo>
                  <a:lnTo>
                    <a:pt x="187" y="221"/>
                  </a:lnTo>
                  <a:lnTo>
                    <a:pt x="187" y="221"/>
                  </a:lnTo>
                  <a:lnTo>
                    <a:pt x="184" y="221"/>
                  </a:lnTo>
                  <a:lnTo>
                    <a:pt x="179" y="222"/>
                  </a:lnTo>
                  <a:lnTo>
                    <a:pt x="176" y="224"/>
                  </a:lnTo>
                  <a:lnTo>
                    <a:pt x="173" y="226"/>
                  </a:lnTo>
                  <a:lnTo>
                    <a:pt x="170" y="229"/>
                  </a:lnTo>
                  <a:lnTo>
                    <a:pt x="169" y="232"/>
                  </a:lnTo>
                  <a:lnTo>
                    <a:pt x="167" y="237"/>
                  </a:lnTo>
                  <a:lnTo>
                    <a:pt x="166" y="240"/>
                  </a:lnTo>
                  <a:lnTo>
                    <a:pt x="166" y="247"/>
                  </a:lnTo>
                  <a:lnTo>
                    <a:pt x="12" y="247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3" y="215"/>
                  </a:lnTo>
                  <a:lnTo>
                    <a:pt x="14" y="206"/>
                  </a:lnTo>
                  <a:lnTo>
                    <a:pt x="17" y="198"/>
                  </a:lnTo>
                  <a:lnTo>
                    <a:pt x="19" y="189"/>
                  </a:lnTo>
                  <a:lnTo>
                    <a:pt x="23" y="181"/>
                  </a:lnTo>
                  <a:lnTo>
                    <a:pt x="27" y="174"/>
                  </a:lnTo>
                  <a:lnTo>
                    <a:pt x="33" y="168"/>
                  </a:lnTo>
                  <a:lnTo>
                    <a:pt x="38" y="161"/>
                  </a:lnTo>
                  <a:lnTo>
                    <a:pt x="44" y="155"/>
                  </a:lnTo>
                  <a:lnTo>
                    <a:pt x="51" y="150"/>
                  </a:lnTo>
                  <a:lnTo>
                    <a:pt x="59" y="146"/>
                  </a:lnTo>
                  <a:lnTo>
                    <a:pt x="66" y="142"/>
                  </a:lnTo>
                  <a:lnTo>
                    <a:pt x="74" y="139"/>
                  </a:lnTo>
                  <a:lnTo>
                    <a:pt x="83" y="138"/>
                  </a:lnTo>
                  <a:lnTo>
                    <a:pt x="91" y="135"/>
                  </a:lnTo>
                  <a:lnTo>
                    <a:pt x="101" y="135"/>
                  </a:lnTo>
                  <a:lnTo>
                    <a:pt x="626" y="135"/>
                  </a:lnTo>
                  <a:lnTo>
                    <a:pt x="626" y="135"/>
                  </a:lnTo>
                  <a:lnTo>
                    <a:pt x="635" y="135"/>
                  </a:lnTo>
                  <a:lnTo>
                    <a:pt x="643" y="138"/>
                  </a:lnTo>
                  <a:lnTo>
                    <a:pt x="652" y="139"/>
                  </a:lnTo>
                  <a:lnTo>
                    <a:pt x="661" y="142"/>
                  </a:lnTo>
                  <a:lnTo>
                    <a:pt x="667" y="146"/>
                  </a:lnTo>
                  <a:lnTo>
                    <a:pt x="675" y="150"/>
                  </a:lnTo>
                  <a:lnTo>
                    <a:pt x="682" y="155"/>
                  </a:lnTo>
                  <a:lnTo>
                    <a:pt x="688" y="161"/>
                  </a:lnTo>
                  <a:lnTo>
                    <a:pt x="694" y="168"/>
                  </a:lnTo>
                  <a:lnTo>
                    <a:pt x="699" y="174"/>
                  </a:lnTo>
                  <a:lnTo>
                    <a:pt x="703" y="181"/>
                  </a:lnTo>
                  <a:lnTo>
                    <a:pt x="707" y="189"/>
                  </a:lnTo>
                  <a:lnTo>
                    <a:pt x="710" y="198"/>
                  </a:lnTo>
                  <a:lnTo>
                    <a:pt x="712" y="206"/>
                  </a:lnTo>
                  <a:lnTo>
                    <a:pt x="714" y="215"/>
                  </a:lnTo>
                  <a:lnTo>
                    <a:pt x="714" y="224"/>
                  </a:lnTo>
                  <a:lnTo>
                    <a:pt x="714" y="247"/>
                  </a:lnTo>
                  <a:close/>
                </a:path>
              </a:pathLst>
            </a:custGeom>
            <a:solidFill>
              <a:srgbClr val="4B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44"/>
            <p:cNvSpPr>
              <a:spLocks noEditPoints="1"/>
            </p:cNvSpPr>
            <p:nvPr userDrawn="1"/>
          </p:nvSpPr>
          <p:spPr bwMode="auto">
            <a:xfrm>
              <a:off x="4784726" y="3811588"/>
              <a:ext cx="576263" cy="261938"/>
            </a:xfrm>
            <a:custGeom>
              <a:avLst/>
              <a:gdLst>
                <a:gd name="T0" fmla="*/ 546 w 726"/>
                <a:gd name="T1" fmla="*/ 29 h 330"/>
                <a:gd name="T2" fmla="*/ 540 w 726"/>
                <a:gd name="T3" fmla="*/ 34 h 330"/>
                <a:gd name="T4" fmla="*/ 508 w 726"/>
                <a:gd name="T5" fmla="*/ 34 h 330"/>
                <a:gd name="T6" fmla="*/ 503 w 726"/>
                <a:gd name="T7" fmla="*/ 26 h 330"/>
                <a:gd name="T8" fmla="*/ 224 w 726"/>
                <a:gd name="T9" fmla="*/ 26 h 330"/>
                <a:gd name="T10" fmla="*/ 220 w 726"/>
                <a:gd name="T11" fmla="*/ 31 h 330"/>
                <a:gd name="T12" fmla="*/ 187 w 726"/>
                <a:gd name="T13" fmla="*/ 34 h 330"/>
                <a:gd name="T14" fmla="*/ 181 w 726"/>
                <a:gd name="T15" fmla="*/ 31 h 330"/>
                <a:gd name="T16" fmla="*/ 179 w 726"/>
                <a:gd name="T17" fmla="*/ 0 h 330"/>
                <a:gd name="T18" fmla="*/ 0 w 726"/>
                <a:gd name="T19" fmla="*/ 230 h 330"/>
                <a:gd name="T20" fmla="*/ 5 w 726"/>
                <a:gd name="T21" fmla="*/ 260 h 330"/>
                <a:gd name="T22" fmla="*/ 18 w 726"/>
                <a:gd name="T23" fmla="*/ 285 h 330"/>
                <a:gd name="T24" fmla="*/ 37 w 726"/>
                <a:gd name="T25" fmla="*/ 307 h 330"/>
                <a:gd name="T26" fmla="*/ 61 w 726"/>
                <a:gd name="T27" fmla="*/ 322 h 330"/>
                <a:gd name="T28" fmla="*/ 90 w 726"/>
                <a:gd name="T29" fmla="*/ 330 h 330"/>
                <a:gd name="T30" fmla="*/ 626 w 726"/>
                <a:gd name="T31" fmla="*/ 330 h 330"/>
                <a:gd name="T32" fmla="*/ 656 w 726"/>
                <a:gd name="T33" fmla="*/ 325 h 330"/>
                <a:gd name="T34" fmla="*/ 682 w 726"/>
                <a:gd name="T35" fmla="*/ 313 h 330"/>
                <a:gd name="T36" fmla="*/ 703 w 726"/>
                <a:gd name="T37" fmla="*/ 293 h 330"/>
                <a:gd name="T38" fmla="*/ 718 w 726"/>
                <a:gd name="T39" fmla="*/ 269 h 330"/>
                <a:gd name="T40" fmla="*/ 726 w 726"/>
                <a:gd name="T41" fmla="*/ 239 h 330"/>
                <a:gd name="T42" fmla="*/ 548 w 726"/>
                <a:gd name="T43" fmla="*/ 0 h 330"/>
                <a:gd name="T44" fmla="*/ 559 w 726"/>
                <a:gd name="T45" fmla="*/ 12 h 330"/>
                <a:gd name="T46" fmla="*/ 714 w 726"/>
                <a:gd name="T47" fmla="*/ 230 h 330"/>
                <a:gd name="T48" fmla="*/ 710 w 726"/>
                <a:gd name="T49" fmla="*/ 255 h 330"/>
                <a:gd name="T50" fmla="*/ 699 w 726"/>
                <a:gd name="T51" fmla="*/ 278 h 330"/>
                <a:gd name="T52" fmla="*/ 682 w 726"/>
                <a:gd name="T53" fmla="*/ 298 h 330"/>
                <a:gd name="T54" fmla="*/ 661 w 726"/>
                <a:gd name="T55" fmla="*/ 310 h 330"/>
                <a:gd name="T56" fmla="*/ 635 w 726"/>
                <a:gd name="T57" fmla="*/ 317 h 330"/>
                <a:gd name="T58" fmla="*/ 101 w 726"/>
                <a:gd name="T59" fmla="*/ 317 h 330"/>
                <a:gd name="T60" fmla="*/ 74 w 726"/>
                <a:gd name="T61" fmla="*/ 314 h 330"/>
                <a:gd name="T62" fmla="*/ 51 w 726"/>
                <a:gd name="T63" fmla="*/ 302 h 330"/>
                <a:gd name="T64" fmla="*/ 33 w 726"/>
                <a:gd name="T65" fmla="*/ 285 h 330"/>
                <a:gd name="T66" fmla="*/ 19 w 726"/>
                <a:gd name="T67" fmla="*/ 263 h 330"/>
                <a:gd name="T68" fmla="*/ 13 w 726"/>
                <a:gd name="T69" fmla="*/ 238 h 330"/>
                <a:gd name="T70" fmla="*/ 166 w 726"/>
                <a:gd name="T71" fmla="*/ 12 h 330"/>
                <a:gd name="T72" fmla="*/ 167 w 726"/>
                <a:gd name="T73" fmla="*/ 30 h 330"/>
                <a:gd name="T74" fmla="*/ 173 w 726"/>
                <a:gd name="T75" fmla="*/ 41 h 330"/>
                <a:gd name="T76" fmla="*/ 184 w 726"/>
                <a:gd name="T77" fmla="*/ 46 h 330"/>
                <a:gd name="T78" fmla="*/ 215 w 726"/>
                <a:gd name="T79" fmla="*/ 46 h 330"/>
                <a:gd name="T80" fmla="*/ 226 w 726"/>
                <a:gd name="T81" fmla="*/ 43 h 330"/>
                <a:gd name="T82" fmla="*/ 234 w 726"/>
                <a:gd name="T83" fmla="*/ 34 h 330"/>
                <a:gd name="T84" fmla="*/ 235 w 726"/>
                <a:gd name="T85" fmla="*/ 12 h 330"/>
                <a:gd name="T86" fmla="*/ 491 w 726"/>
                <a:gd name="T87" fmla="*/ 26 h 330"/>
                <a:gd name="T88" fmla="*/ 495 w 726"/>
                <a:gd name="T89" fmla="*/ 37 h 330"/>
                <a:gd name="T90" fmla="*/ 503 w 726"/>
                <a:gd name="T91" fmla="*/ 45 h 330"/>
                <a:gd name="T92" fmla="*/ 540 w 726"/>
                <a:gd name="T93" fmla="*/ 46 h 330"/>
                <a:gd name="T94" fmla="*/ 546 w 726"/>
                <a:gd name="T95" fmla="*/ 45 h 330"/>
                <a:gd name="T96" fmla="*/ 556 w 726"/>
                <a:gd name="T97" fmla="*/ 37 h 330"/>
                <a:gd name="T98" fmla="*/ 559 w 726"/>
                <a:gd name="T99" fmla="*/ 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6" h="330">
                  <a:moveTo>
                    <a:pt x="548" y="26"/>
                  </a:moveTo>
                  <a:lnTo>
                    <a:pt x="548" y="26"/>
                  </a:lnTo>
                  <a:lnTo>
                    <a:pt x="546" y="29"/>
                  </a:lnTo>
                  <a:lnTo>
                    <a:pt x="545" y="31"/>
                  </a:lnTo>
                  <a:lnTo>
                    <a:pt x="542" y="34"/>
                  </a:lnTo>
                  <a:lnTo>
                    <a:pt x="540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08" y="34"/>
                  </a:lnTo>
                  <a:lnTo>
                    <a:pt x="505" y="31"/>
                  </a:lnTo>
                  <a:lnTo>
                    <a:pt x="504" y="29"/>
                  </a:lnTo>
                  <a:lnTo>
                    <a:pt x="503" y="26"/>
                  </a:lnTo>
                  <a:lnTo>
                    <a:pt x="503" y="0"/>
                  </a:lnTo>
                  <a:lnTo>
                    <a:pt x="224" y="0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3" y="29"/>
                  </a:lnTo>
                  <a:lnTo>
                    <a:pt x="220" y="31"/>
                  </a:lnTo>
                  <a:lnTo>
                    <a:pt x="218" y="34"/>
                  </a:lnTo>
                  <a:lnTo>
                    <a:pt x="215" y="34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1" y="31"/>
                  </a:lnTo>
                  <a:lnTo>
                    <a:pt x="180" y="29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2" y="249"/>
                  </a:lnTo>
                  <a:lnTo>
                    <a:pt x="5" y="260"/>
                  </a:lnTo>
                  <a:lnTo>
                    <a:pt x="8" y="269"/>
                  </a:lnTo>
                  <a:lnTo>
                    <a:pt x="12" y="277"/>
                  </a:lnTo>
                  <a:lnTo>
                    <a:pt x="18" y="285"/>
                  </a:lnTo>
                  <a:lnTo>
                    <a:pt x="23" y="293"/>
                  </a:lnTo>
                  <a:lnTo>
                    <a:pt x="29" y="300"/>
                  </a:lnTo>
                  <a:lnTo>
                    <a:pt x="37" y="307"/>
                  </a:lnTo>
                  <a:lnTo>
                    <a:pt x="44" y="313"/>
                  </a:lnTo>
                  <a:lnTo>
                    <a:pt x="52" y="317"/>
                  </a:lnTo>
                  <a:lnTo>
                    <a:pt x="61" y="322"/>
                  </a:lnTo>
                  <a:lnTo>
                    <a:pt x="71" y="325"/>
                  </a:lnTo>
                  <a:lnTo>
                    <a:pt x="81" y="328"/>
                  </a:lnTo>
                  <a:lnTo>
                    <a:pt x="90" y="330"/>
                  </a:lnTo>
                  <a:lnTo>
                    <a:pt x="101" y="330"/>
                  </a:lnTo>
                  <a:lnTo>
                    <a:pt x="626" y="330"/>
                  </a:lnTo>
                  <a:lnTo>
                    <a:pt x="626" y="330"/>
                  </a:lnTo>
                  <a:lnTo>
                    <a:pt x="636" y="330"/>
                  </a:lnTo>
                  <a:lnTo>
                    <a:pt x="646" y="328"/>
                  </a:lnTo>
                  <a:lnTo>
                    <a:pt x="656" y="325"/>
                  </a:lnTo>
                  <a:lnTo>
                    <a:pt x="665" y="322"/>
                  </a:lnTo>
                  <a:lnTo>
                    <a:pt x="673" y="317"/>
                  </a:lnTo>
                  <a:lnTo>
                    <a:pt x="682" y="313"/>
                  </a:lnTo>
                  <a:lnTo>
                    <a:pt x="689" y="307"/>
                  </a:lnTo>
                  <a:lnTo>
                    <a:pt x="697" y="300"/>
                  </a:lnTo>
                  <a:lnTo>
                    <a:pt x="703" y="293"/>
                  </a:lnTo>
                  <a:lnTo>
                    <a:pt x="709" y="285"/>
                  </a:lnTo>
                  <a:lnTo>
                    <a:pt x="715" y="277"/>
                  </a:lnTo>
                  <a:lnTo>
                    <a:pt x="718" y="269"/>
                  </a:lnTo>
                  <a:lnTo>
                    <a:pt x="722" y="260"/>
                  </a:lnTo>
                  <a:lnTo>
                    <a:pt x="724" y="249"/>
                  </a:lnTo>
                  <a:lnTo>
                    <a:pt x="726" y="239"/>
                  </a:lnTo>
                  <a:lnTo>
                    <a:pt x="726" y="230"/>
                  </a:lnTo>
                  <a:lnTo>
                    <a:pt x="726" y="0"/>
                  </a:lnTo>
                  <a:lnTo>
                    <a:pt x="548" y="0"/>
                  </a:lnTo>
                  <a:lnTo>
                    <a:pt x="548" y="26"/>
                  </a:lnTo>
                  <a:close/>
                  <a:moveTo>
                    <a:pt x="559" y="26"/>
                  </a:moveTo>
                  <a:lnTo>
                    <a:pt x="559" y="12"/>
                  </a:lnTo>
                  <a:lnTo>
                    <a:pt x="714" y="12"/>
                  </a:lnTo>
                  <a:lnTo>
                    <a:pt x="714" y="230"/>
                  </a:lnTo>
                  <a:lnTo>
                    <a:pt x="714" y="230"/>
                  </a:lnTo>
                  <a:lnTo>
                    <a:pt x="714" y="238"/>
                  </a:lnTo>
                  <a:lnTo>
                    <a:pt x="712" y="247"/>
                  </a:lnTo>
                  <a:lnTo>
                    <a:pt x="710" y="255"/>
                  </a:lnTo>
                  <a:lnTo>
                    <a:pt x="707" y="263"/>
                  </a:lnTo>
                  <a:lnTo>
                    <a:pt x="703" y="271"/>
                  </a:lnTo>
                  <a:lnTo>
                    <a:pt x="699" y="278"/>
                  </a:lnTo>
                  <a:lnTo>
                    <a:pt x="694" y="285"/>
                  </a:lnTo>
                  <a:lnTo>
                    <a:pt x="688" y="292"/>
                  </a:lnTo>
                  <a:lnTo>
                    <a:pt x="682" y="298"/>
                  </a:lnTo>
                  <a:lnTo>
                    <a:pt x="675" y="302"/>
                  </a:lnTo>
                  <a:lnTo>
                    <a:pt x="667" y="307"/>
                  </a:lnTo>
                  <a:lnTo>
                    <a:pt x="661" y="310"/>
                  </a:lnTo>
                  <a:lnTo>
                    <a:pt x="652" y="314"/>
                  </a:lnTo>
                  <a:lnTo>
                    <a:pt x="643" y="316"/>
                  </a:lnTo>
                  <a:lnTo>
                    <a:pt x="635" y="317"/>
                  </a:lnTo>
                  <a:lnTo>
                    <a:pt x="626" y="317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91" y="317"/>
                  </a:lnTo>
                  <a:lnTo>
                    <a:pt x="83" y="316"/>
                  </a:lnTo>
                  <a:lnTo>
                    <a:pt x="74" y="314"/>
                  </a:lnTo>
                  <a:lnTo>
                    <a:pt x="66" y="310"/>
                  </a:lnTo>
                  <a:lnTo>
                    <a:pt x="59" y="307"/>
                  </a:lnTo>
                  <a:lnTo>
                    <a:pt x="51" y="302"/>
                  </a:lnTo>
                  <a:lnTo>
                    <a:pt x="44" y="298"/>
                  </a:lnTo>
                  <a:lnTo>
                    <a:pt x="38" y="292"/>
                  </a:lnTo>
                  <a:lnTo>
                    <a:pt x="33" y="285"/>
                  </a:lnTo>
                  <a:lnTo>
                    <a:pt x="27" y="278"/>
                  </a:lnTo>
                  <a:lnTo>
                    <a:pt x="23" y="271"/>
                  </a:lnTo>
                  <a:lnTo>
                    <a:pt x="19" y="263"/>
                  </a:lnTo>
                  <a:lnTo>
                    <a:pt x="17" y="255"/>
                  </a:lnTo>
                  <a:lnTo>
                    <a:pt x="14" y="247"/>
                  </a:lnTo>
                  <a:lnTo>
                    <a:pt x="13" y="238"/>
                  </a:lnTo>
                  <a:lnTo>
                    <a:pt x="12" y="230"/>
                  </a:lnTo>
                  <a:lnTo>
                    <a:pt x="12" y="12"/>
                  </a:lnTo>
                  <a:lnTo>
                    <a:pt x="166" y="12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7" y="30"/>
                  </a:lnTo>
                  <a:lnTo>
                    <a:pt x="169" y="34"/>
                  </a:lnTo>
                  <a:lnTo>
                    <a:pt x="170" y="37"/>
                  </a:lnTo>
                  <a:lnTo>
                    <a:pt x="173" y="41"/>
                  </a:lnTo>
                  <a:lnTo>
                    <a:pt x="176" y="43"/>
                  </a:lnTo>
                  <a:lnTo>
                    <a:pt x="179" y="45"/>
                  </a:lnTo>
                  <a:lnTo>
                    <a:pt x="184" y="46"/>
                  </a:lnTo>
                  <a:lnTo>
                    <a:pt x="187" y="46"/>
                  </a:lnTo>
                  <a:lnTo>
                    <a:pt x="215" y="46"/>
                  </a:lnTo>
                  <a:lnTo>
                    <a:pt x="215" y="46"/>
                  </a:lnTo>
                  <a:lnTo>
                    <a:pt x="219" y="46"/>
                  </a:lnTo>
                  <a:lnTo>
                    <a:pt x="223" y="45"/>
                  </a:lnTo>
                  <a:lnTo>
                    <a:pt x="226" y="43"/>
                  </a:lnTo>
                  <a:lnTo>
                    <a:pt x="230" y="41"/>
                  </a:lnTo>
                  <a:lnTo>
                    <a:pt x="232" y="37"/>
                  </a:lnTo>
                  <a:lnTo>
                    <a:pt x="234" y="34"/>
                  </a:lnTo>
                  <a:lnTo>
                    <a:pt x="235" y="30"/>
                  </a:lnTo>
                  <a:lnTo>
                    <a:pt x="235" y="26"/>
                  </a:lnTo>
                  <a:lnTo>
                    <a:pt x="235" y="12"/>
                  </a:lnTo>
                  <a:lnTo>
                    <a:pt x="491" y="12"/>
                  </a:lnTo>
                  <a:lnTo>
                    <a:pt x="491" y="26"/>
                  </a:lnTo>
                  <a:lnTo>
                    <a:pt x="491" y="26"/>
                  </a:lnTo>
                  <a:lnTo>
                    <a:pt x="491" y="30"/>
                  </a:lnTo>
                  <a:lnTo>
                    <a:pt x="492" y="34"/>
                  </a:lnTo>
                  <a:lnTo>
                    <a:pt x="495" y="37"/>
                  </a:lnTo>
                  <a:lnTo>
                    <a:pt x="497" y="41"/>
                  </a:lnTo>
                  <a:lnTo>
                    <a:pt x="499" y="43"/>
                  </a:lnTo>
                  <a:lnTo>
                    <a:pt x="503" y="45"/>
                  </a:lnTo>
                  <a:lnTo>
                    <a:pt x="507" y="46"/>
                  </a:lnTo>
                  <a:lnTo>
                    <a:pt x="511" y="46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43" y="46"/>
                  </a:lnTo>
                  <a:lnTo>
                    <a:pt x="546" y="45"/>
                  </a:lnTo>
                  <a:lnTo>
                    <a:pt x="551" y="43"/>
                  </a:lnTo>
                  <a:lnTo>
                    <a:pt x="553" y="41"/>
                  </a:lnTo>
                  <a:lnTo>
                    <a:pt x="556" y="37"/>
                  </a:lnTo>
                  <a:lnTo>
                    <a:pt x="558" y="34"/>
                  </a:lnTo>
                  <a:lnTo>
                    <a:pt x="559" y="30"/>
                  </a:lnTo>
                  <a:lnTo>
                    <a:pt x="559" y="26"/>
                  </a:lnTo>
                  <a:lnTo>
                    <a:pt x="559" y="26"/>
                  </a:lnTo>
                  <a:close/>
                </a:path>
              </a:pathLst>
            </a:custGeom>
            <a:solidFill>
              <a:srgbClr val="4BC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7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535546" y="2531598"/>
            <a:ext cx="3824817" cy="520933"/>
          </a:xfrm>
        </p:spPr>
        <p:txBody>
          <a:bodyPr anchor="ctr">
            <a:noAutofit/>
          </a:bodyPr>
          <a:lstStyle>
            <a:lvl1pPr marL="0" indent="0" algn="l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1. Insert your text here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6384033" y="3628595"/>
            <a:ext cx="3824817" cy="520933"/>
          </a:xfrm>
        </p:spPr>
        <p:txBody>
          <a:bodyPr anchor="ctr">
            <a:noAutofit/>
          </a:bodyPr>
          <a:lstStyle>
            <a:lvl1pPr marL="0" indent="0" algn="l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2. Insert your text here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7263738" y="4739843"/>
            <a:ext cx="3824817" cy="520933"/>
          </a:xfrm>
        </p:spPr>
        <p:txBody>
          <a:bodyPr anchor="ctr">
            <a:noAutofit/>
          </a:bodyPr>
          <a:lstStyle>
            <a:lvl1pPr marL="0" indent="0" algn="l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3. 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478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1DD9-D3D9-2F61-7B24-A5DA1919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BD33-AE81-D7F9-FD70-806CD2E5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D6EA-33CB-B9A8-565B-9F2C06FD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0CFB-1276-3B25-2D94-8E4C7185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015C-5E44-1371-448B-ED4B8F38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9C37-CD0B-5D1A-FECB-CC1D15E4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777FD-5484-9BD0-1ACC-DC5F4C40A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53D4-9D7E-5DF0-562A-2546D8EE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C6974-FB70-521E-EBE4-D34AAFC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353C-C01E-EC7F-A9CD-774C2061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AFEE-6652-6BC8-2287-EC5C750C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AC77-7FFA-9E96-1721-3BB4632A9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477CA-352E-CF32-059D-A36B69381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4A12-C776-6517-1CA0-69528A4F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DD042-71EF-0261-5410-3426AA0D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13BAC-F905-6D39-B412-65B4C703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821A-3E0D-1011-F31C-9D536E7C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0F31-2D63-136E-C8EA-1FC0AC3C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15E7E-2BC5-6EEC-3FDC-77ACD778B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41080-74C9-F8EC-BE66-6195D2DA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5569E-DA27-A786-D9EB-958F25525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D5A93-C1CF-81A1-D0A9-0EE8F4C1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4A859-7170-9975-625C-96B2F9B9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6B1F0-0842-4E0B-F7A1-AA619803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F2AD-6A12-E4C3-12D0-CCBDA271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9D714-D708-0A73-84C0-C18C41AE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03F90-782A-FC54-27C5-E2A83116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78783-9774-BB01-26E6-6D857515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B63B4-C228-8F7F-6D93-80D41B76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5A385-F01D-68F9-9267-6981833B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28F81-8544-39EC-F502-70C9F4AB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9DDB-5AC5-261F-EA5D-045EDC0E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F447-90CF-ED26-EEB0-C4E58635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DFF0A-786B-BAB0-A22E-C2836260A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5EAB9-699E-8C92-FCBA-9D0BAF2B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4F24D-0BF7-AA73-6810-D733A052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31F9C-64D2-D781-AC16-F144CD8D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CEBD-58FE-0D2B-75B5-C276E0E1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DCA87-9620-6237-64DE-774F02797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0F868-8D3D-CD3F-7D9F-83D6AA6A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DD1-5134-2471-3EC7-3F3601C2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E169-C4F7-4115-4193-3760A0B8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ECDC6-3108-40CF-7AE6-359F391C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F9373-48AA-96C8-8624-0CEA5814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7FAA2-5E91-C0DB-421E-B5059291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30A1-3DEA-F9C9-45D3-37C21F6BB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D43B-EFA4-45D8-A51F-8D315DB72787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F61A-555C-A016-8469-6EC3153E2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1F83-2764-8934-BE53-36B9B7343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E24C-42E8-4D99-A6E9-67EA9472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E931-4B77-4ED0-AB94-4F58BA8EC30D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1CD-CA0F-4924-8275-86B69B5B7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406B8-FBFA-CD9E-993C-E57EE035B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5"/>
          <a:stretch/>
        </p:blipFill>
        <p:spPr>
          <a:xfrm>
            <a:off x="0" y="-17100"/>
            <a:ext cx="12192000" cy="6875100"/>
          </a:xfrm>
          <a:prstGeom prst="rect">
            <a:avLst/>
          </a:prstGeom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id="{25938437-080E-4DC7-A16B-C52629913BC2}"/>
              </a:ext>
            </a:extLst>
          </p:cNvPr>
          <p:cNvGrpSpPr>
            <a:grpSpLocks/>
          </p:cNvGrpSpPr>
          <p:nvPr/>
        </p:nvGrpSpPr>
        <p:grpSpPr bwMode="auto">
          <a:xfrm>
            <a:off x="670849" y="1265382"/>
            <a:ext cx="10874606" cy="4304145"/>
            <a:chOff x="315" y="1323"/>
            <a:chExt cx="1486" cy="1388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E558B155-F80F-40B7-A6FF-07AD065944F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7A15DA9E-BEE5-4C04-8E36-DFDCF27483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D5DA7E-072D-48A4-9CCA-AB0A6E4FD126}"/>
              </a:ext>
            </a:extLst>
          </p:cNvPr>
          <p:cNvSpPr txBox="1"/>
          <p:nvPr/>
        </p:nvSpPr>
        <p:spPr>
          <a:xfrm>
            <a:off x="2073066" y="2267247"/>
            <a:ext cx="8045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MINH</a:t>
            </a:r>
            <a:r>
              <a:rPr kumimoji="0" lang="en-SG" sz="13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SƯ</a:t>
            </a:r>
            <a:endParaRPr kumimoji="0" lang="en-SG" sz="1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0867C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FD8698-D9CA-44D4-89FF-340D41B18A8D}"/>
              </a:ext>
            </a:extLst>
          </p:cNvPr>
          <p:cNvSpPr txBox="1"/>
          <p:nvPr/>
        </p:nvSpPr>
        <p:spPr>
          <a:xfrm>
            <a:off x="5148776" y="4434051"/>
            <a:ext cx="59136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</a:t>
            </a:r>
            <a:r>
              <a:rPr lang="en-SG" sz="5200" dirty="0"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</a:t>
            </a:r>
            <a:r>
              <a:rPr kumimoji="0" lang="en-SG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rích</a:t>
            </a:r>
            <a:r>
              <a:rPr kumimoji="0" lang="en-SG" sz="5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5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Thái</a:t>
            </a:r>
            <a:r>
              <a:rPr kumimoji="0" lang="en-SG" sz="5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5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</a:t>
            </a:r>
            <a:r>
              <a:rPr kumimoji="0" lang="en-SG" sz="5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5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lợi</a:t>
            </a:r>
            <a:r>
              <a:rPr kumimoji="0" lang="en-SG" sz="5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5F42-6D3C-5F1D-1F10-330CB36B6700}"/>
              </a:ext>
            </a:extLst>
          </p:cNvPr>
          <p:cNvSpPr txBox="1"/>
          <p:nvPr/>
        </p:nvSpPr>
        <p:spPr>
          <a:xfrm>
            <a:off x="2361028" y="1288473"/>
            <a:ext cx="7469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VĂN</a:t>
            </a:r>
            <a:r>
              <a:rPr kumimoji="0" lang="en-SG" sz="5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CCCC"/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BẢN THỰC HÀNH</a:t>
            </a:r>
            <a:endParaRPr kumimoji="0" lang="en-SG" sz="5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FFCCCC"/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0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0A365935-1556-A6BE-42BC-F835A669D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C9D442D2-F213-9332-CA85-CD7D1519CF41}"/>
              </a:ext>
            </a:extLst>
          </p:cNvPr>
          <p:cNvSpPr/>
          <p:nvPr/>
        </p:nvSpPr>
        <p:spPr>
          <a:xfrm>
            <a:off x="-142875" y="657225"/>
            <a:ext cx="4986338" cy="5686425"/>
          </a:xfrm>
          <a:prstGeom prst="verticalScroll">
            <a:avLst>
              <a:gd name="adj" fmla="val 98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F73EC-5CD6-C293-0ED1-4B35769703D7}"/>
              </a:ext>
            </a:extLst>
          </p:cNvPr>
          <p:cNvSpPr txBox="1"/>
          <p:nvPr/>
        </p:nvSpPr>
        <p:spPr>
          <a:xfrm>
            <a:off x="664603" y="1188006"/>
            <a:ext cx="35058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Thanh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cõi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B9862-60F0-80B3-F79A-045865D1C676}"/>
              </a:ext>
            </a:extLst>
          </p:cNvPr>
          <p:cNvSpPr txBox="1"/>
          <p:nvPr/>
        </p:nvSpPr>
        <p:spPr>
          <a:xfrm>
            <a:off x="1657655" y="603231"/>
            <a:ext cx="1782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 tắt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2012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lÃ ng chÃ i">
            <a:extLst>
              <a:ext uri="{FF2B5EF4-FFF2-40B4-BE49-F238E27FC236}">
                <a16:creationId xmlns:a16="http://schemas.microsoft.com/office/drawing/2014/main" id="{C11E5841-306C-423F-9CCB-DAC3C592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27EBB-8513-4190-A27A-2F68DE8BB3BA}"/>
              </a:ext>
            </a:extLst>
          </p:cNvPr>
          <p:cNvSpPr/>
          <p:nvPr/>
        </p:nvSpPr>
        <p:spPr>
          <a:xfrm>
            <a:off x="890353" y="1112866"/>
            <a:ext cx="10341564" cy="492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5C8CED4-2661-48AF-980E-FCD7180A36BA}"/>
              </a:ext>
            </a:extLst>
          </p:cNvPr>
          <p:cNvGrpSpPr/>
          <p:nvPr/>
        </p:nvGrpSpPr>
        <p:grpSpPr>
          <a:xfrm rot="2881072">
            <a:off x="8905211" y="1000097"/>
            <a:ext cx="822482" cy="4037493"/>
            <a:chOff x="7267259" y="1044734"/>
            <a:chExt cx="822482" cy="4037493"/>
          </a:xfrm>
          <a:solidFill>
            <a:schemeClr val="bg1">
              <a:lumMod val="85000"/>
            </a:schemeClr>
          </a:solidFill>
        </p:grpSpPr>
        <p:sp>
          <p:nvSpPr>
            <p:cNvPr id="5" name="Isosceles Triangle 7">
              <a:extLst>
                <a:ext uri="{FF2B5EF4-FFF2-40B4-BE49-F238E27FC236}">
                  <a16:creationId xmlns:a16="http://schemas.microsoft.com/office/drawing/2014/main" id="{4AA1C609-B482-41C8-B6C2-4BD2A6E61781}"/>
                </a:ext>
              </a:extLst>
            </p:cNvPr>
            <p:cNvSpPr/>
            <p:nvPr/>
          </p:nvSpPr>
          <p:spPr>
            <a:xfrm flipV="1">
              <a:off x="7352320" y="4245333"/>
              <a:ext cx="657770" cy="8368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6" name="Isosceles Triangle 8">
              <a:extLst>
                <a:ext uri="{FF2B5EF4-FFF2-40B4-BE49-F238E27FC236}">
                  <a16:creationId xmlns:a16="http://schemas.microsoft.com/office/drawing/2014/main" id="{4284D1E1-213B-4ED3-A1A3-FFE8570B6AAF}"/>
                </a:ext>
              </a:extLst>
            </p:cNvPr>
            <p:cNvSpPr/>
            <p:nvPr/>
          </p:nvSpPr>
          <p:spPr>
            <a:xfrm flipV="1">
              <a:off x="7548590" y="4744769"/>
              <a:ext cx="265230" cy="33745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E7BEA64-A4DB-4101-BB6D-391E95A01A09}"/>
                </a:ext>
              </a:extLst>
            </p:cNvPr>
            <p:cNvSpPr/>
            <p:nvPr/>
          </p:nvSpPr>
          <p:spPr>
            <a:xfrm>
              <a:off x="7267259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6592BC0-DDFA-4F91-ADDE-9AEA2A99B365}"/>
                </a:ext>
              </a:extLst>
            </p:cNvPr>
            <p:cNvSpPr/>
            <p:nvPr/>
          </p:nvSpPr>
          <p:spPr>
            <a:xfrm>
              <a:off x="7570798" y="3894918"/>
              <a:ext cx="95276" cy="952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12B738E-5CAB-49B7-964D-81A55AEA4BC0}"/>
                </a:ext>
              </a:extLst>
            </p:cNvPr>
            <p:cNvSpPr/>
            <p:nvPr/>
          </p:nvSpPr>
          <p:spPr>
            <a:xfrm>
              <a:off x="7919620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75A9828-CA0F-432A-BF99-E23442E620EE}"/>
                </a:ext>
              </a:extLst>
            </p:cNvPr>
            <p:cNvSpPr/>
            <p:nvPr/>
          </p:nvSpPr>
          <p:spPr>
            <a:xfrm>
              <a:off x="7267259" y="3403432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B3E0541F-981C-45BE-B332-B1C607E3A20E}"/>
                </a:ext>
              </a:extLst>
            </p:cNvPr>
            <p:cNvSpPr/>
            <p:nvPr/>
          </p:nvSpPr>
          <p:spPr>
            <a:xfrm>
              <a:off x="7296727" y="299385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66A2535-65F2-4927-9460-F3967DF51795}"/>
                </a:ext>
              </a:extLst>
            </p:cNvPr>
            <p:cNvSpPr/>
            <p:nvPr/>
          </p:nvSpPr>
          <p:spPr>
            <a:xfrm>
              <a:off x="7267259" y="2440885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9A4CA5A9-EED0-4CDA-A30C-3EA564664A0A}"/>
                </a:ext>
              </a:extLst>
            </p:cNvPr>
            <p:cNvSpPr/>
            <p:nvPr/>
          </p:nvSpPr>
          <p:spPr>
            <a:xfrm>
              <a:off x="7267259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FB15138B-E3C9-4FCB-B11C-61C64D5CBD23}"/>
                </a:ext>
              </a:extLst>
            </p:cNvPr>
            <p:cNvSpPr/>
            <p:nvPr/>
          </p:nvSpPr>
          <p:spPr>
            <a:xfrm>
              <a:off x="7267259" y="146999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DAF537D-3525-4013-A98D-0767E57B78D4}"/>
                </a:ext>
              </a:extLst>
            </p:cNvPr>
            <p:cNvSpPr/>
            <p:nvPr/>
          </p:nvSpPr>
          <p:spPr>
            <a:xfrm>
              <a:off x="7291064" y="196296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BD7246FF-0BB4-44B4-BFB2-1779454DC517}"/>
                </a:ext>
              </a:extLst>
            </p:cNvPr>
            <p:cNvSpPr/>
            <p:nvPr/>
          </p:nvSpPr>
          <p:spPr>
            <a:xfrm>
              <a:off x="7895562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06674759-7408-465C-9737-3F5501B5DD83}"/>
                </a:ext>
              </a:extLst>
            </p:cNvPr>
            <p:cNvSpPr/>
            <p:nvPr/>
          </p:nvSpPr>
          <p:spPr>
            <a:xfrm>
              <a:off x="7613815" y="105817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6170EDAB-CB54-48DE-85A5-4043BCDCA398}"/>
                </a:ext>
              </a:extLst>
            </p:cNvPr>
            <p:cNvSpPr/>
            <p:nvPr/>
          </p:nvSpPr>
          <p:spPr>
            <a:xfrm>
              <a:off x="7952024" y="190862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3BD1D4A-5DD9-4438-938A-4A62A4366086}"/>
                </a:ext>
              </a:extLst>
            </p:cNvPr>
            <p:cNvSpPr/>
            <p:nvPr/>
          </p:nvSpPr>
          <p:spPr>
            <a:xfrm>
              <a:off x="7901222" y="147667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A2DDF45-837A-4614-BF80-8174543479C8}"/>
                </a:ext>
              </a:extLst>
            </p:cNvPr>
            <p:cNvSpPr/>
            <p:nvPr/>
          </p:nvSpPr>
          <p:spPr>
            <a:xfrm>
              <a:off x="7919619" y="2134959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2DCB475F-E665-43FB-A76E-609DDE424DB1}"/>
                </a:ext>
              </a:extLst>
            </p:cNvPr>
            <p:cNvSpPr/>
            <p:nvPr/>
          </p:nvSpPr>
          <p:spPr>
            <a:xfrm>
              <a:off x="7952024" y="2740585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956FA9AA-4C02-402C-B095-ABADF2E391F1}"/>
                </a:ext>
              </a:extLst>
            </p:cNvPr>
            <p:cNvSpPr/>
            <p:nvPr/>
          </p:nvSpPr>
          <p:spPr>
            <a:xfrm>
              <a:off x="7919619" y="302808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44CC4987-E37C-44B6-A34E-AB70C250DA20}"/>
                </a:ext>
              </a:extLst>
            </p:cNvPr>
            <p:cNvSpPr/>
            <p:nvPr/>
          </p:nvSpPr>
          <p:spPr>
            <a:xfrm>
              <a:off x="7952024" y="353148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BBF05918-1C3E-4D3C-9F1F-AF29D8D0A570}"/>
                </a:ext>
              </a:extLst>
            </p:cNvPr>
            <p:cNvSpPr/>
            <p:nvPr/>
          </p:nvSpPr>
          <p:spPr>
            <a:xfrm>
              <a:off x="7596594" y="213861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84A80E15-7721-40A2-923E-B715D807B1D8}"/>
                </a:ext>
              </a:extLst>
            </p:cNvPr>
            <p:cNvSpPr/>
            <p:nvPr/>
          </p:nvSpPr>
          <p:spPr>
            <a:xfrm>
              <a:off x="7634066" y="244088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715ECE39-B0B9-4458-897D-FA7E451E1490}"/>
                </a:ext>
              </a:extLst>
            </p:cNvPr>
            <p:cNvSpPr/>
            <p:nvPr/>
          </p:nvSpPr>
          <p:spPr>
            <a:xfrm>
              <a:off x="7440711" y="3050167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A7D3FC56-0FFD-4306-A82D-C78592248335}"/>
                </a:ext>
              </a:extLst>
            </p:cNvPr>
            <p:cNvSpPr/>
            <p:nvPr/>
          </p:nvSpPr>
          <p:spPr>
            <a:xfrm>
              <a:off x="7510488" y="1313645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D1F91B25-AF0A-4DC7-8815-A8F774134C3E}"/>
                </a:ext>
              </a:extLst>
            </p:cNvPr>
            <p:cNvSpPr/>
            <p:nvPr/>
          </p:nvSpPr>
          <p:spPr>
            <a:xfrm>
              <a:off x="7719126" y="1763283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67F42B3E-5AB5-4F65-826B-E3AB583F8A37}"/>
                </a:ext>
              </a:extLst>
            </p:cNvPr>
            <p:cNvSpPr/>
            <p:nvPr/>
          </p:nvSpPr>
          <p:spPr>
            <a:xfrm>
              <a:off x="7681205" y="357391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F4AF8674-0CBE-445E-A4F6-7FC5AD8D4F20}"/>
                </a:ext>
              </a:extLst>
            </p:cNvPr>
            <p:cNvSpPr/>
            <p:nvPr/>
          </p:nvSpPr>
          <p:spPr>
            <a:xfrm>
              <a:off x="7508503" y="2735020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cxnSp>
          <p:nvCxnSpPr>
            <p:cNvPr id="31" name="Straight Connector 33">
              <a:extLst>
                <a:ext uri="{FF2B5EF4-FFF2-40B4-BE49-F238E27FC236}">
                  <a16:creationId xmlns:a16="http://schemas.microsoft.com/office/drawing/2014/main" id="{1EA356E8-6CC3-4D8B-8946-1B88244D5CF4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7437380" y="3941064"/>
              <a:ext cx="133418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>
              <a:extLst>
                <a:ext uri="{FF2B5EF4-FFF2-40B4-BE49-F238E27FC236}">
                  <a16:creationId xmlns:a16="http://schemas.microsoft.com/office/drawing/2014/main" id="{E989D142-7DF8-4BA6-B939-3D629CE6447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 flipV="1">
              <a:off x="7666074" y="3941064"/>
              <a:ext cx="253546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>
              <a:extLst>
                <a:ext uri="{FF2B5EF4-FFF2-40B4-BE49-F238E27FC236}">
                  <a16:creationId xmlns:a16="http://schemas.microsoft.com/office/drawing/2014/main" id="{E20A5B01-DFFA-4E0F-9572-4CF5B7E63FC4}"/>
                </a:ext>
              </a:extLst>
            </p:cNvPr>
            <p:cNvCxnSpPr>
              <a:stCxn id="9" idx="0"/>
              <a:endCxn id="23" idx="4"/>
            </p:cNvCxnSpPr>
            <p:nvPr/>
          </p:nvCxnSpPr>
          <p:spPr>
            <a:xfrm flipH="1" flipV="1">
              <a:off x="8004680" y="3636794"/>
              <a:ext cx="1" cy="21920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>
              <a:extLst>
                <a:ext uri="{FF2B5EF4-FFF2-40B4-BE49-F238E27FC236}">
                  <a16:creationId xmlns:a16="http://schemas.microsoft.com/office/drawing/2014/main" id="{0FDEE74A-CF54-4A21-B790-78E4A9DC66A2}"/>
                </a:ext>
              </a:extLst>
            </p:cNvPr>
            <p:cNvCxnSpPr>
              <a:stCxn id="23" idx="0"/>
              <a:endCxn id="22" idx="4"/>
            </p:cNvCxnSpPr>
            <p:nvPr/>
          </p:nvCxnSpPr>
          <p:spPr>
            <a:xfrm flipV="1">
              <a:off x="8004680" y="3198203"/>
              <a:ext cx="0" cy="33327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:a16="http://schemas.microsoft.com/office/drawing/2014/main" id="{391BE5B5-7DE0-4B22-8F8F-EDB9384648C9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8004680" y="2845897"/>
              <a:ext cx="0" cy="1821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>
              <a:extLst>
                <a:ext uri="{FF2B5EF4-FFF2-40B4-BE49-F238E27FC236}">
                  <a16:creationId xmlns:a16="http://schemas.microsoft.com/office/drawing/2014/main" id="{9D1B7321-82D6-4EB1-819A-18C6E0B027A3}"/>
                </a:ext>
              </a:extLst>
            </p:cNvPr>
            <p:cNvCxnSpPr>
              <a:stCxn id="21" idx="0"/>
              <a:endCxn id="20" idx="4"/>
            </p:cNvCxnSpPr>
            <p:nvPr/>
          </p:nvCxnSpPr>
          <p:spPr>
            <a:xfrm flipV="1">
              <a:off x="8004680" y="2305080"/>
              <a:ext cx="1" cy="4355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id="{834408DE-8BF4-4DCB-BFA0-F4B3E61D1BDE}"/>
                </a:ext>
              </a:extLst>
            </p:cNvPr>
            <p:cNvCxnSpPr>
              <a:stCxn id="20" idx="0"/>
              <a:endCxn id="18" idx="4"/>
            </p:cNvCxnSpPr>
            <p:nvPr/>
          </p:nvCxnSpPr>
          <p:spPr>
            <a:xfrm flipH="1" flipV="1">
              <a:off x="8004680" y="2013933"/>
              <a:ext cx="1" cy="12102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A8ADDD8B-7AC9-4501-A6CA-1080189B235E}"/>
                </a:ext>
              </a:extLst>
            </p:cNvPr>
            <p:cNvCxnSpPr>
              <a:stCxn id="18" idx="0"/>
              <a:endCxn id="19" idx="4"/>
            </p:cNvCxnSpPr>
            <p:nvPr/>
          </p:nvCxnSpPr>
          <p:spPr>
            <a:xfrm flipH="1" flipV="1">
              <a:off x="7986283" y="1646798"/>
              <a:ext cx="18397" cy="26182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>
              <a:extLst>
                <a:ext uri="{FF2B5EF4-FFF2-40B4-BE49-F238E27FC236}">
                  <a16:creationId xmlns:a16="http://schemas.microsoft.com/office/drawing/2014/main" id="{886707BD-7514-470C-8287-07BBC9D7792B}"/>
                </a:ext>
              </a:extLst>
            </p:cNvPr>
            <p:cNvCxnSpPr>
              <a:stCxn id="19" idx="0"/>
              <a:endCxn id="16" idx="4"/>
            </p:cNvCxnSpPr>
            <p:nvPr/>
          </p:nvCxnSpPr>
          <p:spPr>
            <a:xfrm flipH="1" flipV="1">
              <a:off x="7980623" y="1214855"/>
              <a:ext cx="5660" cy="261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>
              <a:extLst>
                <a:ext uri="{FF2B5EF4-FFF2-40B4-BE49-F238E27FC236}">
                  <a16:creationId xmlns:a16="http://schemas.microsoft.com/office/drawing/2014/main" id="{052EB5A4-80EB-4844-99FD-E41D96879DB3}"/>
                </a:ext>
              </a:extLst>
            </p:cNvPr>
            <p:cNvCxnSpPr>
              <a:stCxn id="16" idx="2"/>
              <a:endCxn id="17" idx="6"/>
            </p:cNvCxnSpPr>
            <p:nvPr/>
          </p:nvCxnSpPr>
          <p:spPr>
            <a:xfrm flipH="1" flipV="1">
              <a:off x="7719127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>
              <a:extLst>
                <a:ext uri="{FF2B5EF4-FFF2-40B4-BE49-F238E27FC236}">
                  <a16:creationId xmlns:a16="http://schemas.microsoft.com/office/drawing/2014/main" id="{5AE3530E-504A-44FF-A00B-8AAEB8BCE347}"/>
                </a:ext>
              </a:extLst>
            </p:cNvPr>
            <p:cNvCxnSpPr>
              <a:stCxn id="17" idx="2"/>
              <a:endCxn id="13" idx="6"/>
            </p:cNvCxnSpPr>
            <p:nvPr/>
          </p:nvCxnSpPr>
          <p:spPr>
            <a:xfrm flipH="1">
              <a:off x="7437380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>
              <a:extLst>
                <a:ext uri="{FF2B5EF4-FFF2-40B4-BE49-F238E27FC236}">
                  <a16:creationId xmlns:a16="http://schemas.microsoft.com/office/drawing/2014/main" id="{B7D33D29-191F-48CF-9BDB-6A3550F28C6A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7352320" y="1214855"/>
              <a:ext cx="0" cy="2551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>
              <a:extLst>
                <a:ext uri="{FF2B5EF4-FFF2-40B4-BE49-F238E27FC236}">
                  <a16:creationId xmlns:a16="http://schemas.microsoft.com/office/drawing/2014/main" id="{6D09D66A-6A24-461E-AF41-694383E56AB5}"/>
                </a:ext>
              </a:extLst>
            </p:cNvPr>
            <p:cNvCxnSpPr>
              <a:stCxn id="14" idx="4"/>
              <a:endCxn id="15" idx="0"/>
            </p:cNvCxnSpPr>
            <p:nvPr/>
          </p:nvCxnSpPr>
          <p:spPr>
            <a:xfrm flipH="1">
              <a:off x="7343720" y="1640115"/>
              <a:ext cx="8600" cy="32285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>
              <a:extLst>
                <a:ext uri="{FF2B5EF4-FFF2-40B4-BE49-F238E27FC236}">
                  <a16:creationId xmlns:a16="http://schemas.microsoft.com/office/drawing/2014/main" id="{53217C04-1397-4505-A60D-175CC452E26C}"/>
                </a:ext>
              </a:extLst>
            </p:cNvPr>
            <p:cNvCxnSpPr>
              <a:stCxn id="15" idx="4"/>
              <a:endCxn id="12" idx="0"/>
            </p:cNvCxnSpPr>
            <p:nvPr/>
          </p:nvCxnSpPr>
          <p:spPr>
            <a:xfrm>
              <a:off x="7343720" y="2068281"/>
              <a:ext cx="8600" cy="37260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>
              <a:extLst>
                <a:ext uri="{FF2B5EF4-FFF2-40B4-BE49-F238E27FC236}">
                  <a16:creationId xmlns:a16="http://schemas.microsoft.com/office/drawing/2014/main" id="{5E6ACE69-6C46-42DB-8C2C-057F37DF3949}"/>
                </a:ext>
              </a:extLst>
            </p:cNvPr>
            <p:cNvCxnSpPr>
              <a:stCxn id="12" idx="4"/>
              <a:endCxn id="11" idx="0"/>
            </p:cNvCxnSpPr>
            <p:nvPr/>
          </p:nvCxnSpPr>
          <p:spPr>
            <a:xfrm flipH="1">
              <a:off x="7349383" y="2611006"/>
              <a:ext cx="2937" cy="38284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>
              <a:extLst>
                <a:ext uri="{FF2B5EF4-FFF2-40B4-BE49-F238E27FC236}">
                  <a16:creationId xmlns:a16="http://schemas.microsoft.com/office/drawing/2014/main" id="{556A491A-BC40-45CF-9B24-3EC9FE0AD6AC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>
              <a:off x="7349383" y="3099163"/>
              <a:ext cx="2937" cy="30426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>
              <a:extLst>
                <a:ext uri="{FF2B5EF4-FFF2-40B4-BE49-F238E27FC236}">
                  <a16:creationId xmlns:a16="http://schemas.microsoft.com/office/drawing/2014/main" id="{C209C689-7036-43AB-BE1A-F40E01E8DACE}"/>
                </a:ext>
              </a:extLst>
            </p:cNvPr>
            <p:cNvCxnSpPr>
              <a:stCxn id="10" idx="4"/>
              <a:endCxn id="7" idx="0"/>
            </p:cNvCxnSpPr>
            <p:nvPr/>
          </p:nvCxnSpPr>
          <p:spPr>
            <a:xfrm>
              <a:off x="7352320" y="3573553"/>
              <a:ext cx="0" cy="282450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>
              <a:extLst>
                <a:ext uri="{FF2B5EF4-FFF2-40B4-BE49-F238E27FC236}">
                  <a16:creationId xmlns:a16="http://schemas.microsoft.com/office/drawing/2014/main" id="{9BF504AA-EFF8-49A7-B644-1877D09404F5}"/>
                </a:ext>
              </a:extLst>
            </p:cNvPr>
            <p:cNvCxnSpPr>
              <a:stCxn id="7" idx="7"/>
              <a:endCxn id="29" idx="2"/>
            </p:cNvCxnSpPr>
            <p:nvPr/>
          </p:nvCxnSpPr>
          <p:spPr>
            <a:xfrm flipV="1">
              <a:off x="7412466" y="3658978"/>
              <a:ext cx="268739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>
              <a:extLst>
                <a:ext uri="{FF2B5EF4-FFF2-40B4-BE49-F238E27FC236}">
                  <a16:creationId xmlns:a16="http://schemas.microsoft.com/office/drawing/2014/main" id="{38683526-A520-4001-9A91-855BAB0C04EE}"/>
                </a:ext>
              </a:extLst>
            </p:cNvPr>
            <p:cNvCxnSpPr>
              <a:stCxn id="29" idx="6"/>
              <a:endCxn id="9" idx="1"/>
            </p:cNvCxnSpPr>
            <p:nvPr/>
          </p:nvCxnSpPr>
          <p:spPr>
            <a:xfrm>
              <a:off x="7851326" y="3658978"/>
              <a:ext cx="93208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>
              <a:extLst>
                <a:ext uri="{FF2B5EF4-FFF2-40B4-BE49-F238E27FC236}">
                  <a16:creationId xmlns:a16="http://schemas.microsoft.com/office/drawing/2014/main" id="{A361F43C-5A3E-4E9F-80F4-C33026FCEFF4}"/>
                </a:ext>
              </a:extLst>
            </p:cNvPr>
            <p:cNvCxnSpPr>
              <a:stCxn id="29" idx="4"/>
              <a:endCxn id="8" idx="7"/>
            </p:cNvCxnSpPr>
            <p:nvPr/>
          </p:nvCxnSpPr>
          <p:spPr>
            <a:xfrm flipH="1">
              <a:off x="7652121" y="3744038"/>
              <a:ext cx="114145" cy="16483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>
              <a:extLst>
                <a:ext uri="{FF2B5EF4-FFF2-40B4-BE49-F238E27FC236}">
                  <a16:creationId xmlns:a16="http://schemas.microsoft.com/office/drawing/2014/main" id="{AB990E06-9B03-46DC-A498-98C53D0F0233}"/>
                </a:ext>
              </a:extLst>
            </p:cNvPr>
            <p:cNvCxnSpPr>
              <a:stCxn id="29" idx="1"/>
              <a:endCxn id="10" idx="6"/>
            </p:cNvCxnSpPr>
            <p:nvPr/>
          </p:nvCxnSpPr>
          <p:spPr>
            <a:xfrm flipH="1" flipV="1">
              <a:off x="7437380" y="3488493"/>
              <a:ext cx="268739" cy="11033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>
              <a:extLst>
                <a:ext uri="{FF2B5EF4-FFF2-40B4-BE49-F238E27FC236}">
                  <a16:creationId xmlns:a16="http://schemas.microsoft.com/office/drawing/2014/main" id="{03804FCE-AE75-402C-908B-14138CA09809}"/>
                </a:ext>
              </a:extLst>
            </p:cNvPr>
            <p:cNvCxnSpPr>
              <a:stCxn id="10" idx="7"/>
              <a:endCxn id="26" idx="3"/>
            </p:cNvCxnSpPr>
            <p:nvPr/>
          </p:nvCxnSpPr>
          <p:spPr>
            <a:xfrm flipV="1">
              <a:off x="7412466" y="3261127"/>
              <a:ext cx="64440" cy="16721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>
              <a:extLst>
                <a:ext uri="{FF2B5EF4-FFF2-40B4-BE49-F238E27FC236}">
                  <a16:creationId xmlns:a16="http://schemas.microsoft.com/office/drawing/2014/main" id="{C5D5BE9A-6B87-449D-9D2D-F5A0168604CE}"/>
                </a:ext>
              </a:extLst>
            </p:cNvPr>
            <p:cNvCxnSpPr>
              <a:stCxn id="26" idx="6"/>
              <a:endCxn id="22" idx="2"/>
            </p:cNvCxnSpPr>
            <p:nvPr/>
          </p:nvCxnSpPr>
          <p:spPr>
            <a:xfrm flipV="1">
              <a:off x="7687866" y="3113143"/>
              <a:ext cx="231753" cy="6060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>
              <a:extLst>
                <a:ext uri="{FF2B5EF4-FFF2-40B4-BE49-F238E27FC236}">
                  <a16:creationId xmlns:a16="http://schemas.microsoft.com/office/drawing/2014/main" id="{FEBAB612-3AE9-4567-A4BA-B6A35A2F261A}"/>
                </a:ext>
              </a:extLst>
            </p:cNvPr>
            <p:cNvCxnSpPr>
              <a:stCxn id="23" idx="1"/>
              <a:endCxn id="26" idx="5"/>
            </p:cNvCxnSpPr>
            <p:nvPr/>
          </p:nvCxnSpPr>
          <p:spPr>
            <a:xfrm flipH="1" flipV="1">
              <a:off x="7651671" y="3261127"/>
              <a:ext cx="315776" cy="28577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>
              <a:extLst>
                <a:ext uri="{FF2B5EF4-FFF2-40B4-BE49-F238E27FC236}">
                  <a16:creationId xmlns:a16="http://schemas.microsoft.com/office/drawing/2014/main" id="{50F34E75-72AD-4941-979B-C07A863FA76E}"/>
                </a:ext>
              </a:extLst>
            </p:cNvPr>
            <p:cNvCxnSpPr>
              <a:stCxn id="29" idx="0"/>
              <a:endCxn id="22" idx="3"/>
            </p:cNvCxnSpPr>
            <p:nvPr/>
          </p:nvCxnSpPr>
          <p:spPr>
            <a:xfrm flipV="1">
              <a:off x="7766266" y="3173289"/>
              <a:ext cx="178267" cy="4006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>
              <a:extLst>
                <a:ext uri="{FF2B5EF4-FFF2-40B4-BE49-F238E27FC236}">
                  <a16:creationId xmlns:a16="http://schemas.microsoft.com/office/drawing/2014/main" id="{EE9AE68D-78BB-41C0-A562-85AD6FDE07D2}"/>
                </a:ext>
              </a:extLst>
            </p:cNvPr>
            <p:cNvCxnSpPr>
              <a:stCxn id="22" idx="1"/>
              <a:endCxn id="30" idx="5"/>
            </p:cNvCxnSpPr>
            <p:nvPr/>
          </p:nvCxnSpPr>
          <p:spPr>
            <a:xfrm flipH="1" flipV="1">
              <a:off x="7598392" y="2824909"/>
              <a:ext cx="346141" cy="22808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>
              <a:extLst>
                <a:ext uri="{FF2B5EF4-FFF2-40B4-BE49-F238E27FC236}">
                  <a16:creationId xmlns:a16="http://schemas.microsoft.com/office/drawing/2014/main" id="{B8D6D9A2-E380-4359-A508-C13AE26D48B5}"/>
                </a:ext>
              </a:extLst>
            </p:cNvPr>
            <p:cNvCxnSpPr>
              <a:stCxn id="11" idx="7"/>
              <a:endCxn id="30" idx="3"/>
            </p:cNvCxnSpPr>
            <p:nvPr/>
          </p:nvCxnSpPr>
          <p:spPr>
            <a:xfrm flipV="1">
              <a:off x="7386616" y="2824909"/>
              <a:ext cx="137310" cy="1843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>
              <a:extLst>
                <a:ext uri="{FF2B5EF4-FFF2-40B4-BE49-F238E27FC236}">
                  <a16:creationId xmlns:a16="http://schemas.microsoft.com/office/drawing/2014/main" id="{90F9C805-4357-44FB-8127-75458F8EA7EF}"/>
                </a:ext>
              </a:extLst>
            </p:cNvPr>
            <p:cNvCxnSpPr>
              <a:stCxn id="30" idx="7"/>
              <a:endCxn id="25" idx="3"/>
            </p:cNvCxnSpPr>
            <p:nvPr/>
          </p:nvCxnSpPr>
          <p:spPr>
            <a:xfrm flipV="1">
              <a:off x="7598392" y="2586091"/>
              <a:ext cx="60588" cy="16435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>
              <a:extLst>
                <a:ext uri="{FF2B5EF4-FFF2-40B4-BE49-F238E27FC236}">
                  <a16:creationId xmlns:a16="http://schemas.microsoft.com/office/drawing/2014/main" id="{F6482159-E230-4EA1-AFBA-32DAD68A940B}"/>
                </a:ext>
              </a:extLst>
            </p:cNvPr>
            <p:cNvCxnSpPr>
              <a:stCxn id="21" idx="1"/>
              <a:endCxn id="25" idx="5"/>
            </p:cNvCxnSpPr>
            <p:nvPr/>
          </p:nvCxnSpPr>
          <p:spPr>
            <a:xfrm flipH="1" flipV="1">
              <a:off x="7779273" y="2586091"/>
              <a:ext cx="188174" cy="1699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>
              <a:extLst>
                <a:ext uri="{FF2B5EF4-FFF2-40B4-BE49-F238E27FC236}">
                  <a16:creationId xmlns:a16="http://schemas.microsoft.com/office/drawing/2014/main" id="{949F8F77-F141-4789-A602-E9D600CFF015}"/>
                </a:ext>
              </a:extLst>
            </p:cNvPr>
            <p:cNvCxnSpPr>
              <a:stCxn id="26" idx="0"/>
              <a:endCxn id="30" idx="4"/>
            </p:cNvCxnSpPr>
            <p:nvPr/>
          </p:nvCxnSpPr>
          <p:spPr>
            <a:xfrm flipH="1" flipV="1">
              <a:off x="7561159" y="2840332"/>
              <a:ext cx="3130" cy="20983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>
              <a:extLst>
                <a:ext uri="{FF2B5EF4-FFF2-40B4-BE49-F238E27FC236}">
                  <a16:creationId xmlns:a16="http://schemas.microsoft.com/office/drawing/2014/main" id="{434D8EC1-2B21-4C41-BCCF-F36A76EBFFB7}"/>
                </a:ext>
              </a:extLst>
            </p:cNvPr>
            <p:cNvCxnSpPr>
              <a:stCxn id="30" idx="0"/>
              <a:endCxn id="12" idx="5"/>
            </p:cNvCxnSpPr>
            <p:nvPr/>
          </p:nvCxnSpPr>
          <p:spPr>
            <a:xfrm flipH="1" flipV="1">
              <a:off x="7412466" y="2586092"/>
              <a:ext cx="148693" cy="1489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>
              <a:extLst>
                <a:ext uri="{FF2B5EF4-FFF2-40B4-BE49-F238E27FC236}">
                  <a16:creationId xmlns:a16="http://schemas.microsoft.com/office/drawing/2014/main" id="{DB9CE27E-B370-4AE6-AF12-E97A6AC5BED1}"/>
                </a:ext>
              </a:extLst>
            </p:cNvPr>
            <p:cNvCxnSpPr>
              <a:stCxn id="12" idx="7"/>
              <a:endCxn id="24" idx="3"/>
            </p:cNvCxnSpPr>
            <p:nvPr/>
          </p:nvCxnSpPr>
          <p:spPr>
            <a:xfrm flipV="1">
              <a:off x="7412466" y="2228508"/>
              <a:ext cx="199551" cy="23729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>
              <a:extLst>
                <a:ext uri="{FF2B5EF4-FFF2-40B4-BE49-F238E27FC236}">
                  <a16:creationId xmlns:a16="http://schemas.microsoft.com/office/drawing/2014/main" id="{DCC8950B-D54F-4335-8FF2-CC655397BAC7}"/>
                </a:ext>
              </a:extLst>
            </p:cNvPr>
            <p:cNvCxnSpPr>
              <a:stCxn id="24" idx="1"/>
              <a:endCxn id="15" idx="6"/>
            </p:cNvCxnSpPr>
            <p:nvPr/>
          </p:nvCxnSpPr>
          <p:spPr>
            <a:xfrm flipH="1" flipV="1">
              <a:off x="7396376" y="2015625"/>
              <a:ext cx="215641" cy="1384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>
              <a:extLst>
                <a:ext uri="{FF2B5EF4-FFF2-40B4-BE49-F238E27FC236}">
                  <a16:creationId xmlns:a16="http://schemas.microsoft.com/office/drawing/2014/main" id="{45788511-773D-4366-BAC5-576697C8C5D6}"/>
                </a:ext>
              </a:extLst>
            </p:cNvPr>
            <p:cNvCxnSpPr>
              <a:stCxn id="15" idx="7"/>
              <a:endCxn id="28" idx="2"/>
            </p:cNvCxnSpPr>
            <p:nvPr/>
          </p:nvCxnSpPr>
          <p:spPr>
            <a:xfrm flipV="1">
              <a:off x="7380953" y="1815939"/>
              <a:ext cx="338173" cy="16245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>
              <a:extLst>
                <a:ext uri="{FF2B5EF4-FFF2-40B4-BE49-F238E27FC236}">
                  <a16:creationId xmlns:a16="http://schemas.microsoft.com/office/drawing/2014/main" id="{C638F8A9-E255-457B-A999-D59895C59CAA}"/>
                </a:ext>
              </a:extLst>
            </p:cNvPr>
            <p:cNvCxnSpPr>
              <a:stCxn id="24" idx="0"/>
              <a:endCxn id="28" idx="4"/>
            </p:cNvCxnSpPr>
            <p:nvPr/>
          </p:nvCxnSpPr>
          <p:spPr>
            <a:xfrm flipV="1">
              <a:off x="7649250" y="1868595"/>
              <a:ext cx="122532" cy="27002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>
              <a:extLst>
                <a:ext uri="{FF2B5EF4-FFF2-40B4-BE49-F238E27FC236}">
                  <a16:creationId xmlns:a16="http://schemas.microsoft.com/office/drawing/2014/main" id="{93A73010-E074-4AF1-8CAC-0CAE19F99F7F}"/>
                </a:ext>
              </a:extLst>
            </p:cNvPr>
            <p:cNvCxnSpPr>
              <a:stCxn id="25" idx="0"/>
              <a:endCxn id="24" idx="5"/>
            </p:cNvCxnSpPr>
            <p:nvPr/>
          </p:nvCxnSpPr>
          <p:spPr>
            <a:xfrm flipH="1" flipV="1">
              <a:off x="7686483" y="2228508"/>
              <a:ext cx="32644" cy="21237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>
              <a:extLst>
                <a:ext uri="{FF2B5EF4-FFF2-40B4-BE49-F238E27FC236}">
                  <a16:creationId xmlns:a16="http://schemas.microsoft.com/office/drawing/2014/main" id="{5100BDCF-4E15-47F0-BF95-FF944B98D580}"/>
                </a:ext>
              </a:extLst>
            </p:cNvPr>
            <p:cNvCxnSpPr>
              <a:stCxn id="24" idx="7"/>
              <a:endCxn id="18" idx="2"/>
            </p:cNvCxnSpPr>
            <p:nvPr/>
          </p:nvCxnSpPr>
          <p:spPr>
            <a:xfrm flipV="1">
              <a:off x="7686483" y="1961277"/>
              <a:ext cx="265541" cy="1927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>
              <a:extLst>
                <a:ext uri="{FF2B5EF4-FFF2-40B4-BE49-F238E27FC236}">
                  <a16:creationId xmlns:a16="http://schemas.microsoft.com/office/drawing/2014/main" id="{C3D4AFE8-D6BE-4C5C-870A-7AEEB0251B14}"/>
                </a:ext>
              </a:extLst>
            </p:cNvPr>
            <p:cNvCxnSpPr>
              <a:stCxn id="18" idx="1"/>
              <a:endCxn id="28" idx="6"/>
            </p:cNvCxnSpPr>
            <p:nvPr/>
          </p:nvCxnSpPr>
          <p:spPr>
            <a:xfrm flipH="1" flipV="1">
              <a:off x="7824438" y="1815939"/>
              <a:ext cx="143009" cy="1081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>
              <a:extLst>
                <a:ext uri="{FF2B5EF4-FFF2-40B4-BE49-F238E27FC236}">
                  <a16:creationId xmlns:a16="http://schemas.microsoft.com/office/drawing/2014/main" id="{7AA7B5A6-2048-4E93-8D5A-D9DA2A2F039B}"/>
                </a:ext>
              </a:extLst>
            </p:cNvPr>
            <p:cNvCxnSpPr>
              <a:stCxn id="28" idx="7"/>
              <a:endCxn id="19" idx="3"/>
            </p:cNvCxnSpPr>
            <p:nvPr/>
          </p:nvCxnSpPr>
          <p:spPr>
            <a:xfrm flipV="1">
              <a:off x="7809015" y="1621884"/>
              <a:ext cx="117121" cy="156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>
              <a:extLst>
                <a:ext uri="{FF2B5EF4-FFF2-40B4-BE49-F238E27FC236}">
                  <a16:creationId xmlns:a16="http://schemas.microsoft.com/office/drawing/2014/main" id="{38961598-4C35-45C6-B25C-70C7404AF01A}"/>
                </a:ext>
              </a:extLst>
            </p:cNvPr>
            <p:cNvCxnSpPr>
              <a:stCxn id="28" idx="1"/>
              <a:endCxn id="27" idx="4"/>
            </p:cNvCxnSpPr>
            <p:nvPr/>
          </p:nvCxnSpPr>
          <p:spPr>
            <a:xfrm flipH="1" flipV="1">
              <a:off x="7634066" y="1560800"/>
              <a:ext cx="100483" cy="21790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>
              <a:extLst>
                <a:ext uri="{FF2B5EF4-FFF2-40B4-BE49-F238E27FC236}">
                  <a16:creationId xmlns:a16="http://schemas.microsoft.com/office/drawing/2014/main" id="{DD5CDADE-CFD6-49A6-B5F0-D573F1D9BD44}"/>
                </a:ext>
              </a:extLst>
            </p:cNvPr>
            <p:cNvCxnSpPr>
              <a:stCxn id="14" idx="7"/>
              <a:endCxn id="27" idx="2"/>
            </p:cNvCxnSpPr>
            <p:nvPr/>
          </p:nvCxnSpPr>
          <p:spPr>
            <a:xfrm flipV="1">
              <a:off x="7412466" y="1437223"/>
              <a:ext cx="98022" cy="576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>
              <a:extLst>
                <a:ext uri="{FF2B5EF4-FFF2-40B4-BE49-F238E27FC236}">
                  <a16:creationId xmlns:a16="http://schemas.microsoft.com/office/drawing/2014/main" id="{88FA8C1A-7F0F-4A2E-896E-D83F52E9F58E}"/>
                </a:ext>
              </a:extLst>
            </p:cNvPr>
            <p:cNvCxnSpPr>
              <a:stCxn id="27" idx="1"/>
              <a:endCxn id="13" idx="5"/>
            </p:cNvCxnSpPr>
            <p:nvPr/>
          </p:nvCxnSpPr>
          <p:spPr>
            <a:xfrm flipH="1" flipV="1">
              <a:off x="7412466" y="1189941"/>
              <a:ext cx="134217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>
              <a:extLst>
                <a:ext uri="{FF2B5EF4-FFF2-40B4-BE49-F238E27FC236}">
                  <a16:creationId xmlns:a16="http://schemas.microsoft.com/office/drawing/2014/main" id="{6A2FA935-44D6-479E-A24B-A7EE67EB6B86}"/>
                </a:ext>
              </a:extLst>
            </p:cNvPr>
            <p:cNvCxnSpPr>
              <a:stCxn id="27" idx="0"/>
              <a:endCxn id="17" idx="4"/>
            </p:cNvCxnSpPr>
            <p:nvPr/>
          </p:nvCxnSpPr>
          <p:spPr>
            <a:xfrm flipV="1">
              <a:off x="7634066" y="1163484"/>
              <a:ext cx="32405" cy="15016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>
              <a:extLst>
                <a:ext uri="{FF2B5EF4-FFF2-40B4-BE49-F238E27FC236}">
                  <a16:creationId xmlns:a16="http://schemas.microsoft.com/office/drawing/2014/main" id="{B11B2E85-6483-4C82-AB71-72E92EBC5655}"/>
                </a:ext>
              </a:extLst>
            </p:cNvPr>
            <p:cNvCxnSpPr>
              <a:stCxn id="27" idx="7"/>
              <a:endCxn id="16" idx="3"/>
            </p:cNvCxnSpPr>
            <p:nvPr/>
          </p:nvCxnSpPr>
          <p:spPr>
            <a:xfrm flipV="1">
              <a:off x="7721448" y="1189941"/>
              <a:ext cx="199028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>
              <a:extLst>
                <a:ext uri="{FF2B5EF4-FFF2-40B4-BE49-F238E27FC236}">
                  <a16:creationId xmlns:a16="http://schemas.microsoft.com/office/drawing/2014/main" id="{F7283908-F79E-4589-9A30-768C2C67E26B}"/>
                </a:ext>
              </a:extLst>
            </p:cNvPr>
            <p:cNvCxnSpPr>
              <a:stCxn id="27" idx="6"/>
              <a:endCxn id="19" idx="1"/>
            </p:cNvCxnSpPr>
            <p:nvPr/>
          </p:nvCxnSpPr>
          <p:spPr>
            <a:xfrm>
              <a:off x="7757643" y="1437223"/>
              <a:ext cx="168493" cy="6436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8">
              <a:extLst>
                <a:ext uri="{FF2B5EF4-FFF2-40B4-BE49-F238E27FC236}">
                  <a16:creationId xmlns:a16="http://schemas.microsoft.com/office/drawing/2014/main" id="{D8928F64-CDBE-452C-B5A9-F1A8BB33E26D}"/>
                </a:ext>
              </a:extLst>
            </p:cNvPr>
            <p:cNvSpPr/>
            <p:nvPr/>
          </p:nvSpPr>
          <p:spPr>
            <a:xfrm>
              <a:off x="7551064" y="4701628"/>
              <a:ext cx="260282" cy="86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</p:grpSp>
      <p:sp>
        <p:nvSpPr>
          <p:cNvPr id="77" name="Freeform 13">
            <a:extLst>
              <a:ext uri="{FF2B5EF4-FFF2-40B4-BE49-F238E27FC236}">
                <a16:creationId xmlns:a16="http://schemas.microsoft.com/office/drawing/2014/main" id="{F6C713FD-37F7-4300-B132-79CC301DCD2A}"/>
              </a:ext>
            </a:extLst>
          </p:cNvPr>
          <p:cNvSpPr>
            <a:spLocks noEditPoints="1"/>
          </p:cNvSpPr>
          <p:nvPr/>
        </p:nvSpPr>
        <p:spPr bwMode="auto">
          <a:xfrm>
            <a:off x="2842215" y="4469771"/>
            <a:ext cx="4886699" cy="1225106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微软雅黑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689461-8E6E-46A4-9DBD-36321F3276B1}"/>
              </a:ext>
            </a:extLst>
          </p:cNvPr>
          <p:cNvSpPr txBox="1"/>
          <p:nvPr/>
        </p:nvSpPr>
        <p:spPr>
          <a:xfrm rot="20777740">
            <a:off x="1365065" y="2502796"/>
            <a:ext cx="856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KHÁM</a:t>
            </a:r>
            <a:r>
              <a:rPr kumimoji="0" lang="en-SG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PHÁ VĂN BẢN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0867C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98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17 0.12916 L -0.40117 0.12939 C -0.40091 0.12963 -0.39492 0.13356 -0.39323 0.13472 C -0.39192 0.13518 -0.39075 0.13541 -0.38971 0.13611 C -0.38919 0.13634 -0.38867 0.13703 -0.38776 0.1375 C -0.38698 0.13796 -0.38554 0.13819 -0.38476 0.13889 C -0.38424 0.13912 -0.38307 0.13981 -0.38229 0.14004 C -0.38125 0.14074 -0.38073 0.14097 -0.37929 0.14143 C -0.37604 0.14305 -0.37734 0.14351 -0.37304 0.14421 C -0.36992 0.1449 -0.3664 0.14514 -0.36393 0.1456 C -0.36289 0.14652 -0.36041 0.14814 -0.35924 0.14838 L -0.33841 0.15115 C -0.33763 0.15162 -0.3362 0.15231 -0.33541 0.15254 C -0.33268 0.15324 -0.33021 0.15301 -0.32747 0.15393 C -0.32578 0.15439 -0.32422 0.15601 -0.32278 0.15671 C -0.31679 0.15879 -0.32031 0.15787 -0.31185 0.15949 C -0.30638 0.16273 -0.31315 0.15879 -0.30638 0.16203 C -0.30612 0.1625 -0.30495 0.16319 -0.30416 0.16342 C -0.30247 0.16412 -0.30117 0.16435 -0.29948 0.16481 C -0.29179 0.16736 -0.29974 0.16527 -0.28958 0.16759 C -0.28307 0.1706 -0.29075 0.16736 -0.28086 0.17037 C -0.27838 0.17129 -0.27591 0.17199 -0.27317 0.17314 C -0.27239 0.17361 -0.27148 0.1743 -0.27018 0.17453 C -0.26771 0.17523 -0.26523 0.17546 -0.26328 0.17592 C -0.25859 0.17893 -0.2625 0.17685 -0.25312 0.1787 L -0.24114 0.18148 C -0.2345 0.18426 -0.24049 0.18171 -0.23034 0.18402 C -0.22135 0.18611 -0.22955 0.18518 -0.21992 0.1868 C -0.21666 0.1875 -0.21367 0.18773 -0.21093 0.18819 C -0.20924 0.18865 -0.20794 0.18958 -0.20703 0.18958 C -0.18463 0.18958 -0.19088 0.19259 -0.18047 0.1868 C -0.17851 0.18125 -0.17773 0.18101 -0.17995 0.17176 C -0.18021 0.17014 -0.18125 0.17014 -0.18216 0.16898 C -0.18294 0.16782 -0.18372 0.1662 -0.18463 0.16481 C -0.18567 0.16389 -0.18567 0.16319 -0.18672 0.16203 C -0.18789 0.16088 -0.18815 0.15902 -0.18893 0.1581 C -0.18984 0.15717 -0.19088 0.15717 -0.19114 0.15671 C -0.19284 0.15486 -0.19479 0.15301 -0.19583 0.15115 C -0.19661 0.15023 -0.19804 0.1493 -0.19856 0.14838 C -0.19909 0.14699 -0.19935 0.14537 -0.20026 0.14421 C -0.20104 0.14259 -0.20429 0.13935 -0.20547 0.13889 C -0.20651 0.13796 -0.20924 0.13726 -0.21093 0.13611 C -0.2125 0.13449 -0.21367 0.1324 -0.21536 0.13078 C -0.2164 0.12963 -0.21666 0.1287 -0.21771 0.12847 C -0.22083 0.12639 -0.2194 0.12777 -0.2233 0.12569 C -0.22461 0.12407 -0.22578 0.12106 -0.2276 0.1206 C -0.23034 0.11967 -0.23346 0.11828 -0.23554 0.11666 C -0.23971 0.11273 -0.2375 0.11412 -0.24245 0.1125 C -0.24323 0.11157 -0.24388 0.11018 -0.24466 0.10972 C -0.24713 0.10833 -0.25117 0.10694 -0.25117 0.10717 C -0.25182 0.10555 -0.25234 0.10393 -0.25312 0.10277 C -0.2539 0.10208 -0.25481 0.10231 -0.2556 0.10139 C -0.25755 0.09953 -0.25755 0.09583 -0.25807 0.09328 C -0.25755 0.09004 -0.25885 0.08449 -0.25755 0.08379 C -0.23971 0.07847 -0.23776 0.08379 -0.2263 0.08634 C -0.22083 0.08773 -0.21588 0.08819 -0.20976 0.08912 C -0.20182 0.09375 -0.21862 0.08449 -0.19856 0.09328 C -0.19258 0.09606 -0.19856 0.09328 -0.18893 0.09606 C -0.17773 0.09907 -0.19804 0.09583 -0.17448 0.09861 C -0.16562 0.10277 -0.17526 0.09861 -0.15495 0.10139 C -0.15364 0.10162 -0.15273 0.10277 -0.15169 0.10277 C -0.14153 0.1037 -0.1319 0.1037 -0.12265 0.10416 C -0.11901 0.10509 -0.11601 0.10532 -0.11276 0.10694 C -0.11198 0.1074 -0.11106 0.1081 -0.11054 0.10833 C -0.10729 0.10902 -0.10455 0.10926 -0.10143 0.10972 C -0.09987 0.10995 -0.09817 0.11064 -0.09661 0.11111 C -0.09349 0.11064 -0.09075 0.11157 -0.08776 0.10972 C -0.08698 0.10902 -0.08672 0.10625 -0.08672 0.10416 C -0.0862 0.09606 -0.08672 0.08773 -0.08698 0.07963 C -0.08724 0.07801 -0.08828 0.07708 -0.08854 0.07569 C -0.08919 0.07384 -0.08971 0.07199 -0.09023 0.07014 C -0.09166 0.06389 -0.09075 0.05972 -0.09661 0.05625 C -0.09817 0.05555 -0.09935 0.05463 -0.10091 0.0537 C -0.1026 0.05092 -0.10364 0.04652 -0.10534 0.04537 C -0.10885 0.04328 -0.10703 0.04467 -0.11106 0.0412 C -0.09843 0.03402 -0.10612 0.03796 -0.0763 0.0412 C -0.07409 0.04143 -0.07239 0.04305 -0.07018 0.04398 C -0.06888 0.04444 -0.0681 0.0449 -0.06718 0.04537 C -0.06523 0.04768 -0.06367 0.04976 -0.06172 0.05092 C -0.0595 0.05208 -0.05755 0.05277 -0.05521 0.0537 C -0.05455 0.05416 -0.05351 0.05463 -0.05234 0.05509 L -0.04466 0.05764 " pathEditMode="relative" rAng="0" ptsTypes="AAAAAAAAAAAAAAAAAAAAAAAAAAAAAAAAAAAAAAAAAAAAAAAAAAAAAAAAAAAAAAAAAAAAAAAAAAAAAAAA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7" grpId="1" animBg="1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E40E4-0D05-5A84-DC1F-2456D3FC83F9}"/>
              </a:ext>
            </a:extLst>
          </p:cNvPr>
          <p:cNvSpPr txBox="1"/>
          <p:nvPr/>
        </p:nvSpPr>
        <p:spPr>
          <a:xfrm>
            <a:off x="666750" y="507067"/>
            <a:ext cx="10858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B6319B-DFF2-779F-3E10-55422A36E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76339"/>
              </p:ext>
            </p:extLst>
          </p:nvPr>
        </p:nvGraphicFramePr>
        <p:xfrm>
          <a:off x="666750" y="1295400"/>
          <a:ext cx="10858500" cy="42672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725149">
                  <a:extLst>
                    <a:ext uri="{9D8B030D-6E8A-4147-A177-3AD203B41FA5}">
                      <a16:colId xmlns:a16="http://schemas.microsoft.com/office/drawing/2014/main" val="215059920"/>
                    </a:ext>
                  </a:extLst>
                </a:gridCol>
                <a:gridCol w="3133351">
                  <a:extLst>
                    <a:ext uri="{9D8B030D-6E8A-4147-A177-3AD203B41FA5}">
                      <a16:colId xmlns:a16="http://schemas.microsoft.com/office/drawing/2014/main" val="36895913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9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1/Ông thực hiện chuyến công du khi tuổi tác như thế nào? Qua đó cho ta thấy điều gì?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816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2/Hãy tìm chi tiết miêu tả không gian và thời gian trong đoạn trích?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762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3/Ông đã được miêu tả qua những hành động cử chỉ lời nói ra sao?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64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4/Khi nghe hai người lính gác nói chuyện về bản thân ông đã có thái độ gì?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854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5/Hãy nhận xét về nhân vật này?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0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43821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C5EF5-212F-4192-45F7-73BE556EEE0E}"/>
              </a:ext>
            </a:extLst>
          </p:cNvPr>
          <p:cNvSpPr txBox="1"/>
          <p:nvPr/>
        </p:nvSpPr>
        <p:spPr>
          <a:xfrm>
            <a:off x="740266" y="499578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B5BC5-A3E7-0C3A-29EE-75AD94A0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494" y="2201397"/>
            <a:ext cx="2590799" cy="3193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9D6982-2942-4234-9036-C16DC6F2C63A}"/>
              </a:ext>
            </a:extLst>
          </p:cNvPr>
          <p:cNvSpPr txBox="1"/>
          <p:nvPr/>
        </p:nvSpPr>
        <p:spPr>
          <a:xfrm>
            <a:off x="530578" y="1907047"/>
            <a:ext cx="44667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F2D08-C287-93AE-6D21-9C2BD39C72BD}"/>
              </a:ext>
            </a:extLst>
          </p:cNvPr>
          <p:cNvSpPr txBox="1"/>
          <p:nvPr/>
        </p:nvSpPr>
        <p:spPr>
          <a:xfrm>
            <a:off x="7239467" y="2299614"/>
            <a:ext cx="4570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FD03E-1F9E-DBEE-FF29-7205DA773D2A}"/>
              </a:ext>
            </a:extLst>
          </p:cNvPr>
          <p:cNvSpPr txBox="1"/>
          <p:nvPr/>
        </p:nvSpPr>
        <p:spPr>
          <a:xfrm>
            <a:off x="740266" y="4045172"/>
            <a:ext cx="3957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5589D-8889-A809-3F45-0FA684081309}"/>
              </a:ext>
            </a:extLst>
          </p:cNvPr>
          <p:cNvSpPr txBox="1"/>
          <p:nvPr/>
        </p:nvSpPr>
        <p:spPr>
          <a:xfrm>
            <a:off x="7372431" y="4045171"/>
            <a:ext cx="4437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3B623-2310-9CBA-7F1A-0A6F3B64103F}"/>
              </a:ext>
            </a:extLst>
          </p:cNvPr>
          <p:cNvSpPr txBox="1"/>
          <p:nvPr/>
        </p:nvSpPr>
        <p:spPr>
          <a:xfrm>
            <a:off x="660400" y="5650925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8D596-B0EA-D887-8E07-071666E4F41A}"/>
              </a:ext>
            </a:extLst>
          </p:cNvPr>
          <p:cNvSpPr txBox="1"/>
          <p:nvPr/>
        </p:nvSpPr>
        <p:spPr>
          <a:xfrm>
            <a:off x="660400" y="1257363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 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35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741C4-1775-D54F-C62C-12C6403D8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3" r="291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BA812-4A7F-661D-0E2E-27D8FFBA0AE9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b/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8A35C3-C5A5-397F-81C1-A82D265E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130300"/>
            <a:ext cx="2566010" cy="3163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0EFF49-8479-E30B-6240-316CE1498339}"/>
              </a:ext>
            </a:extLst>
          </p:cNvPr>
          <p:cNvSpPr/>
          <p:nvPr/>
        </p:nvSpPr>
        <p:spPr>
          <a:xfrm>
            <a:off x="3886789" y="1028700"/>
            <a:ext cx="7304087" cy="1055687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900" algn="l"/>
              </a:tabLst>
            </a:pP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70C468-9514-ABEF-E64A-CF791681AC65}"/>
              </a:ext>
            </a:extLst>
          </p:cNvPr>
          <p:cNvSpPr/>
          <p:nvPr/>
        </p:nvSpPr>
        <p:spPr>
          <a:xfrm>
            <a:off x="3886789" y="2342851"/>
            <a:ext cx="7304087" cy="1055687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900" algn="l"/>
              </a:tabLst>
            </a:pP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44921B-D7AE-A829-9188-5CF98CD51A5D}"/>
              </a:ext>
            </a:extLst>
          </p:cNvPr>
          <p:cNvSpPr/>
          <p:nvPr/>
        </p:nvSpPr>
        <p:spPr>
          <a:xfrm>
            <a:off x="3886789" y="3657002"/>
            <a:ext cx="7304087" cy="1055687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42900" algn="l"/>
              </a:tabLs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4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people sitting on a rock&#10;&#10;Description automatically generated with low confidence">
            <a:extLst>
              <a:ext uri="{FF2B5EF4-FFF2-40B4-BE49-F238E27FC236}">
                <a16:creationId xmlns:a16="http://schemas.microsoft.com/office/drawing/2014/main" id="{ABD64204-5C11-5BA2-6692-C2776FEA2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2" b="46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2C253-44F7-C693-2CCE-7A2957502822}"/>
              </a:ext>
            </a:extLst>
          </p:cNvPr>
          <p:cNvSpPr txBox="1"/>
          <p:nvPr/>
        </p:nvSpPr>
        <p:spPr>
          <a:xfrm>
            <a:off x="666750" y="443925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D0D90B-BDA0-6A05-A1C5-4CA91BCBF49C}"/>
              </a:ext>
            </a:extLst>
          </p:cNvPr>
          <p:cNvSpPr/>
          <p:nvPr/>
        </p:nvSpPr>
        <p:spPr>
          <a:xfrm>
            <a:off x="6629400" y="4029075"/>
            <a:ext cx="5257800" cy="2105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  <a:tabLst>
                <a:tab pos="1533525" algn="l"/>
              </a:tabLs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6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lÃ ng chÃ i">
            <a:extLst>
              <a:ext uri="{FF2B5EF4-FFF2-40B4-BE49-F238E27FC236}">
                <a16:creationId xmlns:a16="http://schemas.microsoft.com/office/drawing/2014/main" id="{C11E5841-306C-423F-9CCB-DAC3C592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27EBB-8513-4190-A27A-2F68DE8BB3BA}"/>
              </a:ext>
            </a:extLst>
          </p:cNvPr>
          <p:cNvSpPr/>
          <p:nvPr/>
        </p:nvSpPr>
        <p:spPr>
          <a:xfrm>
            <a:off x="890353" y="1112866"/>
            <a:ext cx="10341564" cy="492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5C8CED4-2661-48AF-980E-FCD7180A36BA}"/>
              </a:ext>
            </a:extLst>
          </p:cNvPr>
          <p:cNvGrpSpPr/>
          <p:nvPr/>
        </p:nvGrpSpPr>
        <p:grpSpPr>
          <a:xfrm rot="2881072">
            <a:off x="8905211" y="1000097"/>
            <a:ext cx="822482" cy="4037493"/>
            <a:chOff x="7267259" y="1044734"/>
            <a:chExt cx="822482" cy="4037493"/>
          </a:xfrm>
          <a:solidFill>
            <a:schemeClr val="bg1">
              <a:lumMod val="85000"/>
            </a:schemeClr>
          </a:solidFill>
        </p:grpSpPr>
        <p:sp>
          <p:nvSpPr>
            <p:cNvPr id="5" name="Isosceles Triangle 7">
              <a:extLst>
                <a:ext uri="{FF2B5EF4-FFF2-40B4-BE49-F238E27FC236}">
                  <a16:creationId xmlns:a16="http://schemas.microsoft.com/office/drawing/2014/main" id="{4AA1C609-B482-41C8-B6C2-4BD2A6E61781}"/>
                </a:ext>
              </a:extLst>
            </p:cNvPr>
            <p:cNvSpPr/>
            <p:nvPr/>
          </p:nvSpPr>
          <p:spPr>
            <a:xfrm flipV="1">
              <a:off x="7352320" y="4245333"/>
              <a:ext cx="657770" cy="8368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6" name="Isosceles Triangle 8">
              <a:extLst>
                <a:ext uri="{FF2B5EF4-FFF2-40B4-BE49-F238E27FC236}">
                  <a16:creationId xmlns:a16="http://schemas.microsoft.com/office/drawing/2014/main" id="{4284D1E1-213B-4ED3-A1A3-FFE8570B6AAF}"/>
                </a:ext>
              </a:extLst>
            </p:cNvPr>
            <p:cNvSpPr/>
            <p:nvPr/>
          </p:nvSpPr>
          <p:spPr>
            <a:xfrm flipV="1">
              <a:off x="7548590" y="4744769"/>
              <a:ext cx="265230" cy="33745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E7BEA64-A4DB-4101-BB6D-391E95A01A09}"/>
                </a:ext>
              </a:extLst>
            </p:cNvPr>
            <p:cNvSpPr/>
            <p:nvPr/>
          </p:nvSpPr>
          <p:spPr>
            <a:xfrm>
              <a:off x="7267259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6592BC0-DDFA-4F91-ADDE-9AEA2A99B365}"/>
                </a:ext>
              </a:extLst>
            </p:cNvPr>
            <p:cNvSpPr/>
            <p:nvPr/>
          </p:nvSpPr>
          <p:spPr>
            <a:xfrm>
              <a:off x="7570798" y="3894918"/>
              <a:ext cx="95276" cy="952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12B738E-5CAB-49B7-964D-81A55AEA4BC0}"/>
                </a:ext>
              </a:extLst>
            </p:cNvPr>
            <p:cNvSpPr/>
            <p:nvPr/>
          </p:nvSpPr>
          <p:spPr>
            <a:xfrm>
              <a:off x="7919620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75A9828-CA0F-432A-BF99-E23442E620EE}"/>
                </a:ext>
              </a:extLst>
            </p:cNvPr>
            <p:cNvSpPr/>
            <p:nvPr/>
          </p:nvSpPr>
          <p:spPr>
            <a:xfrm>
              <a:off x="7267259" y="3403432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B3E0541F-981C-45BE-B332-B1C607E3A20E}"/>
                </a:ext>
              </a:extLst>
            </p:cNvPr>
            <p:cNvSpPr/>
            <p:nvPr/>
          </p:nvSpPr>
          <p:spPr>
            <a:xfrm>
              <a:off x="7296727" y="299385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66A2535-65F2-4927-9460-F3967DF51795}"/>
                </a:ext>
              </a:extLst>
            </p:cNvPr>
            <p:cNvSpPr/>
            <p:nvPr/>
          </p:nvSpPr>
          <p:spPr>
            <a:xfrm>
              <a:off x="7267259" y="2440885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9A4CA5A9-EED0-4CDA-A30C-3EA564664A0A}"/>
                </a:ext>
              </a:extLst>
            </p:cNvPr>
            <p:cNvSpPr/>
            <p:nvPr/>
          </p:nvSpPr>
          <p:spPr>
            <a:xfrm>
              <a:off x="7267259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FB15138B-E3C9-4FCB-B11C-61C64D5CBD23}"/>
                </a:ext>
              </a:extLst>
            </p:cNvPr>
            <p:cNvSpPr/>
            <p:nvPr/>
          </p:nvSpPr>
          <p:spPr>
            <a:xfrm>
              <a:off x="7267259" y="146999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DAF537D-3525-4013-A98D-0767E57B78D4}"/>
                </a:ext>
              </a:extLst>
            </p:cNvPr>
            <p:cNvSpPr/>
            <p:nvPr/>
          </p:nvSpPr>
          <p:spPr>
            <a:xfrm>
              <a:off x="7291064" y="196296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BD7246FF-0BB4-44B4-BFB2-1779454DC517}"/>
                </a:ext>
              </a:extLst>
            </p:cNvPr>
            <p:cNvSpPr/>
            <p:nvPr/>
          </p:nvSpPr>
          <p:spPr>
            <a:xfrm>
              <a:off x="7895562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06674759-7408-465C-9737-3F5501B5DD83}"/>
                </a:ext>
              </a:extLst>
            </p:cNvPr>
            <p:cNvSpPr/>
            <p:nvPr/>
          </p:nvSpPr>
          <p:spPr>
            <a:xfrm>
              <a:off x="7613815" y="105817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6170EDAB-CB54-48DE-85A5-4043BCDCA398}"/>
                </a:ext>
              </a:extLst>
            </p:cNvPr>
            <p:cNvSpPr/>
            <p:nvPr/>
          </p:nvSpPr>
          <p:spPr>
            <a:xfrm>
              <a:off x="7952024" y="190862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3BD1D4A-5DD9-4438-938A-4A62A4366086}"/>
                </a:ext>
              </a:extLst>
            </p:cNvPr>
            <p:cNvSpPr/>
            <p:nvPr/>
          </p:nvSpPr>
          <p:spPr>
            <a:xfrm>
              <a:off x="7901222" y="147667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A2DDF45-837A-4614-BF80-8174543479C8}"/>
                </a:ext>
              </a:extLst>
            </p:cNvPr>
            <p:cNvSpPr/>
            <p:nvPr/>
          </p:nvSpPr>
          <p:spPr>
            <a:xfrm>
              <a:off x="7919619" y="2134959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2DCB475F-E665-43FB-A76E-609DDE424DB1}"/>
                </a:ext>
              </a:extLst>
            </p:cNvPr>
            <p:cNvSpPr/>
            <p:nvPr/>
          </p:nvSpPr>
          <p:spPr>
            <a:xfrm>
              <a:off x="7952024" y="2740585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956FA9AA-4C02-402C-B095-ABADF2E391F1}"/>
                </a:ext>
              </a:extLst>
            </p:cNvPr>
            <p:cNvSpPr/>
            <p:nvPr/>
          </p:nvSpPr>
          <p:spPr>
            <a:xfrm>
              <a:off x="7919619" y="302808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44CC4987-E37C-44B6-A34E-AB70C250DA20}"/>
                </a:ext>
              </a:extLst>
            </p:cNvPr>
            <p:cNvSpPr/>
            <p:nvPr/>
          </p:nvSpPr>
          <p:spPr>
            <a:xfrm>
              <a:off x="7952024" y="353148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BBF05918-1C3E-4D3C-9F1F-AF29D8D0A570}"/>
                </a:ext>
              </a:extLst>
            </p:cNvPr>
            <p:cNvSpPr/>
            <p:nvPr/>
          </p:nvSpPr>
          <p:spPr>
            <a:xfrm>
              <a:off x="7596594" y="213861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84A80E15-7721-40A2-923E-B715D807B1D8}"/>
                </a:ext>
              </a:extLst>
            </p:cNvPr>
            <p:cNvSpPr/>
            <p:nvPr/>
          </p:nvSpPr>
          <p:spPr>
            <a:xfrm>
              <a:off x="7634066" y="244088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715ECE39-B0B9-4458-897D-FA7E451E1490}"/>
                </a:ext>
              </a:extLst>
            </p:cNvPr>
            <p:cNvSpPr/>
            <p:nvPr/>
          </p:nvSpPr>
          <p:spPr>
            <a:xfrm>
              <a:off x="7440711" y="3050167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A7D3FC56-0FFD-4306-A82D-C78592248335}"/>
                </a:ext>
              </a:extLst>
            </p:cNvPr>
            <p:cNvSpPr/>
            <p:nvPr/>
          </p:nvSpPr>
          <p:spPr>
            <a:xfrm>
              <a:off x="7510488" y="1313645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D1F91B25-AF0A-4DC7-8815-A8F774134C3E}"/>
                </a:ext>
              </a:extLst>
            </p:cNvPr>
            <p:cNvSpPr/>
            <p:nvPr/>
          </p:nvSpPr>
          <p:spPr>
            <a:xfrm>
              <a:off x="7719126" y="1763283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67F42B3E-5AB5-4F65-826B-E3AB583F8A37}"/>
                </a:ext>
              </a:extLst>
            </p:cNvPr>
            <p:cNvSpPr/>
            <p:nvPr/>
          </p:nvSpPr>
          <p:spPr>
            <a:xfrm>
              <a:off x="7681205" y="357391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F4AF8674-0CBE-445E-A4F6-7FC5AD8D4F20}"/>
                </a:ext>
              </a:extLst>
            </p:cNvPr>
            <p:cNvSpPr/>
            <p:nvPr/>
          </p:nvSpPr>
          <p:spPr>
            <a:xfrm>
              <a:off x="7508503" y="2735020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cxnSp>
          <p:nvCxnSpPr>
            <p:cNvPr id="31" name="Straight Connector 33">
              <a:extLst>
                <a:ext uri="{FF2B5EF4-FFF2-40B4-BE49-F238E27FC236}">
                  <a16:creationId xmlns:a16="http://schemas.microsoft.com/office/drawing/2014/main" id="{1EA356E8-6CC3-4D8B-8946-1B88244D5CF4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7437380" y="3941064"/>
              <a:ext cx="133418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>
              <a:extLst>
                <a:ext uri="{FF2B5EF4-FFF2-40B4-BE49-F238E27FC236}">
                  <a16:creationId xmlns:a16="http://schemas.microsoft.com/office/drawing/2014/main" id="{E989D142-7DF8-4BA6-B939-3D629CE6447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 flipV="1">
              <a:off x="7666074" y="3941064"/>
              <a:ext cx="253546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>
              <a:extLst>
                <a:ext uri="{FF2B5EF4-FFF2-40B4-BE49-F238E27FC236}">
                  <a16:creationId xmlns:a16="http://schemas.microsoft.com/office/drawing/2014/main" id="{E20A5B01-DFFA-4E0F-9572-4CF5B7E63FC4}"/>
                </a:ext>
              </a:extLst>
            </p:cNvPr>
            <p:cNvCxnSpPr>
              <a:stCxn id="9" idx="0"/>
              <a:endCxn id="23" idx="4"/>
            </p:cNvCxnSpPr>
            <p:nvPr/>
          </p:nvCxnSpPr>
          <p:spPr>
            <a:xfrm flipH="1" flipV="1">
              <a:off x="8004680" y="3636794"/>
              <a:ext cx="1" cy="21920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>
              <a:extLst>
                <a:ext uri="{FF2B5EF4-FFF2-40B4-BE49-F238E27FC236}">
                  <a16:creationId xmlns:a16="http://schemas.microsoft.com/office/drawing/2014/main" id="{0FDEE74A-CF54-4A21-B790-78E4A9DC66A2}"/>
                </a:ext>
              </a:extLst>
            </p:cNvPr>
            <p:cNvCxnSpPr>
              <a:stCxn id="23" idx="0"/>
              <a:endCxn id="22" idx="4"/>
            </p:cNvCxnSpPr>
            <p:nvPr/>
          </p:nvCxnSpPr>
          <p:spPr>
            <a:xfrm flipV="1">
              <a:off x="8004680" y="3198203"/>
              <a:ext cx="0" cy="33327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:a16="http://schemas.microsoft.com/office/drawing/2014/main" id="{391BE5B5-7DE0-4B22-8F8F-EDB9384648C9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8004680" y="2845897"/>
              <a:ext cx="0" cy="1821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>
              <a:extLst>
                <a:ext uri="{FF2B5EF4-FFF2-40B4-BE49-F238E27FC236}">
                  <a16:creationId xmlns:a16="http://schemas.microsoft.com/office/drawing/2014/main" id="{9D1B7321-82D6-4EB1-819A-18C6E0B027A3}"/>
                </a:ext>
              </a:extLst>
            </p:cNvPr>
            <p:cNvCxnSpPr>
              <a:stCxn id="21" idx="0"/>
              <a:endCxn id="20" idx="4"/>
            </p:cNvCxnSpPr>
            <p:nvPr/>
          </p:nvCxnSpPr>
          <p:spPr>
            <a:xfrm flipV="1">
              <a:off x="8004680" y="2305080"/>
              <a:ext cx="1" cy="4355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id="{834408DE-8BF4-4DCB-BFA0-F4B3E61D1BDE}"/>
                </a:ext>
              </a:extLst>
            </p:cNvPr>
            <p:cNvCxnSpPr>
              <a:stCxn id="20" idx="0"/>
              <a:endCxn id="18" idx="4"/>
            </p:cNvCxnSpPr>
            <p:nvPr/>
          </p:nvCxnSpPr>
          <p:spPr>
            <a:xfrm flipH="1" flipV="1">
              <a:off x="8004680" y="2013933"/>
              <a:ext cx="1" cy="12102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A8ADDD8B-7AC9-4501-A6CA-1080189B235E}"/>
                </a:ext>
              </a:extLst>
            </p:cNvPr>
            <p:cNvCxnSpPr>
              <a:stCxn id="18" idx="0"/>
              <a:endCxn id="19" idx="4"/>
            </p:cNvCxnSpPr>
            <p:nvPr/>
          </p:nvCxnSpPr>
          <p:spPr>
            <a:xfrm flipH="1" flipV="1">
              <a:off x="7986283" y="1646798"/>
              <a:ext cx="18397" cy="26182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>
              <a:extLst>
                <a:ext uri="{FF2B5EF4-FFF2-40B4-BE49-F238E27FC236}">
                  <a16:creationId xmlns:a16="http://schemas.microsoft.com/office/drawing/2014/main" id="{886707BD-7514-470C-8287-07BBC9D7792B}"/>
                </a:ext>
              </a:extLst>
            </p:cNvPr>
            <p:cNvCxnSpPr>
              <a:stCxn id="19" idx="0"/>
              <a:endCxn id="16" idx="4"/>
            </p:cNvCxnSpPr>
            <p:nvPr/>
          </p:nvCxnSpPr>
          <p:spPr>
            <a:xfrm flipH="1" flipV="1">
              <a:off x="7980623" y="1214855"/>
              <a:ext cx="5660" cy="261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>
              <a:extLst>
                <a:ext uri="{FF2B5EF4-FFF2-40B4-BE49-F238E27FC236}">
                  <a16:creationId xmlns:a16="http://schemas.microsoft.com/office/drawing/2014/main" id="{052EB5A4-80EB-4844-99FD-E41D96879DB3}"/>
                </a:ext>
              </a:extLst>
            </p:cNvPr>
            <p:cNvCxnSpPr>
              <a:stCxn id="16" idx="2"/>
              <a:endCxn id="17" idx="6"/>
            </p:cNvCxnSpPr>
            <p:nvPr/>
          </p:nvCxnSpPr>
          <p:spPr>
            <a:xfrm flipH="1" flipV="1">
              <a:off x="7719127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>
              <a:extLst>
                <a:ext uri="{FF2B5EF4-FFF2-40B4-BE49-F238E27FC236}">
                  <a16:creationId xmlns:a16="http://schemas.microsoft.com/office/drawing/2014/main" id="{5AE3530E-504A-44FF-A00B-8AAEB8BCE347}"/>
                </a:ext>
              </a:extLst>
            </p:cNvPr>
            <p:cNvCxnSpPr>
              <a:stCxn id="17" idx="2"/>
              <a:endCxn id="13" idx="6"/>
            </p:cNvCxnSpPr>
            <p:nvPr/>
          </p:nvCxnSpPr>
          <p:spPr>
            <a:xfrm flipH="1">
              <a:off x="7437380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>
              <a:extLst>
                <a:ext uri="{FF2B5EF4-FFF2-40B4-BE49-F238E27FC236}">
                  <a16:creationId xmlns:a16="http://schemas.microsoft.com/office/drawing/2014/main" id="{B7D33D29-191F-48CF-9BDB-6A3550F28C6A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7352320" y="1214855"/>
              <a:ext cx="0" cy="2551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>
              <a:extLst>
                <a:ext uri="{FF2B5EF4-FFF2-40B4-BE49-F238E27FC236}">
                  <a16:creationId xmlns:a16="http://schemas.microsoft.com/office/drawing/2014/main" id="{6D09D66A-6A24-461E-AF41-694383E56AB5}"/>
                </a:ext>
              </a:extLst>
            </p:cNvPr>
            <p:cNvCxnSpPr>
              <a:stCxn id="14" idx="4"/>
              <a:endCxn id="15" idx="0"/>
            </p:cNvCxnSpPr>
            <p:nvPr/>
          </p:nvCxnSpPr>
          <p:spPr>
            <a:xfrm flipH="1">
              <a:off x="7343720" y="1640115"/>
              <a:ext cx="8600" cy="32285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>
              <a:extLst>
                <a:ext uri="{FF2B5EF4-FFF2-40B4-BE49-F238E27FC236}">
                  <a16:creationId xmlns:a16="http://schemas.microsoft.com/office/drawing/2014/main" id="{53217C04-1397-4505-A60D-175CC452E26C}"/>
                </a:ext>
              </a:extLst>
            </p:cNvPr>
            <p:cNvCxnSpPr>
              <a:stCxn id="15" idx="4"/>
              <a:endCxn id="12" idx="0"/>
            </p:cNvCxnSpPr>
            <p:nvPr/>
          </p:nvCxnSpPr>
          <p:spPr>
            <a:xfrm>
              <a:off x="7343720" y="2068281"/>
              <a:ext cx="8600" cy="37260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>
              <a:extLst>
                <a:ext uri="{FF2B5EF4-FFF2-40B4-BE49-F238E27FC236}">
                  <a16:creationId xmlns:a16="http://schemas.microsoft.com/office/drawing/2014/main" id="{5E6ACE69-6C46-42DB-8C2C-057F37DF3949}"/>
                </a:ext>
              </a:extLst>
            </p:cNvPr>
            <p:cNvCxnSpPr>
              <a:stCxn id="12" idx="4"/>
              <a:endCxn id="11" idx="0"/>
            </p:cNvCxnSpPr>
            <p:nvPr/>
          </p:nvCxnSpPr>
          <p:spPr>
            <a:xfrm flipH="1">
              <a:off x="7349383" y="2611006"/>
              <a:ext cx="2937" cy="38284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>
              <a:extLst>
                <a:ext uri="{FF2B5EF4-FFF2-40B4-BE49-F238E27FC236}">
                  <a16:creationId xmlns:a16="http://schemas.microsoft.com/office/drawing/2014/main" id="{556A491A-BC40-45CF-9B24-3EC9FE0AD6AC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>
              <a:off x="7349383" y="3099163"/>
              <a:ext cx="2937" cy="30426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>
              <a:extLst>
                <a:ext uri="{FF2B5EF4-FFF2-40B4-BE49-F238E27FC236}">
                  <a16:creationId xmlns:a16="http://schemas.microsoft.com/office/drawing/2014/main" id="{C209C689-7036-43AB-BE1A-F40E01E8DACE}"/>
                </a:ext>
              </a:extLst>
            </p:cNvPr>
            <p:cNvCxnSpPr>
              <a:stCxn id="10" idx="4"/>
              <a:endCxn id="7" idx="0"/>
            </p:cNvCxnSpPr>
            <p:nvPr/>
          </p:nvCxnSpPr>
          <p:spPr>
            <a:xfrm>
              <a:off x="7352320" y="3573553"/>
              <a:ext cx="0" cy="282450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>
              <a:extLst>
                <a:ext uri="{FF2B5EF4-FFF2-40B4-BE49-F238E27FC236}">
                  <a16:creationId xmlns:a16="http://schemas.microsoft.com/office/drawing/2014/main" id="{9BF504AA-EFF8-49A7-B644-1877D09404F5}"/>
                </a:ext>
              </a:extLst>
            </p:cNvPr>
            <p:cNvCxnSpPr>
              <a:stCxn id="7" idx="7"/>
              <a:endCxn id="29" idx="2"/>
            </p:cNvCxnSpPr>
            <p:nvPr/>
          </p:nvCxnSpPr>
          <p:spPr>
            <a:xfrm flipV="1">
              <a:off x="7412466" y="3658978"/>
              <a:ext cx="268739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>
              <a:extLst>
                <a:ext uri="{FF2B5EF4-FFF2-40B4-BE49-F238E27FC236}">
                  <a16:creationId xmlns:a16="http://schemas.microsoft.com/office/drawing/2014/main" id="{38683526-A520-4001-9A91-855BAB0C04EE}"/>
                </a:ext>
              </a:extLst>
            </p:cNvPr>
            <p:cNvCxnSpPr>
              <a:stCxn id="29" idx="6"/>
              <a:endCxn id="9" idx="1"/>
            </p:cNvCxnSpPr>
            <p:nvPr/>
          </p:nvCxnSpPr>
          <p:spPr>
            <a:xfrm>
              <a:off x="7851326" y="3658978"/>
              <a:ext cx="93208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>
              <a:extLst>
                <a:ext uri="{FF2B5EF4-FFF2-40B4-BE49-F238E27FC236}">
                  <a16:creationId xmlns:a16="http://schemas.microsoft.com/office/drawing/2014/main" id="{A361F43C-5A3E-4E9F-80F4-C33026FCEFF4}"/>
                </a:ext>
              </a:extLst>
            </p:cNvPr>
            <p:cNvCxnSpPr>
              <a:stCxn id="29" idx="4"/>
              <a:endCxn id="8" idx="7"/>
            </p:cNvCxnSpPr>
            <p:nvPr/>
          </p:nvCxnSpPr>
          <p:spPr>
            <a:xfrm flipH="1">
              <a:off x="7652121" y="3744038"/>
              <a:ext cx="114145" cy="16483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>
              <a:extLst>
                <a:ext uri="{FF2B5EF4-FFF2-40B4-BE49-F238E27FC236}">
                  <a16:creationId xmlns:a16="http://schemas.microsoft.com/office/drawing/2014/main" id="{AB990E06-9B03-46DC-A498-98C53D0F0233}"/>
                </a:ext>
              </a:extLst>
            </p:cNvPr>
            <p:cNvCxnSpPr>
              <a:stCxn id="29" idx="1"/>
              <a:endCxn id="10" idx="6"/>
            </p:cNvCxnSpPr>
            <p:nvPr/>
          </p:nvCxnSpPr>
          <p:spPr>
            <a:xfrm flipH="1" flipV="1">
              <a:off x="7437380" y="3488493"/>
              <a:ext cx="268739" cy="11033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>
              <a:extLst>
                <a:ext uri="{FF2B5EF4-FFF2-40B4-BE49-F238E27FC236}">
                  <a16:creationId xmlns:a16="http://schemas.microsoft.com/office/drawing/2014/main" id="{03804FCE-AE75-402C-908B-14138CA09809}"/>
                </a:ext>
              </a:extLst>
            </p:cNvPr>
            <p:cNvCxnSpPr>
              <a:stCxn id="10" idx="7"/>
              <a:endCxn id="26" idx="3"/>
            </p:cNvCxnSpPr>
            <p:nvPr/>
          </p:nvCxnSpPr>
          <p:spPr>
            <a:xfrm flipV="1">
              <a:off x="7412466" y="3261127"/>
              <a:ext cx="64440" cy="16721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>
              <a:extLst>
                <a:ext uri="{FF2B5EF4-FFF2-40B4-BE49-F238E27FC236}">
                  <a16:creationId xmlns:a16="http://schemas.microsoft.com/office/drawing/2014/main" id="{C5D5BE9A-6B87-449D-9D2D-F5A0168604CE}"/>
                </a:ext>
              </a:extLst>
            </p:cNvPr>
            <p:cNvCxnSpPr>
              <a:stCxn id="26" idx="6"/>
              <a:endCxn id="22" idx="2"/>
            </p:cNvCxnSpPr>
            <p:nvPr/>
          </p:nvCxnSpPr>
          <p:spPr>
            <a:xfrm flipV="1">
              <a:off x="7687866" y="3113143"/>
              <a:ext cx="231753" cy="6060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>
              <a:extLst>
                <a:ext uri="{FF2B5EF4-FFF2-40B4-BE49-F238E27FC236}">
                  <a16:creationId xmlns:a16="http://schemas.microsoft.com/office/drawing/2014/main" id="{FEBAB612-3AE9-4567-A4BA-B6A35A2F261A}"/>
                </a:ext>
              </a:extLst>
            </p:cNvPr>
            <p:cNvCxnSpPr>
              <a:stCxn id="23" idx="1"/>
              <a:endCxn id="26" idx="5"/>
            </p:cNvCxnSpPr>
            <p:nvPr/>
          </p:nvCxnSpPr>
          <p:spPr>
            <a:xfrm flipH="1" flipV="1">
              <a:off x="7651671" y="3261127"/>
              <a:ext cx="315776" cy="28577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>
              <a:extLst>
                <a:ext uri="{FF2B5EF4-FFF2-40B4-BE49-F238E27FC236}">
                  <a16:creationId xmlns:a16="http://schemas.microsoft.com/office/drawing/2014/main" id="{50F34E75-72AD-4941-979B-C07A863FA76E}"/>
                </a:ext>
              </a:extLst>
            </p:cNvPr>
            <p:cNvCxnSpPr>
              <a:stCxn id="29" idx="0"/>
              <a:endCxn id="22" idx="3"/>
            </p:cNvCxnSpPr>
            <p:nvPr/>
          </p:nvCxnSpPr>
          <p:spPr>
            <a:xfrm flipV="1">
              <a:off x="7766266" y="3173289"/>
              <a:ext cx="178267" cy="4006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>
              <a:extLst>
                <a:ext uri="{FF2B5EF4-FFF2-40B4-BE49-F238E27FC236}">
                  <a16:creationId xmlns:a16="http://schemas.microsoft.com/office/drawing/2014/main" id="{EE9AE68D-78BB-41C0-A562-85AD6FDE07D2}"/>
                </a:ext>
              </a:extLst>
            </p:cNvPr>
            <p:cNvCxnSpPr>
              <a:stCxn id="22" idx="1"/>
              <a:endCxn id="30" idx="5"/>
            </p:cNvCxnSpPr>
            <p:nvPr/>
          </p:nvCxnSpPr>
          <p:spPr>
            <a:xfrm flipH="1" flipV="1">
              <a:off x="7598392" y="2824909"/>
              <a:ext cx="346141" cy="22808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>
              <a:extLst>
                <a:ext uri="{FF2B5EF4-FFF2-40B4-BE49-F238E27FC236}">
                  <a16:creationId xmlns:a16="http://schemas.microsoft.com/office/drawing/2014/main" id="{B8D6D9A2-E380-4359-A508-C13AE26D48B5}"/>
                </a:ext>
              </a:extLst>
            </p:cNvPr>
            <p:cNvCxnSpPr>
              <a:stCxn id="11" idx="7"/>
              <a:endCxn id="30" idx="3"/>
            </p:cNvCxnSpPr>
            <p:nvPr/>
          </p:nvCxnSpPr>
          <p:spPr>
            <a:xfrm flipV="1">
              <a:off x="7386616" y="2824909"/>
              <a:ext cx="137310" cy="1843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>
              <a:extLst>
                <a:ext uri="{FF2B5EF4-FFF2-40B4-BE49-F238E27FC236}">
                  <a16:creationId xmlns:a16="http://schemas.microsoft.com/office/drawing/2014/main" id="{90F9C805-4357-44FB-8127-75458F8EA7EF}"/>
                </a:ext>
              </a:extLst>
            </p:cNvPr>
            <p:cNvCxnSpPr>
              <a:stCxn id="30" idx="7"/>
              <a:endCxn id="25" idx="3"/>
            </p:cNvCxnSpPr>
            <p:nvPr/>
          </p:nvCxnSpPr>
          <p:spPr>
            <a:xfrm flipV="1">
              <a:off x="7598392" y="2586091"/>
              <a:ext cx="60588" cy="16435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>
              <a:extLst>
                <a:ext uri="{FF2B5EF4-FFF2-40B4-BE49-F238E27FC236}">
                  <a16:creationId xmlns:a16="http://schemas.microsoft.com/office/drawing/2014/main" id="{F6482159-E230-4EA1-AFBA-32DAD68A940B}"/>
                </a:ext>
              </a:extLst>
            </p:cNvPr>
            <p:cNvCxnSpPr>
              <a:stCxn id="21" idx="1"/>
              <a:endCxn id="25" idx="5"/>
            </p:cNvCxnSpPr>
            <p:nvPr/>
          </p:nvCxnSpPr>
          <p:spPr>
            <a:xfrm flipH="1" flipV="1">
              <a:off x="7779273" y="2586091"/>
              <a:ext cx="188174" cy="1699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>
              <a:extLst>
                <a:ext uri="{FF2B5EF4-FFF2-40B4-BE49-F238E27FC236}">
                  <a16:creationId xmlns:a16="http://schemas.microsoft.com/office/drawing/2014/main" id="{949F8F77-F141-4789-A602-E9D600CFF015}"/>
                </a:ext>
              </a:extLst>
            </p:cNvPr>
            <p:cNvCxnSpPr>
              <a:stCxn id="26" idx="0"/>
              <a:endCxn id="30" idx="4"/>
            </p:cNvCxnSpPr>
            <p:nvPr/>
          </p:nvCxnSpPr>
          <p:spPr>
            <a:xfrm flipH="1" flipV="1">
              <a:off x="7561159" y="2840332"/>
              <a:ext cx="3130" cy="20983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>
              <a:extLst>
                <a:ext uri="{FF2B5EF4-FFF2-40B4-BE49-F238E27FC236}">
                  <a16:creationId xmlns:a16="http://schemas.microsoft.com/office/drawing/2014/main" id="{434D8EC1-2B21-4C41-BCCF-F36A76EBFFB7}"/>
                </a:ext>
              </a:extLst>
            </p:cNvPr>
            <p:cNvCxnSpPr>
              <a:stCxn id="30" idx="0"/>
              <a:endCxn id="12" idx="5"/>
            </p:cNvCxnSpPr>
            <p:nvPr/>
          </p:nvCxnSpPr>
          <p:spPr>
            <a:xfrm flipH="1" flipV="1">
              <a:off x="7412466" y="2586092"/>
              <a:ext cx="148693" cy="1489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>
              <a:extLst>
                <a:ext uri="{FF2B5EF4-FFF2-40B4-BE49-F238E27FC236}">
                  <a16:creationId xmlns:a16="http://schemas.microsoft.com/office/drawing/2014/main" id="{DB9CE27E-B370-4AE6-AF12-E97A6AC5BED1}"/>
                </a:ext>
              </a:extLst>
            </p:cNvPr>
            <p:cNvCxnSpPr>
              <a:stCxn id="12" idx="7"/>
              <a:endCxn id="24" idx="3"/>
            </p:cNvCxnSpPr>
            <p:nvPr/>
          </p:nvCxnSpPr>
          <p:spPr>
            <a:xfrm flipV="1">
              <a:off x="7412466" y="2228508"/>
              <a:ext cx="199551" cy="23729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>
              <a:extLst>
                <a:ext uri="{FF2B5EF4-FFF2-40B4-BE49-F238E27FC236}">
                  <a16:creationId xmlns:a16="http://schemas.microsoft.com/office/drawing/2014/main" id="{DCC8950B-D54F-4335-8FF2-CC655397BAC7}"/>
                </a:ext>
              </a:extLst>
            </p:cNvPr>
            <p:cNvCxnSpPr>
              <a:stCxn id="24" idx="1"/>
              <a:endCxn id="15" idx="6"/>
            </p:cNvCxnSpPr>
            <p:nvPr/>
          </p:nvCxnSpPr>
          <p:spPr>
            <a:xfrm flipH="1" flipV="1">
              <a:off x="7396376" y="2015625"/>
              <a:ext cx="215641" cy="1384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>
              <a:extLst>
                <a:ext uri="{FF2B5EF4-FFF2-40B4-BE49-F238E27FC236}">
                  <a16:creationId xmlns:a16="http://schemas.microsoft.com/office/drawing/2014/main" id="{45788511-773D-4366-BAC5-576697C8C5D6}"/>
                </a:ext>
              </a:extLst>
            </p:cNvPr>
            <p:cNvCxnSpPr>
              <a:stCxn id="15" idx="7"/>
              <a:endCxn id="28" idx="2"/>
            </p:cNvCxnSpPr>
            <p:nvPr/>
          </p:nvCxnSpPr>
          <p:spPr>
            <a:xfrm flipV="1">
              <a:off x="7380953" y="1815939"/>
              <a:ext cx="338173" cy="16245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>
              <a:extLst>
                <a:ext uri="{FF2B5EF4-FFF2-40B4-BE49-F238E27FC236}">
                  <a16:creationId xmlns:a16="http://schemas.microsoft.com/office/drawing/2014/main" id="{C638F8A9-E255-457B-A999-D59895C59CAA}"/>
                </a:ext>
              </a:extLst>
            </p:cNvPr>
            <p:cNvCxnSpPr>
              <a:stCxn id="24" idx="0"/>
              <a:endCxn id="28" idx="4"/>
            </p:cNvCxnSpPr>
            <p:nvPr/>
          </p:nvCxnSpPr>
          <p:spPr>
            <a:xfrm flipV="1">
              <a:off x="7649250" y="1868595"/>
              <a:ext cx="122532" cy="27002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>
              <a:extLst>
                <a:ext uri="{FF2B5EF4-FFF2-40B4-BE49-F238E27FC236}">
                  <a16:creationId xmlns:a16="http://schemas.microsoft.com/office/drawing/2014/main" id="{93A73010-E074-4AF1-8CAC-0CAE19F99F7F}"/>
                </a:ext>
              </a:extLst>
            </p:cNvPr>
            <p:cNvCxnSpPr>
              <a:stCxn id="25" idx="0"/>
              <a:endCxn id="24" idx="5"/>
            </p:cNvCxnSpPr>
            <p:nvPr/>
          </p:nvCxnSpPr>
          <p:spPr>
            <a:xfrm flipH="1" flipV="1">
              <a:off x="7686483" y="2228508"/>
              <a:ext cx="32644" cy="21237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>
              <a:extLst>
                <a:ext uri="{FF2B5EF4-FFF2-40B4-BE49-F238E27FC236}">
                  <a16:creationId xmlns:a16="http://schemas.microsoft.com/office/drawing/2014/main" id="{5100BDCF-4E15-47F0-BF95-FF944B98D580}"/>
                </a:ext>
              </a:extLst>
            </p:cNvPr>
            <p:cNvCxnSpPr>
              <a:stCxn id="24" idx="7"/>
              <a:endCxn id="18" idx="2"/>
            </p:cNvCxnSpPr>
            <p:nvPr/>
          </p:nvCxnSpPr>
          <p:spPr>
            <a:xfrm flipV="1">
              <a:off x="7686483" y="1961277"/>
              <a:ext cx="265541" cy="1927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>
              <a:extLst>
                <a:ext uri="{FF2B5EF4-FFF2-40B4-BE49-F238E27FC236}">
                  <a16:creationId xmlns:a16="http://schemas.microsoft.com/office/drawing/2014/main" id="{C3D4AFE8-D6BE-4C5C-870A-7AEEB0251B14}"/>
                </a:ext>
              </a:extLst>
            </p:cNvPr>
            <p:cNvCxnSpPr>
              <a:stCxn id="18" idx="1"/>
              <a:endCxn id="28" idx="6"/>
            </p:cNvCxnSpPr>
            <p:nvPr/>
          </p:nvCxnSpPr>
          <p:spPr>
            <a:xfrm flipH="1" flipV="1">
              <a:off x="7824438" y="1815939"/>
              <a:ext cx="143009" cy="1081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>
              <a:extLst>
                <a:ext uri="{FF2B5EF4-FFF2-40B4-BE49-F238E27FC236}">
                  <a16:creationId xmlns:a16="http://schemas.microsoft.com/office/drawing/2014/main" id="{7AA7B5A6-2048-4E93-8D5A-D9DA2A2F039B}"/>
                </a:ext>
              </a:extLst>
            </p:cNvPr>
            <p:cNvCxnSpPr>
              <a:stCxn id="28" idx="7"/>
              <a:endCxn id="19" idx="3"/>
            </p:cNvCxnSpPr>
            <p:nvPr/>
          </p:nvCxnSpPr>
          <p:spPr>
            <a:xfrm flipV="1">
              <a:off x="7809015" y="1621884"/>
              <a:ext cx="117121" cy="156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>
              <a:extLst>
                <a:ext uri="{FF2B5EF4-FFF2-40B4-BE49-F238E27FC236}">
                  <a16:creationId xmlns:a16="http://schemas.microsoft.com/office/drawing/2014/main" id="{38961598-4C35-45C6-B25C-70C7404AF01A}"/>
                </a:ext>
              </a:extLst>
            </p:cNvPr>
            <p:cNvCxnSpPr>
              <a:stCxn id="28" idx="1"/>
              <a:endCxn id="27" idx="4"/>
            </p:cNvCxnSpPr>
            <p:nvPr/>
          </p:nvCxnSpPr>
          <p:spPr>
            <a:xfrm flipH="1" flipV="1">
              <a:off x="7634066" y="1560800"/>
              <a:ext cx="100483" cy="21790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>
              <a:extLst>
                <a:ext uri="{FF2B5EF4-FFF2-40B4-BE49-F238E27FC236}">
                  <a16:creationId xmlns:a16="http://schemas.microsoft.com/office/drawing/2014/main" id="{DD5CDADE-CFD6-49A6-B5F0-D573F1D9BD44}"/>
                </a:ext>
              </a:extLst>
            </p:cNvPr>
            <p:cNvCxnSpPr>
              <a:stCxn id="14" idx="7"/>
              <a:endCxn id="27" idx="2"/>
            </p:cNvCxnSpPr>
            <p:nvPr/>
          </p:nvCxnSpPr>
          <p:spPr>
            <a:xfrm flipV="1">
              <a:off x="7412466" y="1437223"/>
              <a:ext cx="98022" cy="576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>
              <a:extLst>
                <a:ext uri="{FF2B5EF4-FFF2-40B4-BE49-F238E27FC236}">
                  <a16:creationId xmlns:a16="http://schemas.microsoft.com/office/drawing/2014/main" id="{88FA8C1A-7F0F-4A2E-896E-D83F52E9F58E}"/>
                </a:ext>
              </a:extLst>
            </p:cNvPr>
            <p:cNvCxnSpPr>
              <a:stCxn id="27" idx="1"/>
              <a:endCxn id="13" idx="5"/>
            </p:cNvCxnSpPr>
            <p:nvPr/>
          </p:nvCxnSpPr>
          <p:spPr>
            <a:xfrm flipH="1" flipV="1">
              <a:off x="7412466" y="1189941"/>
              <a:ext cx="134217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>
              <a:extLst>
                <a:ext uri="{FF2B5EF4-FFF2-40B4-BE49-F238E27FC236}">
                  <a16:creationId xmlns:a16="http://schemas.microsoft.com/office/drawing/2014/main" id="{6A2FA935-44D6-479E-A24B-A7EE67EB6B86}"/>
                </a:ext>
              </a:extLst>
            </p:cNvPr>
            <p:cNvCxnSpPr>
              <a:stCxn id="27" idx="0"/>
              <a:endCxn id="17" idx="4"/>
            </p:cNvCxnSpPr>
            <p:nvPr/>
          </p:nvCxnSpPr>
          <p:spPr>
            <a:xfrm flipV="1">
              <a:off x="7634066" y="1163484"/>
              <a:ext cx="32405" cy="15016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>
              <a:extLst>
                <a:ext uri="{FF2B5EF4-FFF2-40B4-BE49-F238E27FC236}">
                  <a16:creationId xmlns:a16="http://schemas.microsoft.com/office/drawing/2014/main" id="{B11B2E85-6483-4C82-AB71-72E92EBC5655}"/>
                </a:ext>
              </a:extLst>
            </p:cNvPr>
            <p:cNvCxnSpPr>
              <a:stCxn id="27" idx="7"/>
              <a:endCxn id="16" idx="3"/>
            </p:cNvCxnSpPr>
            <p:nvPr/>
          </p:nvCxnSpPr>
          <p:spPr>
            <a:xfrm flipV="1">
              <a:off x="7721448" y="1189941"/>
              <a:ext cx="199028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>
              <a:extLst>
                <a:ext uri="{FF2B5EF4-FFF2-40B4-BE49-F238E27FC236}">
                  <a16:creationId xmlns:a16="http://schemas.microsoft.com/office/drawing/2014/main" id="{F7283908-F79E-4589-9A30-768C2C67E26B}"/>
                </a:ext>
              </a:extLst>
            </p:cNvPr>
            <p:cNvCxnSpPr>
              <a:stCxn id="27" idx="6"/>
              <a:endCxn id="19" idx="1"/>
            </p:cNvCxnSpPr>
            <p:nvPr/>
          </p:nvCxnSpPr>
          <p:spPr>
            <a:xfrm>
              <a:off x="7757643" y="1437223"/>
              <a:ext cx="168493" cy="6436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8">
              <a:extLst>
                <a:ext uri="{FF2B5EF4-FFF2-40B4-BE49-F238E27FC236}">
                  <a16:creationId xmlns:a16="http://schemas.microsoft.com/office/drawing/2014/main" id="{D8928F64-CDBE-452C-B5A9-F1A8BB33E26D}"/>
                </a:ext>
              </a:extLst>
            </p:cNvPr>
            <p:cNvSpPr/>
            <p:nvPr/>
          </p:nvSpPr>
          <p:spPr>
            <a:xfrm>
              <a:off x="7551064" y="4701628"/>
              <a:ext cx="260282" cy="86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</p:grpSp>
      <p:sp>
        <p:nvSpPr>
          <p:cNvPr id="77" name="Freeform 13">
            <a:extLst>
              <a:ext uri="{FF2B5EF4-FFF2-40B4-BE49-F238E27FC236}">
                <a16:creationId xmlns:a16="http://schemas.microsoft.com/office/drawing/2014/main" id="{F6C713FD-37F7-4300-B132-79CC301DCD2A}"/>
              </a:ext>
            </a:extLst>
          </p:cNvPr>
          <p:cNvSpPr>
            <a:spLocks noEditPoints="1"/>
          </p:cNvSpPr>
          <p:nvPr/>
        </p:nvSpPr>
        <p:spPr bwMode="auto">
          <a:xfrm>
            <a:off x="2842215" y="4469771"/>
            <a:ext cx="4886699" cy="1225106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微软雅黑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689461-8E6E-46A4-9DBD-36321F3276B1}"/>
              </a:ext>
            </a:extLst>
          </p:cNvPr>
          <p:cNvSpPr txBox="1"/>
          <p:nvPr/>
        </p:nvSpPr>
        <p:spPr>
          <a:xfrm rot="19827937">
            <a:off x="3005096" y="2669441"/>
            <a:ext cx="5579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III.</a:t>
            </a:r>
            <a:r>
              <a:rPr kumimoji="0" lang="en-SG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TỔNG KẾT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0867C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68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17 0.12916 L -0.40117 0.12939 C -0.40091 0.12963 -0.39492 0.13356 -0.39323 0.13472 C -0.39192 0.13518 -0.39075 0.13541 -0.38971 0.13611 C -0.38919 0.13634 -0.38867 0.13703 -0.38776 0.1375 C -0.38698 0.13796 -0.38554 0.13819 -0.38476 0.13889 C -0.38424 0.13912 -0.38307 0.13981 -0.38229 0.14004 C -0.38125 0.14074 -0.38073 0.14097 -0.37929 0.14143 C -0.37604 0.14305 -0.37734 0.14351 -0.37304 0.14421 C -0.36992 0.1449 -0.3664 0.14514 -0.36393 0.1456 C -0.36289 0.14652 -0.36041 0.14814 -0.35924 0.14838 L -0.33841 0.15115 C -0.33763 0.15162 -0.3362 0.15231 -0.33541 0.15254 C -0.33268 0.15324 -0.33021 0.15301 -0.32747 0.15393 C -0.32578 0.15439 -0.32422 0.15601 -0.32278 0.15671 C -0.31679 0.15879 -0.32031 0.15787 -0.31185 0.15949 C -0.30638 0.16273 -0.31315 0.15879 -0.30638 0.16203 C -0.30612 0.1625 -0.30495 0.16319 -0.30416 0.16342 C -0.30247 0.16412 -0.30117 0.16435 -0.29948 0.16481 C -0.29179 0.16736 -0.29974 0.16527 -0.28958 0.16759 C -0.28307 0.1706 -0.29075 0.16736 -0.28086 0.17037 C -0.27838 0.17129 -0.27591 0.17199 -0.27317 0.17314 C -0.27239 0.17361 -0.27148 0.1743 -0.27018 0.17453 C -0.26771 0.17523 -0.26523 0.17546 -0.26328 0.17592 C -0.25859 0.17893 -0.2625 0.17685 -0.25312 0.1787 L -0.24114 0.18148 C -0.2345 0.18426 -0.24049 0.18171 -0.23034 0.18402 C -0.22135 0.18611 -0.22955 0.18518 -0.21992 0.1868 C -0.21666 0.1875 -0.21367 0.18773 -0.21093 0.18819 C -0.20924 0.18865 -0.20794 0.18958 -0.20703 0.18958 C -0.18463 0.18958 -0.19088 0.19259 -0.18047 0.1868 C -0.17851 0.18125 -0.17773 0.18101 -0.17995 0.17176 C -0.18021 0.17014 -0.18125 0.17014 -0.18216 0.16898 C -0.18294 0.16782 -0.18372 0.1662 -0.18463 0.16481 C -0.18567 0.16389 -0.18567 0.16319 -0.18672 0.16203 C -0.18789 0.16088 -0.18815 0.15902 -0.18893 0.1581 C -0.18984 0.15717 -0.19088 0.15717 -0.19114 0.15671 C -0.19284 0.15486 -0.19479 0.15301 -0.19583 0.15115 C -0.19661 0.15023 -0.19804 0.1493 -0.19856 0.14838 C -0.19909 0.14699 -0.19935 0.14537 -0.20026 0.14421 C -0.20104 0.14259 -0.20429 0.13935 -0.20547 0.13889 C -0.20651 0.13796 -0.20924 0.13726 -0.21093 0.13611 C -0.2125 0.13449 -0.21367 0.1324 -0.21536 0.13078 C -0.2164 0.12963 -0.21666 0.1287 -0.21771 0.12847 C -0.22083 0.12639 -0.2194 0.12777 -0.2233 0.12569 C -0.22461 0.12407 -0.22578 0.12106 -0.2276 0.1206 C -0.23034 0.11967 -0.23346 0.11828 -0.23554 0.11666 C -0.23971 0.11273 -0.2375 0.11412 -0.24245 0.1125 C -0.24323 0.11157 -0.24388 0.11018 -0.24466 0.10972 C -0.24713 0.10833 -0.25117 0.10694 -0.25117 0.10717 C -0.25182 0.10555 -0.25234 0.10393 -0.25312 0.10277 C -0.2539 0.10208 -0.25481 0.10231 -0.2556 0.10139 C -0.25755 0.09953 -0.25755 0.09583 -0.25807 0.09328 C -0.25755 0.09004 -0.25885 0.08449 -0.25755 0.08379 C -0.23971 0.07847 -0.23776 0.08379 -0.2263 0.08634 C -0.22083 0.08773 -0.21588 0.08819 -0.20976 0.08912 C -0.20182 0.09375 -0.21862 0.08449 -0.19856 0.09328 C -0.19258 0.09606 -0.19856 0.09328 -0.18893 0.09606 C -0.17773 0.09907 -0.19804 0.09583 -0.17448 0.09861 C -0.16562 0.10277 -0.17526 0.09861 -0.15495 0.10139 C -0.15364 0.10162 -0.15273 0.10277 -0.15169 0.10277 C -0.14153 0.1037 -0.1319 0.1037 -0.12265 0.10416 C -0.11901 0.10509 -0.11601 0.10532 -0.11276 0.10694 C -0.11198 0.1074 -0.11106 0.1081 -0.11054 0.10833 C -0.10729 0.10902 -0.10455 0.10926 -0.10143 0.10972 C -0.09987 0.10995 -0.09817 0.11064 -0.09661 0.11111 C -0.09349 0.11064 -0.09075 0.11157 -0.08776 0.10972 C -0.08698 0.10902 -0.08672 0.10625 -0.08672 0.10416 C -0.0862 0.09606 -0.08672 0.08773 -0.08698 0.07963 C -0.08724 0.07801 -0.08828 0.07708 -0.08854 0.07569 C -0.08919 0.07384 -0.08971 0.07199 -0.09023 0.07014 C -0.09166 0.06389 -0.09075 0.05972 -0.09661 0.05625 C -0.09817 0.05555 -0.09935 0.05463 -0.10091 0.0537 C -0.1026 0.05092 -0.10364 0.04652 -0.10534 0.04537 C -0.10885 0.04328 -0.10703 0.04467 -0.11106 0.0412 C -0.09843 0.03402 -0.10612 0.03796 -0.0763 0.0412 C -0.07409 0.04143 -0.07239 0.04305 -0.07018 0.04398 C -0.06888 0.04444 -0.0681 0.0449 -0.06718 0.04537 C -0.06523 0.04768 -0.06367 0.04976 -0.06172 0.05092 C -0.0595 0.05208 -0.05755 0.05277 -0.05521 0.0537 C -0.05455 0.05416 -0.05351 0.05463 -0.05234 0.05509 L -0.04466 0.05764 " pathEditMode="relative" rAng="0" ptsTypes="AAAAAAAAAAAAAAAAAAAAAAAAAAAAAAAAAAAAAAAAAAAAAAAAAAAAAAAAAAAAAAAAAAAAAAAAAAAAAAAA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7" grpId="1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>
            <a:extLst>
              <a:ext uri="{FF2B5EF4-FFF2-40B4-BE49-F238E27FC236}">
                <a16:creationId xmlns:a16="http://schemas.microsoft.com/office/drawing/2014/main" id="{78B1C275-36A6-9CE4-C349-144C8F11954C}"/>
              </a:ext>
            </a:extLst>
          </p:cNvPr>
          <p:cNvGrpSpPr/>
          <p:nvPr/>
        </p:nvGrpSpPr>
        <p:grpSpPr>
          <a:xfrm>
            <a:off x="4890646" y="1562765"/>
            <a:ext cx="2587911" cy="4672935"/>
            <a:chOff x="3670300" y="1193801"/>
            <a:chExt cx="1789113" cy="3230562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CEE346F-7AF8-EB8F-D85E-9DFB8A09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1797050"/>
              <a:ext cx="1060450" cy="1101725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0867C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475F4A0-D74B-6664-C116-CDCEDF69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1193801"/>
              <a:ext cx="1060450" cy="1101725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rgbClr val="1AA60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1D9B37A-0ABD-D811-CB09-5416F9A2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1257300"/>
              <a:ext cx="65088" cy="2792412"/>
            </a:xfrm>
            <a:custGeom>
              <a:avLst/>
              <a:gdLst>
                <a:gd name="T0" fmla="*/ 37 w 41"/>
                <a:gd name="T1" fmla="*/ 1759 h 1759"/>
                <a:gd name="T2" fmla="*/ 0 w 41"/>
                <a:gd name="T3" fmla="*/ 1742 h 1759"/>
                <a:gd name="T4" fmla="*/ 4 w 41"/>
                <a:gd name="T5" fmla="*/ 0 h 1759"/>
                <a:gd name="T6" fmla="*/ 41 w 41"/>
                <a:gd name="T7" fmla="*/ 0 h 1759"/>
                <a:gd name="T8" fmla="*/ 37 w 41"/>
                <a:gd name="T9" fmla="*/ 1759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59">
                  <a:moveTo>
                    <a:pt x="37" y="1759"/>
                  </a:moveTo>
                  <a:lnTo>
                    <a:pt x="0" y="1742"/>
                  </a:lnTo>
                  <a:lnTo>
                    <a:pt x="4" y="0"/>
                  </a:lnTo>
                  <a:lnTo>
                    <a:pt x="41" y="0"/>
                  </a:lnTo>
                  <a:lnTo>
                    <a:pt x="37" y="1759"/>
                  </a:lnTo>
                  <a:close/>
                </a:path>
              </a:pathLst>
            </a:custGeom>
            <a:solidFill>
              <a:srgbClr val="77849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C7DBF1C-68DB-B23C-07D6-1706FECBE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862" y="1257300"/>
              <a:ext cx="63500" cy="2794000"/>
            </a:xfrm>
            <a:custGeom>
              <a:avLst/>
              <a:gdLst>
                <a:gd name="T0" fmla="*/ 34 w 40"/>
                <a:gd name="T1" fmla="*/ 1747 h 1760"/>
                <a:gd name="T2" fmla="*/ 0 w 40"/>
                <a:gd name="T3" fmla="*/ 1760 h 1760"/>
                <a:gd name="T4" fmla="*/ 5 w 40"/>
                <a:gd name="T5" fmla="*/ 0 h 1760"/>
                <a:gd name="T6" fmla="*/ 40 w 40"/>
                <a:gd name="T7" fmla="*/ 1 h 1760"/>
                <a:gd name="T8" fmla="*/ 34 w 40"/>
                <a:gd name="T9" fmla="*/ 1747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60">
                  <a:moveTo>
                    <a:pt x="34" y="1747"/>
                  </a:moveTo>
                  <a:lnTo>
                    <a:pt x="0" y="1760"/>
                  </a:lnTo>
                  <a:lnTo>
                    <a:pt x="5" y="0"/>
                  </a:lnTo>
                  <a:lnTo>
                    <a:pt x="40" y="1"/>
                  </a:lnTo>
                  <a:lnTo>
                    <a:pt x="34" y="1747"/>
                  </a:lnTo>
                  <a:close/>
                </a:path>
              </a:pathLst>
            </a:custGeom>
            <a:solidFill>
              <a:srgbClr val="77849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925F3D1-36E5-B06D-20E7-42AB4F73A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026" y="1257300"/>
              <a:ext cx="139700" cy="2794000"/>
            </a:xfrm>
            <a:custGeom>
              <a:avLst/>
              <a:gdLst>
                <a:gd name="T0" fmla="*/ 67 w 71"/>
                <a:gd name="T1" fmla="*/ 1760 h 1760"/>
                <a:gd name="T2" fmla="*/ 0 w 71"/>
                <a:gd name="T3" fmla="*/ 1759 h 1760"/>
                <a:gd name="T4" fmla="*/ 4 w 71"/>
                <a:gd name="T5" fmla="*/ 0 h 1760"/>
                <a:gd name="T6" fmla="*/ 71 w 71"/>
                <a:gd name="T7" fmla="*/ 0 h 1760"/>
                <a:gd name="T8" fmla="*/ 67 w 71"/>
                <a:gd name="T9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760">
                  <a:moveTo>
                    <a:pt x="67" y="1760"/>
                  </a:moveTo>
                  <a:lnTo>
                    <a:pt x="0" y="1759"/>
                  </a:lnTo>
                  <a:lnTo>
                    <a:pt x="4" y="0"/>
                  </a:lnTo>
                  <a:lnTo>
                    <a:pt x="71" y="0"/>
                  </a:lnTo>
                  <a:lnTo>
                    <a:pt x="67" y="176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22C63CE-124E-9604-9794-F0DBE24A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973513"/>
              <a:ext cx="215900" cy="450850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1AA60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D15E7D5-0045-6C36-ABB1-CBC3DE108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4244975"/>
              <a:ext cx="77788" cy="179387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rgbClr val="77849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8705D247-18F2-2DFC-D370-5C9C53123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1257300"/>
              <a:ext cx="219075" cy="196850"/>
            </a:xfrm>
            <a:prstGeom prst="rect">
              <a:avLst/>
            </a:prstGeom>
            <a:solidFill>
              <a:srgbClr val="77849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F31794-78D8-0362-73F0-B0B8EE723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2008188"/>
              <a:ext cx="274638" cy="204311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1AA6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D81208-20C0-0C55-EFC4-B36A8566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2611438"/>
              <a:ext cx="280988" cy="1435100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0867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69E4A05D-1F87-6CE7-E995-3AFD00E3AB0C}"/>
              </a:ext>
            </a:extLst>
          </p:cNvPr>
          <p:cNvCxnSpPr/>
          <p:nvPr/>
        </p:nvCxnSpPr>
        <p:spPr>
          <a:xfrm rot="5400000" flipV="1">
            <a:off x="4592624" y="2448566"/>
            <a:ext cx="0" cy="587456"/>
          </a:xfrm>
          <a:prstGeom prst="line">
            <a:avLst/>
          </a:prstGeom>
          <a:noFill/>
          <a:ln w="6350" cap="flat" cmpd="sng" algn="ctr">
            <a:solidFill>
              <a:srgbClr val="1AA60F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8" name="Straight Connector 37">
            <a:extLst>
              <a:ext uri="{FF2B5EF4-FFF2-40B4-BE49-F238E27FC236}">
                <a16:creationId xmlns:a16="http://schemas.microsoft.com/office/drawing/2014/main" id="{6BF175C4-5E90-AE86-4C76-B7B6E7B08685}"/>
              </a:ext>
            </a:extLst>
          </p:cNvPr>
          <p:cNvCxnSpPr/>
          <p:nvPr/>
        </p:nvCxnSpPr>
        <p:spPr>
          <a:xfrm rot="16200000" flipH="1" flipV="1">
            <a:off x="7772285" y="2708036"/>
            <a:ext cx="0" cy="587456"/>
          </a:xfrm>
          <a:prstGeom prst="line">
            <a:avLst/>
          </a:prstGeom>
          <a:noFill/>
          <a:ln w="6350" cap="flat" cmpd="sng" algn="ctr">
            <a:solidFill>
              <a:srgbClr val="0867CB"/>
            </a:solidFill>
            <a:prstDash val="solid"/>
            <a:miter lim="800000"/>
            <a:headEnd type="oval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8090FC-B524-00C7-3306-20687E48FC19}"/>
              </a:ext>
            </a:extLst>
          </p:cNvPr>
          <p:cNvSpPr txBox="1"/>
          <p:nvPr/>
        </p:nvSpPr>
        <p:spPr>
          <a:xfrm>
            <a:off x="664647" y="1976112"/>
            <a:ext cx="35297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đậm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lịch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AB537-EA89-9D98-5051-FD18E8E24373}"/>
              </a:ext>
            </a:extLst>
          </p:cNvPr>
          <p:cNvSpPr txBox="1"/>
          <p:nvPr/>
        </p:nvSpPr>
        <p:spPr>
          <a:xfrm>
            <a:off x="8092174" y="2030819"/>
            <a:ext cx="3349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AA8E1-00C4-7033-79F9-6143F4885C8F}"/>
              </a:ext>
            </a:extLst>
          </p:cNvPr>
          <p:cNvSpPr txBox="1"/>
          <p:nvPr/>
        </p:nvSpPr>
        <p:spPr>
          <a:xfrm>
            <a:off x="673147" y="499276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E009AA-B77D-9152-354E-66C0E85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89" y="4028971"/>
            <a:ext cx="3100642" cy="2406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F72448-F867-46C2-A159-DBD1CB9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87" y="4028971"/>
            <a:ext cx="3098875" cy="232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274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B2688-A82C-9794-FD95-F7CD4DD06FF3}"/>
              </a:ext>
            </a:extLst>
          </p:cNvPr>
          <p:cNvSpPr txBox="1"/>
          <p:nvPr/>
        </p:nvSpPr>
        <p:spPr>
          <a:xfrm>
            <a:off x="660400" y="517625"/>
            <a:ext cx="1084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61125-37B4-E96D-58ED-0B2B61EF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13" y="1964466"/>
            <a:ext cx="3864287" cy="3550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6AE6B-1B5F-F1B1-7D49-F53B4DB2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9" y="2352675"/>
            <a:ext cx="3033713" cy="2381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DA5BC-0D3B-80D3-B9DF-98D334CB3CCB}"/>
              </a:ext>
            </a:extLst>
          </p:cNvPr>
          <p:cNvSpPr txBox="1"/>
          <p:nvPr/>
        </p:nvSpPr>
        <p:spPr>
          <a:xfrm>
            <a:off x="5475515" y="2019806"/>
            <a:ext cx="58944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 hiện hình ảnh người anh hùng  có công mở rộng bờ cõi, ngay đến khi đã về già vẫn cống hiến.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 đáo bộc lộ niềm tự hào về người anh hùng Nguyễn Hoàng.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15008-2A58-B04A-C4BB-37EC98CA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00" y="1716380"/>
            <a:ext cx="1530229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5C7C5-65B3-35A9-4D35-BEA5D1E8D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00" y="3523294"/>
            <a:ext cx="153022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5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2769384" y="3203801"/>
            <a:ext cx="66532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2514817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3475731" y="3418114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134657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5C099D4-1554-A5C0-734E-ACF3CF94A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3" b="1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28BFB8-FACD-AA88-48F0-EFE9B061D826}"/>
              </a:ext>
            </a:extLst>
          </p:cNvPr>
          <p:cNvSpPr/>
          <p:nvPr/>
        </p:nvSpPr>
        <p:spPr>
          <a:xfrm>
            <a:off x="885371" y="464457"/>
            <a:ext cx="10633529" cy="5669643"/>
          </a:xfrm>
          <a:prstGeom prst="roundRect">
            <a:avLst>
              <a:gd name="adj" fmla="val 821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721C0-B454-24CF-B7C7-94D01DAFFEB4}"/>
              </a:ext>
            </a:extLst>
          </p:cNvPr>
          <p:cNvSpPr/>
          <p:nvPr/>
        </p:nvSpPr>
        <p:spPr>
          <a:xfrm>
            <a:off x="1175657" y="870856"/>
            <a:ext cx="10014857" cy="1045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0BB95-9BB6-9832-26B3-73368DA6BFC2}"/>
              </a:ext>
            </a:extLst>
          </p:cNvPr>
          <p:cNvSpPr txBox="1"/>
          <p:nvPr/>
        </p:nvSpPr>
        <p:spPr>
          <a:xfrm>
            <a:off x="1001486" y="1915885"/>
            <a:ext cx="46896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453390" algn="l"/>
              </a:tabLst>
            </a:pPr>
            <a:r>
              <a:rPr lang="en-US" sz="2800" b="1" i="1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99B68-7913-8C53-1151-E649C7BCFD57}"/>
              </a:ext>
            </a:extLst>
          </p:cNvPr>
          <p:cNvSpPr txBox="1"/>
          <p:nvPr/>
        </p:nvSpPr>
        <p:spPr>
          <a:xfrm>
            <a:off x="5691124" y="2016225"/>
            <a:ext cx="5397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453390" algn="l"/>
              </a:tabLst>
            </a:pPr>
            <a:r>
              <a:rPr lang="en-US" sz="2800" b="1" i="1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4E706-5306-6C0E-0D18-625C1F0A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28" y="3456781"/>
            <a:ext cx="4306171" cy="22827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4614461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D9FB8-E185-9262-DCD5-770F53DB4673}"/>
              </a:ext>
            </a:extLst>
          </p:cNvPr>
          <p:cNvSpPr txBox="1"/>
          <p:nvPr/>
        </p:nvSpPr>
        <p:spPr>
          <a:xfrm>
            <a:off x="660400" y="297190"/>
            <a:ext cx="10845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41EB8F-6DB8-CE91-82E6-CC408562E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32454"/>
              </p:ext>
            </p:extLst>
          </p:nvPr>
        </p:nvGraphicFramePr>
        <p:xfrm>
          <a:off x="660399" y="1440656"/>
          <a:ext cx="1084580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852668">
                  <a:extLst>
                    <a:ext uri="{9D8B030D-6E8A-4147-A177-3AD203B41FA5}">
                      <a16:colId xmlns:a16="http://schemas.microsoft.com/office/drawing/2014/main" val="1073784132"/>
                    </a:ext>
                  </a:extLst>
                </a:gridCol>
                <a:gridCol w="7728875">
                  <a:extLst>
                    <a:ext uri="{9D8B030D-6E8A-4147-A177-3AD203B41FA5}">
                      <a16:colId xmlns:a16="http://schemas.microsoft.com/office/drawing/2014/main" val="2356000890"/>
                    </a:ext>
                  </a:extLst>
                </a:gridCol>
                <a:gridCol w="809235">
                  <a:extLst>
                    <a:ext uri="{9D8B030D-6E8A-4147-A177-3AD203B41FA5}">
                      <a16:colId xmlns:a16="http://schemas.microsoft.com/office/drawing/2014/main" val="532616113"/>
                    </a:ext>
                  </a:extLst>
                </a:gridCol>
                <a:gridCol w="1455022">
                  <a:extLst>
                    <a:ext uri="{9D8B030D-6E8A-4147-A177-3AD203B41FA5}">
                      <a16:colId xmlns:a16="http://schemas.microsoft.com/office/drawing/2014/main" val="2596914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8035"/>
                  </a:ext>
                </a:extLst>
              </a:tr>
              <a:tr h="41021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với dung lượng khoảng 7 - 9 câu.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3806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có một chủ đề.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85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văn phân tích rõ ràng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00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0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089937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2980404" y="3203801"/>
            <a:ext cx="6231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35978811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55696-FF2C-F527-689E-D83586F22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" r="133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31FD172-66B5-EA15-A337-9F801F6519BC}"/>
              </a:ext>
            </a:extLst>
          </p:cNvPr>
          <p:cNvSpPr/>
          <p:nvPr/>
        </p:nvSpPr>
        <p:spPr>
          <a:xfrm>
            <a:off x="1467466" y="1542143"/>
            <a:ext cx="8839200" cy="3773714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 sơ đồ tư duy các giá trị nội dung, nghệ thuật đặc sắc, ý nghĩa của văn bản. 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79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E8096-679E-81F8-39D9-62F26629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1"/>
            <a:ext cx="12304542" cy="6858000"/>
          </a:xfrm>
          <a:prstGeom prst="rect">
            <a:avLst/>
          </a:prstGeom>
        </p:spPr>
      </p:pic>
      <p:grpSp>
        <p:nvGrpSpPr>
          <p:cNvPr id="5" name="组合 10">
            <a:extLst>
              <a:ext uri="{FF2B5EF4-FFF2-40B4-BE49-F238E27FC236}">
                <a16:creationId xmlns:a16="http://schemas.microsoft.com/office/drawing/2014/main" id="{BF4923DE-FD6F-EB9D-B2CC-BC2B5E961B4C}"/>
              </a:ext>
            </a:extLst>
          </p:cNvPr>
          <p:cNvGrpSpPr/>
          <p:nvPr/>
        </p:nvGrpSpPr>
        <p:grpSpPr>
          <a:xfrm>
            <a:off x="927421" y="1734197"/>
            <a:ext cx="5051348" cy="3678765"/>
            <a:chOff x="1736509" y="1671556"/>
            <a:chExt cx="4233329" cy="3678765"/>
          </a:xfrm>
        </p:grpSpPr>
        <p:sp>
          <p:nvSpPr>
            <p:cNvPr id="6" name="任意多边形 62">
              <a:extLst>
                <a:ext uri="{FF2B5EF4-FFF2-40B4-BE49-F238E27FC236}">
                  <a16:creationId xmlns:a16="http://schemas.microsoft.com/office/drawing/2014/main" id="{1522FFC5-4428-59B5-DDC4-88EA0B11E727}"/>
                </a:ext>
              </a:extLst>
            </p:cNvPr>
            <p:cNvSpPr/>
            <p:nvPr/>
          </p:nvSpPr>
          <p:spPr>
            <a:xfrm>
              <a:off x="1736509" y="167155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7" name="任意多边形 2">
              <a:extLst>
                <a:ext uri="{FF2B5EF4-FFF2-40B4-BE49-F238E27FC236}">
                  <a16:creationId xmlns:a16="http://schemas.microsoft.com/office/drawing/2014/main" id="{FC451655-348C-4772-DA1F-B59E35CE727C}"/>
                </a:ext>
              </a:extLst>
            </p:cNvPr>
            <p:cNvSpPr/>
            <p:nvPr/>
          </p:nvSpPr>
          <p:spPr>
            <a:xfrm>
              <a:off x="2875865" y="487778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C7AAD6-ECDF-5BC1-B996-51C08A2B3BFA}"/>
              </a:ext>
            </a:extLst>
          </p:cNvPr>
          <p:cNvSpPr txBox="1"/>
          <p:nvPr/>
        </p:nvSpPr>
        <p:spPr>
          <a:xfrm>
            <a:off x="1570458" y="2258722"/>
            <a:ext cx="3724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https://youtu.be/_RGAXt_MuRI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CA2D488-CE7E-F4BF-A6ED-8019094649A8}"/>
              </a:ext>
            </a:extLst>
          </p:cNvPr>
          <p:cNvSpPr/>
          <p:nvPr/>
        </p:nvSpPr>
        <p:spPr>
          <a:xfrm>
            <a:off x="1570458" y="785488"/>
            <a:ext cx="3724421" cy="832298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D6EB4-7FDE-9C3A-6864-050719F0269B}"/>
              </a:ext>
            </a:extLst>
          </p:cNvPr>
          <p:cNvSpPr txBox="1"/>
          <p:nvPr/>
        </p:nvSpPr>
        <p:spPr>
          <a:xfrm>
            <a:off x="6308774" y="1893433"/>
            <a:ext cx="4955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  Qua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8282841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2136306" y="3418114"/>
            <a:ext cx="7919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7386877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lÃ ng chÃ i">
            <a:extLst>
              <a:ext uri="{FF2B5EF4-FFF2-40B4-BE49-F238E27FC236}">
                <a16:creationId xmlns:a16="http://schemas.microsoft.com/office/drawing/2014/main" id="{C11E5841-306C-423F-9CCB-DAC3C592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27EBB-8513-4190-A27A-2F68DE8BB3BA}"/>
              </a:ext>
            </a:extLst>
          </p:cNvPr>
          <p:cNvSpPr/>
          <p:nvPr/>
        </p:nvSpPr>
        <p:spPr>
          <a:xfrm>
            <a:off x="871381" y="1001400"/>
            <a:ext cx="10341564" cy="492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5C8CED4-2661-48AF-980E-FCD7180A36BA}"/>
              </a:ext>
            </a:extLst>
          </p:cNvPr>
          <p:cNvGrpSpPr/>
          <p:nvPr/>
        </p:nvGrpSpPr>
        <p:grpSpPr>
          <a:xfrm rot="2881072">
            <a:off x="8905211" y="1000097"/>
            <a:ext cx="822482" cy="4037493"/>
            <a:chOff x="7267259" y="1044734"/>
            <a:chExt cx="822482" cy="4037493"/>
          </a:xfrm>
          <a:solidFill>
            <a:schemeClr val="bg1">
              <a:lumMod val="85000"/>
            </a:schemeClr>
          </a:solidFill>
        </p:grpSpPr>
        <p:sp>
          <p:nvSpPr>
            <p:cNvPr id="5" name="Isosceles Triangle 7">
              <a:extLst>
                <a:ext uri="{FF2B5EF4-FFF2-40B4-BE49-F238E27FC236}">
                  <a16:creationId xmlns:a16="http://schemas.microsoft.com/office/drawing/2014/main" id="{4AA1C609-B482-41C8-B6C2-4BD2A6E61781}"/>
                </a:ext>
              </a:extLst>
            </p:cNvPr>
            <p:cNvSpPr/>
            <p:nvPr/>
          </p:nvSpPr>
          <p:spPr>
            <a:xfrm flipV="1">
              <a:off x="7352320" y="4245333"/>
              <a:ext cx="657770" cy="8368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6" name="Isosceles Triangle 8">
              <a:extLst>
                <a:ext uri="{FF2B5EF4-FFF2-40B4-BE49-F238E27FC236}">
                  <a16:creationId xmlns:a16="http://schemas.microsoft.com/office/drawing/2014/main" id="{4284D1E1-213B-4ED3-A1A3-FFE8570B6AAF}"/>
                </a:ext>
              </a:extLst>
            </p:cNvPr>
            <p:cNvSpPr/>
            <p:nvPr/>
          </p:nvSpPr>
          <p:spPr>
            <a:xfrm flipV="1">
              <a:off x="7548590" y="4744769"/>
              <a:ext cx="265230" cy="33745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E7BEA64-A4DB-4101-BB6D-391E95A01A09}"/>
                </a:ext>
              </a:extLst>
            </p:cNvPr>
            <p:cNvSpPr/>
            <p:nvPr/>
          </p:nvSpPr>
          <p:spPr>
            <a:xfrm>
              <a:off x="7267259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6592BC0-DDFA-4F91-ADDE-9AEA2A99B365}"/>
                </a:ext>
              </a:extLst>
            </p:cNvPr>
            <p:cNvSpPr/>
            <p:nvPr/>
          </p:nvSpPr>
          <p:spPr>
            <a:xfrm>
              <a:off x="7570798" y="3894918"/>
              <a:ext cx="95276" cy="952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812B738E-5CAB-49B7-964D-81A55AEA4BC0}"/>
                </a:ext>
              </a:extLst>
            </p:cNvPr>
            <p:cNvSpPr/>
            <p:nvPr/>
          </p:nvSpPr>
          <p:spPr>
            <a:xfrm>
              <a:off x="7919620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75A9828-CA0F-432A-BF99-E23442E620EE}"/>
                </a:ext>
              </a:extLst>
            </p:cNvPr>
            <p:cNvSpPr/>
            <p:nvPr/>
          </p:nvSpPr>
          <p:spPr>
            <a:xfrm>
              <a:off x="7267259" y="3403432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B3E0541F-981C-45BE-B332-B1C607E3A20E}"/>
                </a:ext>
              </a:extLst>
            </p:cNvPr>
            <p:cNvSpPr/>
            <p:nvPr/>
          </p:nvSpPr>
          <p:spPr>
            <a:xfrm>
              <a:off x="7296727" y="299385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66A2535-65F2-4927-9460-F3967DF51795}"/>
                </a:ext>
              </a:extLst>
            </p:cNvPr>
            <p:cNvSpPr/>
            <p:nvPr/>
          </p:nvSpPr>
          <p:spPr>
            <a:xfrm>
              <a:off x="7267259" y="2440885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9A4CA5A9-EED0-4CDA-A30C-3EA564664A0A}"/>
                </a:ext>
              </a:extLst>
            </p:cNvPr>
            <p:cNvSpPr/>
            <p:nvPr/>
          </p:nvSpPr>
          <p:spPr>
            <a:xfrm>
              <a:off x="7267259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FB15138B-E3C9-4FCB-B11C-61C64D5CBD23}"/>
                </a:ext>
              </a:extLst>
            </p:cNvPr>
            <p:cNvSpPr/>
            <p:nvPr/>
          </p:nvSpPr>
          <p:spPr>
            <a:xfrm>
              <a:off x="7267259" y="146999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2DAF537D-3525-4013-A98D-0767E57B78D4}"/>
                </a:ext>
              </a:extLst>
            </p:cNvPr>
            <p:cNvSpPr/>
            <p:nvPr/>
          </p:nvSpPr>
          <p:spPr>
            <a:xfrm>
              <a:off x="7291064" y="196296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BD7246FF-0BB4-44B4-BFB2-1779454DC517}"/>
                </a:ext>
              </a:extLst>
            </p:cNvPr>
            <p:cNvSpPr/>
            <p:nvPr/>
          </p:nvSpPr>
          <p:spPr>
            <a:xfrm>
              <a:off x="7895562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06674759-7408-465C-9737-3F5501B5DD83}"/>
                </a:ext>
              </a:extLst>
            </p:cNvPr>
            <p:cNvSpPr/>
            <p:nvPr/>
          </p:nvSpPr>
          <p:spPr>
            <a:xfrm>
              <a:off x="7613815" y="105817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6170EDAB-CB54-48DE-85A5-4043BCDCA398}"/>
                </a:ext>
              </a:extLst>
            </p:cNvPr>
            <p:cNvSpPr/>
            <p:nvPr/>
          </p:nvSpPr>
          <p:spPr>
            <a:xfrm>
              <a:off x="7952024" y="190862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3BD1D4A-5DD9-4438-938A-4A62A4366086}"/>
                </a:ext>
              </a:extLst>
            </p:cNvPr>
            <p:cNvSpPr/>
            <p:nvPr/>
          </p:nvSpPr>
          <p:spPr>
            <a:xfrm>
              <a:off x="7901222" y="147667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A2DDF45-837A-4614-BF80-8174543479C8}"/>
                </a:ext>
              </a:extLst>
            </p:cNvPr>
            <p:cNvSpPr/>
            <p:nvPr/>
          </p:nvSpPr>
          <p:spPr>
            <a:xfrm>
              <a:off x="7919619" y="2134959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2DCB475F-E665-43FB-A76E-609DDE424DB1}"/>
                </a:ext>
              </a:extLst>
            </p:cNvPr>
            <p:cNvSpPr/>
            <p:nvPr/>
          </p:nvSpPr>
          <p:spPr>
            <a:xfrm>
              <a:off x="7952024" y="2740585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956FA9AA-4C02-402C-B095-ABADF2E391F1}"/>
                </a:ext>
              </a:extLst>
            </p:cNvPr>
            <p:cNvSpPr/>
            <p:nvPr/>
          </p:nvSpPr>
          <p:spPr>
            <a:xfrm>
              <a:off x="7919619" y="302808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44CC4987-E37C-44B6-A34E-AB70C250DA20}"/>
                </a:ext>
              </a:extLst>
            </p:cNvPr>
            <p:cNvSpPr/>
            <p:nvPr/>
          </p:nvSpPr>
          <p:spPr>
            <a:xfrm>
              <a:off x="7952024" y="353148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BBF05918-1C3E-4D3C-9F1F-AF29D8D0A570}"/>
                </a:ext>
              </a:extLst>
            </p:cNvPr>
            <p:cNvSpPr/>
            <p:nvPr/>
          </p:nvSpPr>
          <p:spPr>
            <a:xfrm>
              <a:off x="7596594" y="213861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84A80E15-7721-40A2-923E-B715D807B1D8}"/>
                </a:ext>
              </a:extLst>
            </p:cNvPr>
            <p:cNvSpPr/>
            <p:nvPr/>
          </p:nvSpPr>
          <p:spPr>
            <a:xfrm>
              <a:off x="7634066" y="244088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715ECE39-B0B9-4458-897D-FA7E451E1490}"/>
                </a:ext>
              </a:extLst>
            </p:cNvPr>
            <p:cNvSpPr/>
            <p:nvPr/>
          </p:nvSpPr>
          <p:spPr>
            <a:xfrm>
              <a:off x="7440711" y="3050167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A7D3FC56-0FFD-4306-A82D-C78592248335}"/>
                </a:ext>
              </a:extLst>
            </p:cNvPr>
            <p:cNvSpPr/>
            <p:nvPr/>
          </p:nvSpPr>
          <p:spPr>
            <a:xfrm>
              <a:off x="7510488" y="1313645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D1F91B25-AF0A-4DC7-8815-A8F774134C3E}"/>
                </a:ext>
              </a:extLst>
            </p:cNvPr>
            <p:cNvSpPr/>
            <p:nvPr/>
          </p:nvSpPr>
          <p:spPr>
            <a:xfrm>
              <a:off x="7719126" y="1763283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67F42B3E-5AB5-4F65-826B-E3AB583F8A37}"/>
                </a:ext>
              </a:extLst>
            </p:cNvPr>
            <p:cNvSpPr/>
            <p:nvPr/>
          </p:nvSpPr>
          <p:spPr>
            <a:xfrm>
              <a:off x="7681205" y="357391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F4AF8674-0CBE-445E-A4F6-7FC5AD8D4F20}"/>
                </a:ext>
              </a:extLst>
            </p:cNvPr>
            <p:cNvSpPr/>
            <p:nvPr/>
          </p:nvSpPr>
          <p:spPr>
            <a:xfrm>
              <a:off x="7508503" y="2735020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  <p:cxnSp>
          <p:nvCxnSpPr>
            <p:cNvPr id="31" name="Straight Connector 33">
              <a:extLst>
                <a:ext uri="{FF2B5EF4-FFF2-40B4-BE49-F238E27FC236}">
                  <a16:creationId xmlns:a16="http://schemas.microsoft.com/office/drawing/2014/main" id="{1EA356E8-6CC3-4D8B-8946-1B88244D5CF4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7437380" y="3941064"/>
              <a:ext cx="133418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>
              <a:extLst>
                <a:ext uri="{FF2B5EF4-FFF2-40B4-BE49-F238E27FC236}">
                  <a16:creationId xmlns:a16="http://schemas.microsoft.com/office/drawing/2014/main" id="{E989D142-7DF8-4BA6-B939-3D629CE6447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 flipV="1">
              <a:off x="7666074" y="3941064"/>
              <a:ext cx="253546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>
              <a:extLst>
                <a:ext uri="{FF2B5EF4-FFF2-40B4-BE49-F238E27FC236}">
                  <a16:creationId xmlns:a16="http://schemas.microsoft.com/office/drawing/2014/main" id="{E20A5B01-DFFA-4E0F-9572-4CF5B7E63FC4}"/>
                </a:ext>
              </a:extLst>
            </p:cNvPr>
            <p:cNvCxnSpPr>
              <a:stCxn id="9" idx="0"/>
              <a:endCxn id="23" idx="4"/>
            </p:cNvCxnSpPr>
            <p:nvPr/>
          </p:nvCxnSpPr>
          <p:spPr>
            <a:xfrm flipH="1" flipV="1">
              <a:off x="8004680" y="3636794"/>
              <a:ext cx="1" cy="21920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>
              <a:extLst>
                <a:ext uri="{FF2B5EF4-FFF2-40B4-BE49-F238E27FC236}">
                  <a16:creationId xmlns:a16="http://schemas.microsoft.com/office/drawing/2014/main" id="{0FDEE74A-CF54-4A21-B790-78E4A9DC66A2}"/>
                </a:ext>
              </a:extLst>
            </p:cNvPr>
            <p:cNvCxnSpPr>
              <a:stCxn id="23" idx="0"/>
              <a:endCxn id="22" idx="4"/>
            </p:cNvCxnSpPr>
            <p:nvPr/>
          </p:nvCxnSpPr>
          <p:spPr>
            <a:xfrm flipV="1">
              <a:off x="8004680" y="3198203"/>
              <a:ext cx="0" cy="33327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:a16="http://schemas.microsoft.com/office/drawing/2014/main" id="{391BE5B5-7DE0-4B22-8F8F-EDB9384648C9}"/>
                </a:ext>
              </a:extLst>
            </p:cNvPr>
            <p:cNvCxnSpPr>
              <a:stCxn id="22" idx="0"/>
              <a:endCxn id="21" idx="4"/>
            </p:cNvCxnSpPr>
            <p:nvPr/>
          </p:nvCxnSpPr>
          <p:spPr>
            <a:xfrm flipV="1">
              <a:off x="8004680" y="2845897"/>
              <a:ext cx="0" cy="1821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>
              <a:extLst>
                <a:ext uri="{FF2B5EF4-FFF2-40B4-BE49-F238E27FC236}">
                  <a16:creationId xmlns:a16="http://schemas.microsoft.com/office/drawing/2014/main" id="{9D1B7321-82D6-4EB1-819A-18C6E0B027A3}"/>
                </a:ext>
              </a:extLst>
            </p:cNvPr>
            <p:cNvCxnSpPr>
              <a:stCxn id="21" idx="0"/>
              <a:endCxn id="20" idx="4"/>
            </p:cNvCxnSpPr>
            <p:nvPr/>
          </p:nvCxnSpPr>
          <p:spPr>
            <a:xfrm flipV="1">
              <a:off x="8004680" y="2305080"/>
              <a:ext cx="1" cy="4355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id="{834408DE-8BF4-4DCB-BFA0-F4B3E61D1BDE}"/>
                </a:ext>
              </a:extLst>
            </p:cNvPr>
            <p:cNvCxnSpPr>
              <a:stCxn id="20" idx="0"/>
              <a:endCxn id="18" idx="4"/>
            </p:cNvCxnSpPr>
            <p:nvPr/>
          </p:nvCxnSpPr>
          <p:spPr>
            <a:xfrm flipH="1" flipV="1">
              <a:off x="8004680" y="2013933"/>
              <a:ext cx="1" cy="12102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id="{A8ADDD8B-7AC9-4501-A6CA-1080189B235E}"/>
                </a:ext>
              </a:extLst>
            </p:cNvPr>
            <p:cNvCxnSpPr>
              <a:stCxn id="18" idx="0"/>
              <a:endCxn id="19" idx="4"/>
            </p:cNvCxnSpPr>
            <p:nvPr/>
          </p:nvCxnSpPr>
          <p:spPr>
            <a:xfrm flipH="1" flipV="1">
              <a:off x="7986283" y="1646798"/>
              <a:ext cx="18397" cy="26182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>
              <a:extLst>
                <a:ext uri="{FF2B5EF4-FFF2-40B4-BE49-F238E27FC236}">
                  <a16:creationId xmlns:a16="http://schemas.microsoft.com/office/drawing/2014/main" id="{886707BD-7514-470C-8287-07BBC9D7792B}"/>
                </a:ext>
              </a:extLst>
            </p:cNvPr>
            <p:cNvCxnSpPr>
              <a:stCxn id="19" idx="0"/>
              <a:endCxn id="16" idx="4"/>
            </p:cNvCxnSpPr>
            <p:nvPr/>
          </p:nvCxnSpPr>
          <p:spPr>
            <a:xfrm flipH="1" flipV="1">
              <a:off x="7980623" y="1214855"/>
              <a:ext cx="5660" cy="261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>
              <a:extLst>
                <a:ext uri="{FF2B5EF4-FFF2-40B4-BE49-F238E27FC236}">
                  <a16:creationId xmlns:a16="http://schemas.microsoft.com/office/drawing/2014/main" id="{052EB5A4-80EB-4844-99FD-E41D96879DB3}"/>
                </a:ext>
              </a:extLst>
            </p:cNvPr>
            <p:cNvCxnSpPr>
              <a:stCxn id="16" idx="2"/>
              <a:endCxn id="17" idx="6"/>
            </p:cNvCxnSpPr>
            <p:nvPr/>
          </p:nvCxnSpPr>
          <p:spPr>
            <a:xfrm flipH="1" flipV="1">
              <a:off x="7719127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>
              <a:extLst>
                <a:ext uri="{FF2B5EF4-FFF2-40B4-BE49-F238E27FC236}">
                  <a16:creationId xmlns:a16="http://schemas.microsoft.com/office/drawing/2014/main" id="{5AE3530E-504A-44FF-A00B-8AAEB8BCE347}"/>
                </a:ext>
              </a:extLst>
            </p:cNvPr>
            <p:cNvCxnSpPr>
              <a:stCxn id="17" idx="2"/>
              <a:endCxn id="13" idx="6"/>
            </p:cNvCxnSpPr>
            <p:nvPr/>
          </p:nvCxnSpPr>
          <p:spPr>
            <a:xfrm flipH="1">
              <a:off x="7437380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>
              <a:extLst>
                <a:ext uri="{FF2B5EF4-FFF2-40B4-BE49-F238E27FC236}">
                  <a16:creationId xmlns:a16="http://schemas.microsoft.com/office/drawing/2014/main" id="{B7D33D29-191F-48CF-9BDB-6A3550F28C6A}"/>
                </a:ext>
              </a:extLst>
            </p:cNvPr>
            <p:cNvCxnSpPr>
              <a:stCxn id="13" idx="4"/>
              <a:endCxn id="14" idx="0"/>
            </p:cNvCxnSpPr>
            <p:nvPr/>
          </p:nvCxnSpPr>
          <p:spPr>
            <a:xfrm>
              <a:off x="7352320" y="1214855"/>
              <a:ext cx="0" cy="2551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>
              <a:extLst>
                <a:ext uri="{FF2B5EF4-FFF2-40B4-BE49-F238E27FC236}">
                  <a16:creationId xmlns:a16="http://schemas.microsoft.com/office/drawing/2014/main" id="{6D09D66A-6A24-461E-AF41-694383E56AB5}"/>
                </a:ext>
              </a:extLst>
            </p:cNvPr>
            <p:cNvCxnSpPr>
              <a:stCxn id="14" idx="4"/>
              <a:endCxn id="15" idx="0"/>
            </p:cNvCxnSpPr>
            <p:nvPr/>
          </p:nvCxnSpPr>
          <p:spPr>
            <a:xfrm flipH="1">
              <a:off x="7343720" y="1640115"/>
              <a:ext cx="8600" cy="32285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>
              <a:extLst>
                <a:ext uri="{FF2B5EF4-FFF2-40B4-BE49-F238E27FC236}">
                  <a16:creationId xmlns:a16="http://schemas.microsoft.com/office/drawing/2014/main" id="{53217C04-1397-4505-A60D-175CC452E26C}"/>
                </a:ext>
              </a:extLst>
            </p:cNvPr>
            <p:cNvCxnSpPr>
              <a:stCxn id="15" idx="4"/>
              <a:endCxn id="12" idx="0"/>
            </p:cNvCxnSpPr>
            <p:nvPr/>
          </p:nvCxnSpPr>
          <p:spPr>
            <a:xfrm>
              <a:off x="7343720" y="2068281"/>
              <a:ext cx="8600" cy="37260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>
              <a:extLst>
                <a:ext uri="{FF2B5EF4-FFF2-40B4-BE49-F238E27FC236}">
                  <a16:creationId xmlns:a16="http://schemas.microsoft.com/office/drawing/2014/main" id="{5E6ACE69-6C46-42DB-8C2C-057F37DF3949}"/>
                </a:ext>
              </a:extLst>
            </p:cNvPr>
            <p:cNvCxnSpPr>
              <a:stCxn id="12" idx="4"/>
              <a:endCxn id="11" idx="0"/>
            </p:cNvCxnSpPr>
            <p:nvPr/>
          </p:nvCxnSpPr>
          <p:spPr>
            <a:xfrm flipH="1">
              <a:off x="7349383" y="2611006"/>
              <a:ext cx="2937" cy="38284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>
              <a:extLst>
                <a:ext uri="{FF2B5EF4-FFF2-40B4-BE49-F238E27FC236}">
                  <a16:creationId xmlns:a16="http://schemas.microsoft.com/office/drawing/2014/main" id="{556A491A-BC40-45CF-9B24-3EC9FE0AD6AC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>
              <a:off x="7349383" y="3099163"/>
              <a:ext cx="2937" cy="30426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>
              <a:extLst>
                <a:ext uri="{FF2B5EF4-FFF2-40B4-BE49-F238E27FC236}">
                  <a16:creationId xmlns:a16="http://schemas.microsoft.com/office/drawing/2014/main" id="{C209C689-7036-43AB-BE1A-F40E01E8DACE}"/>
                </a:ext>
              </a:extLst>
            </p:cNvPr>
            <p:cNvCxnSpPr>
              <a:stCxn id="10" idx="4"/>
              <a:endCxn id="7" idx="0"/>
            </p:cNvCxnSpPr>
            <p:nvPr/>
          </p:nvCxnSpPr>
          <p:spPr>
            <a:xfrm>
              <a:off x="7352320" y="3573553"/>
              <a:ext cx="0" cy="282450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>
              <a:extLst>
                <a:ext uri="{FF2B5EF4-FFF2-40B4-BE49-F238E27FC236}">
                  <a16:creationId xmlns:a16="http://schemas.microsoft.com/office/drawing/2014/main" id="{9BF504AA-EFF8-49A7-B644-1877D09404F5}"/>
                </a:ext>
              </a:extLst>
            </p:cNvPr>
            <p:cNvCxnSpPr>
              <a:stCxn id="7" idx="7"/>
              <a:endCxn id="29" idx="2"/>
            </p:cNvCxnSpPr>
            <p:nvPr/>
          </p:nvCxnSpPr>
          <p:spPr>
            <a:xfrm flipV="1">
              <a:off x="7412466" y="3658978"/>
              <a:ext cx="268739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>
              <a:extLst>
                <a:ext uri="{FF2B5EF4-FFF2-40B4-BE49-F238E27FC236}">
                  <a16:creationId xmlns:a16="http://schemas.microsoft.com/office/drawing/2014/main" id="{38683526-A520-4001-9A91-855BAB0C04EE}"/>
                </a:ext>
              </a:extLst>
            </p:cNvPr>
            <p:cNvCxnSpPr>
              <a:stCxn id="29" idx="6"/>
              <a:endCxn id="9" idx="1"/>
            </p:cNvCxnSpPr>
            <p:nvPr/>
          </p:nvCxnSpPr>
          <p:spPr>
            <a:xfrm>
              <a:off x="7851326" y="3658978"/>
              <a:ext cx="93208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>
              <a:extLst>
                <a:ext uri="{FF2B5EF4-FFF2-40B4-BE49-F238E27FC236}">
                  <a16:creationId xmlns:a16="http://schemas.microsoft.com/office/drawing/2014/main" id="{A361F43C-5A3E-4E9F-80F4-C33026FCEFF4}"/>
                </a:ext>
              </a:extLst>
            </p:cNvPr>
            <p:cNvCxnSpPr>
              <a:stCxn id="29" idx="4"/>
              <a:endCxn id="8" idx="7"/>
            </p:cNvCxnSpPr>
            <p:nvPr/>
          </p:nvCxnSpPr>
          <p:spPr>
            <a:xfrm flipH="1">
              <a:off x="7652121" y="3744038"/>
              <a:ext cx="114145" cy="16483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>
              <a:extLst>
                <a:ext uri="{FF2B5EF4-FFF2-40B4-BE49-F238E27FC236}">
                  <a16:creationId xmlns:a16="http://schemas.microsoft.com/office/drawing/2014/main" id="{AB990E06-9B03-46DC-A498-98C53D0F0233}"/>
                </a:ext>
              </a:extLst>
            </p:cNvPr>
            <p:cNvCxnSpPr>
              <a:stCxn id="29" idx="1"/>
              <a:endCxn id="10" idx="6"/>
            </p:cNvCxnSpPr>
            <p:nvPr/>
          </p:nvCxnSpPr>
          <p:spPr>
            <a:xfrm flipH="1" flipV="1">
              <a:off x="7437380" y="3488493"/>
              <a:ext cx="268739" cy="11033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>
              <a:extLst>
                <a:ext uri="{FF2B5EF4-FFF2-40B4-BE49-F238E27FC236}">
                  <a16:creationId xmlns:a16="http://schemas.microsoft.com/office/drawing/2014/main" id="{03804FCE-AE75-402C-908B-14138CA09809}"/>
                </a:ext>
              </a:extLst>
            </p:cNvPr>
            <p:cNvCxnSpPr>
              <a:stCxn id="10" idx="7"/>
              <a:endCxn id="26" idx="3"/>
            </p:cNvCxnSpPr>
            <p:nvPr/>
          </p:nvCxnSpPr>
          <p:spPr>
            <a:xfrm flipV="1">
              <a:off x="7412466" y="3261127"/>
              <a:ext cx="64440" cy="16721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>
              <a:extLst>
                <a:ext uri="{FF2B5EF4-FFF2-40B4-BE49-F238E27FC236}">
                  <a16:creationId xmlns:a16="http://schemas.microsoft.com/office/drawing/2014/main" id="{C5D5BE9A-6B87-449D-9D2D-F5A0168604CE}"/>
                </a:ext>
              </a:extLst>
            </p:cNvPr>
            <p:cNvCxnSpPr>
              <a:stCxn id="26" idx="6"/>
              <a:endCxn id="22" idx="2"/>
            </p:cNvCxnSpPr>
            <p:nvPr/>
          </p:nvCxnSpPr>
          <p:spPr>
            <a:xfrm flipV="1">
              <a:off x="7687866" y="3113143"/>
              <a:ext cx="231753" cy="6060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>
              <a:extLst>
                <a:ext uri="{FF2B5EF4-FFF2-40B4-BE49-F238E27FC236}">
                  <a16:creationId xmlns:a16="http://schemas.microsoft.com/office/drawing/2014/main" id="{FEBAB612-3AE9-4567-A4BA-B6A35A2F261A}"/>
                </a:ext>
              </a:extLst>
            </p:cNvPr>
            <p:cNvCxnSpPr>
              <a:stCxn id="23" idx="1"/>
              <a:endCxn id="26" idx="5"/>
            </p:cNvCxnSpPr>
            <p:nvPr/>
          </p:nvCxnSpPr>
          <p:spPr>
            <a:xfrm flipH="1" flipV="1">
              <a:off x="7651671" y="3261127"/>
              <a:ext cx="315776" cy="28577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>
              <a:extLst>
                <a:ext uri="{FF2B5EF4-FFF2-40B4-BE49-F238E27FC236}">
                  <a16:creationId xmlns:a16="http://schemas.microsoft.com/office/drawing/2014/main" id="{50F34E75-72AD-4941-979B-C07A863FA76E}"/>
                </a:ext>
              </a:extLst>
            </p:cNvPr>
            <p:cNvCxnSpPr>
              <a:stCxn id="29" idx="0"/>
              <a:endCxn id="22" idx="3"/>
            </p:cNvCxnSpPr>
            <p:nvPr/>
          </p:nvCxnSpPr>
          <p:spPr>
            <a:xfrm flipV="1">
              <a:off x="7766266" y="3173289"/>
              <a:ext cx="178267" cy="4006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>
              <a:extLst>
                <a:ext uri="{FF2B5EF4-FFF2-40B4-BE49-F238E27FC236}">
                  <a16:creationId xmlns:a16="http://schemas.microsoft.com/office/drawing/2014/main" id="{EE9AE68D-78BB-41C0-A562-85AD6FDE07D2}"/>
                </a:ext>
              </a:extLst>
            </p:cNvPr>
            <p:cNvCxnSpPr>
              <a:stCxn id="22" idx="1"/>
              <a:endCxn id="30" idx="5"/>
            </p:cNvCxnSpPr>
            <p:nvPr/>
          </p:nvCxnSpPr>
          <p:spPr>
            <a:xfrm flipH="1" flipV="1">
              <a:off x="7598392" y="2824909"/>
              <a:ext cx="346141" cy="22808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>
              <a:extLst>
                <a:ext uri="{FF2B5EF4-FFF2-40B4-BE49-F238E27FC236}">
                  <a16:creationId xmlns:a16="http://schemas.microsoft.com/office/drawing/2014/main" id="{B8D6D9A2-E380-4359-A508-C13AE26D48B5}"/>
                </a:ext>
              </a:extLst>
            </p:cNvPr>
            <p:cNvCxnSpPr>
              <a:stCxn id="11" idx="7"/>
              <a:endCxn id="30" idx="3"/>
            </p:cNvCxnSpPr>
            <p:nvPr/>
          </p:nvCxnSpPr>
          <p:spPr>
            <a:xfrm flipV="1">
              <a:off x="7386616" y="2824909"/>
              <a:ext cx="137310" cy="1843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>
              <a:extLst>
                <a:ext uri="{FF2B5EF4-FFF2-40B4-BE49-F238E27FC236}">
                  <a16:creationId xmlns:a16="http://schemas.microsoft.com/office/drawing/2014/main" id="{90F9C805-4357-44FB-8127-75458F8EA7EF}"/>
                </a:ext>
              </a:extLst>
            </p:cNvPr>
            <p:cNvCxnSpPr>
              <a:stCxn id="30" idx="7"/>
              <a:endCxn id="25" idx="3"/>
            </p:cNvCxnSpPr>
            <p:nvPr/>
          </p:nvCxnSpPr>
          <p:spPr>
            <a:xfrm flipV="1">
              <a:off x="7598392" y="2586091"/>
              <a:ext cx="60588" cy="16435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>
              <a:extLst>
                <a:ext uri="{FF2B5EF4-FFF2-40B4-BE49-F238E27FC236}">
                  <a16:creationId xmlns:a16="http://schemas.microsoft.com/office/drawing/2014/main" id="{F6482159-E230-4EA1-AFBA-32DAD68A940B}"/>
                </a:ext>
              </a:extLst>
            </p:cNvPr>
            <p:cNvCxnSpPr>
              <a:stCxn id="21" idx="1"/>
              <a:endCxn id="25" idx="5"/>
            </p:cNvCxnSpPr>
            <p:nvPr/>
          </p:nvCxnSpPr>
          <p:spPr>
            <a:xfrm flipH="1" flipV="1">
              <a:off x="7779273" y="2586091"/>
              <a:ext cx="188174" cy="1699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>
              <a:extLst>
                <a:ext uri="{FF2B5EF4-FFF2-40B4-BE49-F238E27FC236}">
                  <a16:creationId xmlns:a16="http://schemas.microsoft.com/office/drawing/2014/main" id="{949F8F77-F141-4789-A602-E9D600CFF015}"/>
                </a:ext>
              </a:extLst>
            </p:cNvPr>
            <p:cNvCxnSpPr>
              <a:stCxn id="26" idx="0"/>
              <a:endCxn id="30" idx="4"/>
            </p:cNvCxnSpPr>
            <p:nvPr/>
          </p:nvCxnSpPr>
          <p:spPr>
            <a:xfrm flipH="1" flipV="1">
              <a:off x="7561159" y="2840332"/>
              <a:ext cx="3130" cy="20983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>
              <a:extLst>
                <a:ext uri="{FF2B5EF4-FFF2-40B4-BE49-F238E27FC236}">
                  <a16:creationId xmlns:a16="http://schemas.microsoft.com/office/drawing/2014/main" id="{434D8EC1-2B21-4C41-BCCF-F36A76EBFFB7}"/>
                </a:ext>
              </a:extLst>
            </p:cNvPr>
            <p:cNvCxnSpPr>
              <a:stCxn id="30" idx="0"/>
              <a:endCxn id="12" idx="5"/>
            </p:cNvCxnSpPr>
            <p:nvPr/>
          </p:nvCxnSpPr>
          <p:spPr>
            <a:xfrm flipH="1" flipV="1">
              <a:off x="7412466" y="2586092"/>
              <a:ext cx="148693" cy="1489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>
              <a:extLst>
                <a:ext uri="{FF2B5EF4-FFF2-40B4-BE49-F238E27FC236}">
                  <a16:creationId xmlns:a16="http://schemas.microsoft.com/office/drawing/2014/main" id="{DB9CE27E-B370-4AE6-AF12-E97A6AC5BED1}"/>
                </a:ext>
              </a:extLst>
            </p:cNvPr>
            <p:cNvCxnSpPr>
              <a:stCxn id="12" idx="7"/>
              <a:endCxn id="24" idx="3"/>
            </p:cNvCxnSpPr>
            <p:nvPr/>
          </p:nvCxnSpPr>
          <p:spPr>
            <a:xfrm flipV="1">
              <a:off x="7412466" y="2228508"/>
              <a:ext cx="199551" cy="23729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>
              <a:extLst>
                <a:ext uri="{FF2B5EF4-FFF2-40B4-BE49-F238E27FC236}">
                  <a16:creationId xmlns:a16="http://schemas.microsoft.com/office/drawing/2014/main" id="{DCC8950B-D54F-4335-8FF2-CC655397BAC7}"/>
                </a:ext>
              </a:extLst>
            </p:cNvPr>
            <p:cNvCxnSpPr>
              <a:stCxn id="24" idx="1"/>
              <a:endCxn id="15" idx="6"/>
            </p:cNvCxnSpPr>
            <p:nvPr/>
          </p:nvCxnSpPr>
          <p:spPr>
            <a:xfrm flipH="1" flipV="1">
              <a:off x="7396376" y="2015625"/>
              <a:ext cx="215641" cy="1384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>
              <a:extLst>
                <a:ext uri="{FF2B5EF4-FFF2-40B4-BE49-F238E27FC236}">
                  <a16:creationId xmlns:a16="http://schemas.microsoft.com/office/drawing/2014/main" id="{45788511-773D-4366-BAC5-576697C8C5D6}"/>
                </a:ext>
              </a:extLst>
            </p:cNvPr>
            <p:cNvCxnSpPr>
              <a:stCxn id="15" idx="7"/>
              <a:endCxn id="28" idx="2"/>
            </p:cNvCxnSpPr>
            <p:nvPr/>
          </p:nvCxnSpPr>
          <p:spPr>
            <a:xfrm flipV="1">
              <a:off x="7380953" y="1815939"/>
              <a:ext cx="338173" cy="16245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>
              <a:extLst>
                <a:ext uri="{FF2B5EF4-FFF2-40B4-BE49-F238E27FC236}">
                  <a16:creationId xmlns:a16="http://schemas.microsoft.com/office/drawing/2014/main" id="{C638F8A9-E255-457B-A999-D59895C59CAA}"/>
                </a:ext>
              </a:extLst>
            </p:cNvPr>
            <p:cNvCxnSpPr>
              <a:stCxn id="24" idx="0"/>
              <a:endCxn id="28" idx="4"/>
            </p:cNvCxnSpPr>
            <p:nvPr/>
          </p:nvCxnSpPr>
          <p:spPr>
            <a:xfrm flipV="1">
              <a:off x="7649250" y="1868595"/>
              <a:ext cx="122532" cy="27002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>
              <a:extLst>
                <a:ext uri="{FF2B5EF4-FFF2-40B4-BE49-F238E27FC236}">
                  <a16:creationId xmlns:a16="http://schemas.microsoft.com/office/drawing/2014/main" id="{93A73010-E074-4AF1-8CAC-0CAE19F99F7F}"/>
                </a:ext>
              </a:extLst>
            </p:cNvPr>
            <p:cNvCxnSpPr>
              <a:stCxn id="25" idx="0"/>
              <a:endCxn id="24" idx="5"/>
            </p:cNvCxnSpPr>
            <p:nvPr/>
          </p:nvCxnSpPr>
          <p:spPr>
            <a:xfrm flipH="1" flipV="1">
              <a:off x="7686483" y="2228508"/>
              <a:ext cx="32644" cy="21237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>
              <a:extLst>
                <a:ext uri="{FF2B5EF4-FFF2-40B4-BE49-F238E27FC236}">
                  <a16:creationId xmlns:a16="http://schemas.microsoft.com/office/drawing/2014/main" id="{5100BDCF-4E15-47F0-BF95-FF944B98D580}"/>
                </a:ext>
              </a:extLst>
            </p:cNvPr>
            <p:cNvCxnSpPr>
              <a:stCxn id="24" idx="7"/>
              <a:endCxn id="18" idx="2"/>
            </p:cNvCxnSpPr>
            <p:nvPr/>
          </p:nvCxnSpPr>
          <p:spPr>
            <a:xfrm flipV="1">
              <a:off x="7686483" y="1961277"/>
              <a:ext cx="265541" cy="1927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>
              <a:extLst>
                <a:ext uri="{FF2B5EF4-FFF2-40B4-BE49-F238E27FC236}">
                  <a16:creationId xmlns:a16="http://schemas.microsoft.com/office/drawing/2014/main" id="{C3D4AFE8-D6BE-4C5C-870A-7AEEB0251B14}"/>
                </a:ext>
              </a:extLst>
            </p:cNvPr>
            <p:cNvCxnSpPr>
              <a:stCxn id="18" idx="1"/>
              <a:endCxn id="28" idx="6"/>
            </p:cNvCxnSpPr>
            <p:nvPr/>
          </p:nvCxnSpPr>
          <p:spPr>
            <a:xfrm flipH="1" flipV="1">
              <a:off x="7824438" y="1815939"/>
              <a:ext cx="143009" cy="1081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>
              <a:extLst>
                <a:ext uri="{FF2B5EF4-FFF2-40B4-BE49-F238E27FC236}">
                  <a16:creationId xmlns:a16="http://schemas.microsoft.com/office/drawing/2014/main" id="{7AA7B5A6-2048-4E93-8D5A-D9DA2A2F039B}"/>
                </a:ext>
              </a:extLst>
            </p:cNvPr>
            <p:cNvCxnSpPr>
              <a:stCxn id="28" idx="7"/>
              <a:endCxn id="19" idx="3"/>
            </p:cNvCxnSpPr>
            <p:nvPr/>
          </p:nvCxnSpPr>
          <p:spPr>
            <a:xfrm flipV="1">
              <a:off x="7809015" y="1621884"/>
              <a:ext cx="117121" cy="156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>
              <a:extLst>
                <a:ext uri="{FF2B5EF4-FFF2-40B4-BE49-F238E27FC236}">
                  <a16:creationId xmlns:a16="http://schemas.microsoft.com/office/drawing/2014/main" id="{38961598-4C35-45C6-B25C-70C7404AF01A}"/>
                </a:ext>
              </a:extLst>
            </p:cNvPr>
            <p:cNvCxnSpPr>
              <a:stCxn id="28" idx="1"/>
              <a:endCxn id="27" idx="4"/>
            </p:cNvCxnSpPr>
            <p:nvPr/>
          </p:nvCxnSpPr>
          <p:spPr>
            <a:xfrm flipH="1" flipV="1">
              <a:off x="7634066" y="1560800"/>
              <a:ext cx="100483" cy="21790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>
              <a:extLst>
                <a:ext uri="{FF2B5EF4-FFF2-40B4-BE49-F238E27FC236}">
                  <a16:creationId xmlns:a16="http://schemas.microsoft.com/office/drawing/2014/main" id="{DD5CDADE-CFD6-49A6-B5F0-D573F1D9BD44}"/>
                </a:ext>
              </a:extLst>
            </p:cNvPr>
            <p:cNvCxnSpPr>
              <a:stCxn id="14" idx="7"/>
              <a:endCxn id="27" idx="2"/>
            </p:cNvCxnSpPr>
            <p:nvPr/>
          </p:nvCxnSpPr>
          <p:spPr>
            <a:xfrm flipV="1">
              <a:off x="7412466" y="1437223"/>
              <a:ext cx="98022" cy="576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>
              <a:extLst>
                <a:ext uri="{FF2B5EF4-FFF2-40B4-BE49-F238E27FC236}">
                  <a16:creationId xmlns:a16="http://schemas.microsoft.com/office/drawing/2014/main" id="{88FA8C1A-7F0F-4A2E-896E-D83F52E9F58E}"/>
                </a:ext>
              </a:extLst>
            </p:cNvPr>
            <p:cNvCxnSpPr>
              <a:stCxn id="27" idx="1"/>
              <a:endCxn id="13" idx="5"/>
            </p:cNvCxnSpPr>
            <p:nvPr/>
          </p:nvCxnSpPr>
          <p:spPr>
            <a:xfrm flipH="1" flipV="1">
              <a:off x="7412466" y="1189941"/>
              <a:ext cx="134217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>
              <a:extLst>
                <a:ext uri="{FF2B5EF4-FFF2-40B4-BE49-F238E27FC236}">
                  <a16:creationId xmlns:a16="http://schemas.microsoft.com/office/drawing/2014/main" id="{6A2FA935-44D6-479E-A24B-A7EE67EB6B86}"/>
                </a:ext>
              </a:extLst>
            </p:cNvPr>
            <p:cNvCxnSpPr>
              <a:stCxn id="27" idx="0"/>
              <a:endCxn id="17" idx="4"/>
            </p:cNvCxnSpPr>
            <p:nvPr/>
          </p:nvCxnSpPr>
          <p:spPr>
            <a:xfrm flipV="1">
              <a:off x="7634066" y="1163484"/>
              <a:ext cx="32405" cy="15016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>
              <a:extLst>
                <a:ext uri="{FF2B5EF4-FFF2-40B4-BE49-F238E27FC236}">
                  <a16:creationId xmlns:a16="http://schemas.microsoft.com/office/drawing/2014/main" id="{B11B2E85-6483-4C82-AB71-72E92EBC5655}"/>
                </a:ext>
              </a:extLst>
            </p:cNvPr>
            <p:cNvCxnSpPr>
              <a:stCxn id="27" idx="7"/>
              <a:endCxn id="16" idx="3"/>
            </p:cNvCxnSpPr>
            <p:nvPr/>
          </p:nvCxnSpPr>
          <p:spPr>
            <a:xfrm flipV="1">
              <a:off x="7721448" y="1189941"/>
              <a:ext cx="199028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>
              <a:extLst>
                <a:ext uri="{FF2B5EF4-FFF2-40B4-BE49-F238E27FC236}">
                  <a16:creationId xmlns:a16="http://schemas.microsoft.com/office/drawing/2014/main" id="{F7283908-F79E-4589-9A30-768C2C67E26B}"/>
                </a:ext>
              </a:extLst>
            </p:cNvPr>
            <p:cNvCxnSpPr>
              <a:stCxn id="27" idx="6"/>
              <a:endCxn id="19" idx="1"/>
            </p:cNvCxnSpPr>
            <p:nvPr/>
          </p:nvCxnSpPr>
          <p:spPr>
            <a:xfrm>
              <a:off x="7757643" y="1437223"/>
              <a:ext cx="168493" cy="6436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8">
              <a:extLst>
                <a:ext uri="{FF2B5EF4-FFF2-40B4-BE49-F238E27FC236}">
                  <a16:creationId xmlns:a16="http://schemas.microsoft.com/office/drawing/2014/main" id="{D8928F64-CDBE-452C-B5A9-F1A8BB33E26D}"/>
                </a:ext>
              </a:extLst>
            </p:cNvPr>
            <p:cNvSpPr/>
            <p:nvPr/>
          </p:nvSpPr>
          <p:spPr>
            <a:xfrm>
              <a:off x="7551064" y="4701628"/>
              <a:ext cx="260282" cy="86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</a:endParaRPr>
            </a:p>
          </p:txBody>
        </p:sp>
      </p:grpSp>
      <p:sp>
        <p:nvSpPr>
          <p:cNvPr id="77" name="Freeform 13">
            <a:extLst>
              <a:ext uri="{FF2B5EF4-FFF2-40B4-BE49-F238E27FC236}">
                <a16:creationId xmlns:a16="http://schemas.microsoft.com/office/drawing/2014/main" id="{F6C713FD-37F7-4300-B132-79CC301DCD2A}"/>
              </a:ext>
            </a:extLst>
          </p:cNvPr>
          <p:cNvSpPr>
            <a:spLocks noEditPoints="1"/>
          </p:cNvSpPr>
          <p:nvPr/>
        </p:nvSpPr>
        <p:spPr bwMode="auto">
          <a:xfrm>
            <a:off x="2842215" y="4469771"/>
            <a:ext cx="4886699" cy="1225106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微软雅黑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FE4668-965F-43BC-8093-5DFE87974C83}"/>
              </a:ext>
            </a:extLst>
          </p:cNvPr>
          <p:cNvSpPr txBox="1"/>
          <p:nvPr/>
        </p:nvSpPr>
        <p:spPr>
          <a:xfrm rot="20777740">
            <a:off x="906171" y="2449770"/>
            <a:ext cx="8569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I. TÌM</a:t>
            </a:r>
            <a:r>
              <a:rPr kumimoji="0" lang="en-SG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HIỂU CHUNG</a:t>
            </a:r>
            <a:endParaRPr kumimoji="0" lang="en-SG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0867C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29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17 0.12916 L -0.40117 0.12939 C -0.40091 0.12963 -0.39492 0.13356 -0.39323 0.13472 C -0.39192 0.13518 -0.39075 0.13541 -0.38971 0.13611 C -0.38919 0.13634 -0.38867 0.13703 -0.38776 0.1375 C -0.38698 0.13796 -0.38554 0.13819 -0.38476 0.13889 C -0.38424 0.13912 -0.38307 0.13981 -0.38229 0.14004 C -0.38125 0.14074 -0.38073 0.14097 -0.37929 0.14143 C -0.37604 0.14305 -0.37734 0.14351 -0.37304 0.14421 C -0.36992 0.1449 -0.3664 0.14514 -0.36393 0.1456 C -0.36289 0.14652 -0.36041 0.14814 -0.35924 0.14838 L -0.33841 0.15115 C -0.33763 0.15162 -0.3362 0.15231 -0.33541 0.15254 C -0.33268 0.15324 -0.33021 0.15301 -0.32747 0.15393 C -0.32578 0.15439 -0.32422 0.15601 -0.32278 0.15671 C -0.31679 0.15879 -0.32031 0.15787 -0.31185 0.15949 C -0.30638 0.16273 -0.31315 0.15879 -0.30638 0.16203 C -0.30612 0.1625 -0.30495 0.16319 -0.30416 0.16342 C -0.30247 0.16412 -0.30117 0.16435 -0.29948 0.16481 C -0.29179 0.16736 -0.29974 0.16527 -0.28958 0.16759 C -0.28307 0.1706 -0.29075 0.16736 -0.28086 0.17037 C -0.27838 0.17129 -0.27591 0.17199 -0.27317 0.17314 C -0.27239 0.17361 -0.27148 0.1743 -0.27018 0.17453 C -0.26771 0.17523 -0.26523 0.17546 -0.26328 0.17592 C -0.25859 0.17893 -0.2625 0.17685 -0.25312 0.1787 L -0.24114 0.18148 C -0.2345 0.18426 -0.24049 0.18171 -0.23034 0.18402 C -0.22135 0.18611 -0.22955 0.18518 -0.21992 0.1868 C -0.21666 0.1875 -0.21367 0.18773 -0.21093 0.18819 C -0.20924 0.18865 -0.20794 0.18958 -0.20703 0.18958 C -0.18463 0.18958 -0.19088 0.19259 -0.18047 0.1868 C -0.17851 0.18125 -0.17773 0.18101 -0.17995 0.17176 C -0.18021 0.17014 -0.18125 0.17014 -0.18216 0.16898 C -0.18294 0.16782 -0.18372 0.1662 -0.18463 0.16481 C -0.18567 0.16389 -0.18567 0.16319 -0.18672 0.16203 C -0.18789 0.16088 -0.18815 0.15902 -0.18893 0.1581 C -0.18984 0.15717 -0.19088 0.15717 -0.19114 0.15671 C -0.19284 0.15486 -0.19479 0.15301 -0.19583 0.15115 C -0.19661 0.15023 -0.19804 0.1493 -0.19856 0.14838 C -0.19909 0.14699 -0.19935 0.14537 -0.20026 0.14421 C -0.20104 0.14259 -0.20429 0.13935 -0.20547 0.13889 C -0.20651 0.13796 -0.20924 0.13726 -0.21093 0.13611 C -0.2125 0.13449 -0.21367 0.1324 -0.21536 0.13078 C -0.2164 0.12963 -0.21666 0.1287 -0.21771 0.12847 C -0.22083 0.12639 -0.2194 0.12777 -0.2233 0.12569 C -0.22461 0.12407 -0.22578 0.12106 -0.2276 0.1206 C -0.23034 0.11967 -0.23346 0.11828 -0.23554 0.11666 C -0.23971 0.11273 -0.2375 0.11412 -0.24245 0.1125 C -0.24323 0.11157 -0.24388 0.11018 -0.24466 0.10972 C -0.24713 0.10833 -0.25117 0.10694 -0.25117 0.10717 C -0.25182 0.10555 -0.25234 0.10393 -0.25312 0.10277 C -0.2539 0.10208 -0.25481 0.10231 -0.2556 0.10139 C -0.25755 0.09953 -0.25755 0.09583 -0.25807 0.09328 C -0.25755 0.09004 -0.25885 0.08449 -0.25755 0.08379 C -0.23971 0.07847 -0.23776 0.08379 -0.2263 0.08634 C -0.22083 0.08773 -0.21588 0.08819 -0.20976 0.08912 C -0.20182 0.09375 -0.21862 0.08449 -0.19856 0.09328 C -0.19258 0.09606 -0.19856 0.09328 -0.18893 0.09606 C -0.17773 0.09907 -0.19804 0.09583 -0.17448 0.09861 C -0.16562 0.10277 -0.17526 0.09861 -0.15495 0.10139 C -0.15364 0.10162 -0.15273 0.10277 -0.15169 0.10277 C -0.14153 0.1037 -0.1319 0.1037 -0.12265 0.10416 C -0.11901 0.10509 -0.11601 0.10532 -0.11276 0.10694 C -0.11198 0.1074 -0.11106 0.1081 -0.11054 0.10833 C -0.10729 0.10902 -0.10455 0.10926 -0.10143 0.10972 C -0.09987 0.10995 -0.09817 0.11064 -0.09661 0.11111 C -0.09349 0.11064 -0.09075 0.11157 -0.08776 0.10972 C -0.08698 0.10902 -0.08672 0.10625 -0.08672 0.10416 C -0.0862 0.09606 -0.08672 0.08773 -0.08698 0.07963 C -0.08724 0.07801 -0.08828 0.07708 -0.08854 0.07569 C -0.08919 0.07384 -0.08971 0.07199 -0.09023 0.07014 C -0.09166 0.06389 -0.09075 0.05972 -0.09661 0.05625 C -0.09817 0.05555 -0.09935 0.05463 -0.10091 0.0537 C -0.1026 0.05092 -0.10364 0.04652 -0.10534 0.04537 C -0.10885 0.04328 -0.10703 0.04467 -0.11106 0.0412 C -0.09843 0.03402 -0.10612 0.03796 -0.0763 0.0412 C -0.07409 0.04143 -0.07239 0.04305 -0.07018 0.04398 C -0.06888 0.04444 -0.0681 0.0449 -0.06718 0.04537 C -0.06523 0.04768 -0.06367 0.04976 -0.06172 0.05092 C -0.0595 0.05208 -0.05755 0.05277 -0.05521 0.0537 C -0.05455 0.05416 -0.05351 0.05463 -0.05234 0.05509 L -0.04466 0.05764 " pathEditMode="relative" rAng="0" ptsTypes="AAAAAAAAAAAAAAAAAAAAAAAAAAAAAAAAAAAAAAAAAAAAAAAAAAAAAAAAAAAAAAAAAAAAAAAAAAAAAAAA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7" grpId="1" animBg="1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6F38AE9-F04C-FB71-2952-710649B1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4921438" y="3324227"/>
            <a:ext cx="1533379" cy="436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9D1853-3D95-09BA-8CAE-B8A46C7E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4534577" y="4700474"/>
            <a:ext cx="1533379" cy="4360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9633CA-E9FC-3567-6A03-F8D43A8B78B1}"/>
              </a:ext>
            </a:extLst>
          </p:cNvPr>
          <p:cNvSpPr/>
          <p:nvPr/>
        </p:nvSpPr>
        <p:spPr>
          <a:xfrm>
            <a:off x="298198" y="1281016"/>
            <a:ext cx="4938504" cy="4690933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73037-45D5-D393-483A-5A243750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4" t="21453" r="27448"/>
          <a:stretch/>
        </p:blipFill>
        <p:spPr>
          <a:xfrm>
            <a:off x="956113" y="1817226"/>
            <a:ext cx="3611344" cy="37560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A92B6-44B5-86A2-3F82-6D087EF23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5014357" y="1947980"/>
            <a:ext cx="1533379" cy="43609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9E76D63-D847-9E17-A1FF-A5A177C4A4D1}"/>
              </a:ext>
            </a:extLst>
          </p:cNvPr>
          <p:cNvSpPr/>
          <p:nvPr/>
        </p:nvSpPr>
        <p:spPr>
          <a:xfrm>
            <a:off x="3794672" y="293157"/>
            <a:ext cx="3786909" cy="85898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19726-C696-CD3F-9651-5432188AB2C9}"/>
              </a:ext>
            </a:extLst>
          </p:cNvPr>
          <p:cNvSpPr txBox="1"/>
          <p:nvPr/>
        </p:nvSpPr>
        <p:spPr>
          <a:xfrm>
            <a:off x="6547736" y="1751226"/>
            <a:ext cx="4164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8FA8D-BFE7-0332-09F7-ECB5E3F0E51B}"/>
              </a:ext>
            </a:extLst>
          </p:cNvPr>
          <p:cNvSpPr txBox="1"/>
          <p:nvPr/>
        </p:nvSpPr>
        <p:spPr>
          <a:xfrm>
            <a:off x="6478172" y="3116779"/>
            <a:ext cx="5312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4F3F29-9EDF-2BA9-EF73-D167303D751F}"/>
              </a:ext>
            </a:extLst>
          </p:cNvPr>
          <p:cNvSpPr txBox="1"/>
          <p:nvPr/>
        </p:nvSpPr>
        <p:spPr>
          <a:xfrm>
            <a:off x="6206914" y="4482332"/>
            <a:ext cx="5090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F65DE-E077-E143-880A-6DDB10CFA269}"/>
              </a:ext>
            </a:extLst>
          </p:cNvPr>
          <p:cNvSpPr/>
          <p:nvPr/>
        </p:nvSpPr>
        <p:spPr>
          <a:xfrm>
            <a:off x="498223" y="202456"/>
            <a:ext cx="4245667" cy="984739"/>
          </a:xfrm>
          <a:custGeom>
            <a:avLst/>
            <a:gdLst>
              <a:gd name="connsiteX0" fmla="*/ 0 w 8173329"/>
              <a:gd name="connsiteY0" fmla="*/ 0 h 1885071"/>
              <a:gd name="connsiteX1" fmla="*/ 8173329 w 8173329"/>
              <a:gd name="connsiteY1" fmla="*/ 0 h 1885071"/>
              <a:gd name="connsiteX2" fmla="*/ 8173329 w 8173329"/>
              <a:gd name="connsiteY2" fmla="*/ 1885071 h 1885071"/>
              <a:gd name="connsiteX3" fmla="*/ 0 w 8173329"/>
              <a:gd name="connsiteY3" fmla="*/ 1885071 h 1885071"/>
              <a:gd name="connsiteX4" fmla="*/ 0 w 8173329"/>
              <a:gd name="connsiteY4" fmla="*/ 0 h 1885071"/>
              <a:gd name="connsiteX0" fmla="*/ 0 w 8314006"/>
              <a:gd name="connsiteY0" fmla="*/ 267286 h 1885071"/>
              <a:gd name="connsiteX1" fmla="*/ 8314006 w 8314006"/>
              <a:gd name="connsiteY1" fmla="*/ 0 h 1885071"/>
              <a:gd name="connsiteX2" fmla="*/ 8314006 w 8314006"/>
              <a:gd name="connsiteY2" fmla="*/ 1885071 h 1885071"/>
              <a:gd name="connsiteX3" fmla="*/ 140677 w 8314006"/>
              <a:gd name="connsiteY3" fmla="*/ 1885071 h 1885071"/>
              <a:gd name="connsiteX4" fmla="*/ 0 w 8314006"/>
              <a:gd name="connsiteY4" fmla="*/ 267286 h 1885071"/>
              <a:gd name="connsiteX0" fmla="*/ 0 w 8314006"/>
              <a:gd name="connsiteY0" fmla="*/ 267286 h 1941341"/>
              <a:gd name="connsiteX1" fmla="*/ 8314006 w 8314006"/>
              <a:gd name="connsiteY1" fmla="*/ 0 h 1941341"/>
              <a:gd name="connsiteX2" fmla="*/ 8314006 w 8314006"/>
              <a:gd name="connsiteY2" fmla="*/ 1885071 h 1941341"/>
              <a:gd name="connsiteX3" fmla="*/ 84406 w 8314006"/>
              <a:gd name="connsiteY3" fmla="*/ 1941341 h 1941341"/>
              <a:gd name="connsiteX4" fmla="*/ 0 w 8314006"/>
              <a:gd name="connsiteY4" fmla="*/ 267286 h 1941341"/>
              <a:gd name="connsiteX0" fmla="*/ 58765 w 8372771"/>
              <a:gd name="connsiteY0" fmla="*/ 267286 h 1941341"/>
              <a:gd name="connsiteX1" fmla="*/ 8372771 w 8372771"/>
              <a:gd name="connsiteY1" fmla="*/ 0 h 1941341"/>
              <a:gd name="connsiteX2" fmla="*/ 8372771 w 8372771"/>
              <a:gd name="connsiteY2" fmla="*/ 1885071 h 1941341"/>
              <a:gd name="connsiteX3" fmla="*/ 143171 w 8372771"/>
              <a:gd name="connsiteY3" fmla="*/ 1941341 h 1941341"/>
              <a:gd name="connsiteX4" fmla="*/ 58765 w 8372771"/>
              <a:gd name="connsiteY4" fmla="*/ 267286 h 1941341"/>
              <a:gd name="connsiteX0" fmla="*/ 58765 w 8372771"/>
              <a:gd name="connsiteY0" fmla="*/ 267286 h 1941341"/>
              <a:gd name="connsiteX1" fmla="*/ 8372771 w 8372771"/>
              <a:gd name="connsiteY1" fmla="*/ 0 h 1941341"/>
              <a:gd name="connsiteX2" fmla="*/ 8372771 w 8372771"/>
              <a:gd name="connsiteY2" fmla="*/ 1885071 h 1941341"/>
              <a:gd name="connsiteX3" fmla="*/ 143171 w 8372771"/>
              <a:gd name="connsiteY3" fmla="*/ 1941341 h 1941341"/>
              <a:gd name="connsiteX4" fmla="*/ 58765 w 8372771"/>
              <a:gd name="connsiteY4" fmla="*/ 267286 h 1941341"/>
              <a:gd name="connsiteX0" fmla="*/ 58765 w 8372771"/>
              <a:gd name="connsiteY0" fmla="*/ 267286 h 1941341"/>
              <a:gd name="connsiteX1" fmla="*/ 8372771 w 8372771"/>
              <a:gd name="connsiteY1" fmla="*/ 0 h 1941341"/>
              <a:gd name="connsiteX2" fmla="*/ 7936673 w 8372771"/>
              <a:gd name="connsiteY2" fmla="*/ 1505243 h 1941341"/>
              <a:gd name="connsiteX3" fmla="*/ 143171 w 8372771"/>
              <a:gd name="connsiteY3" fmla="*/ 1941341 h 1941341"/>
              <a:gd name="connsiteX4" fmla="*/ 58765 w 8372771"/>
              <a:gd name="connsiteY4" fmla="*/ 267286 h 1941341"/>
              <a:gd name="connsiteX0" fmla="*/ 58765 w 8372771"/>
              <a:gd name="connsiteY0" fmla="*/ 267286 h 1941341"/>
              <a:gd name="connsiteX1" fmla="*/ 3927381 w 8372771"/>
              <a:gd name="connsiteY1" fmla="*/ 295422 h 1941341"/>
              <a:gd name="connsiteX2" fmla="*/ 8372771 w 8372771"/>
              <a:gd name="connsiteY2" fmla="*/ 0 h 1941341"/>
              <a:gd name="connsiteX3" fmla="*/ 7936673 w 8372771"/>
              <a:gd name="connsiteY3" fmla="*/ 1505243 h 1941341"/>
              <a:gd name="connsiteX4" fmla="*/ 143171 w 8372771"/>
              <a:gd name="connsiteY4" fmla="*/ 1941341 h 1941341"/>
              <a:gd name="connsiteX5" fmla="*/ 58765 w 8372771"/>
              <a:gd name="connsiteY5" fmla="*/ 267286 h 1941341"/>
              <a:gd name="connsiteX0" fmla="*/ 151968 w 8339364"/>
              <a:gd name="connsiteY0" fmla="*/ 422031 h 1941341"/>
              <a:gd name="connsiteX1" fmla="*/ 3893974 w 8339364"/>
              <a:gd name="connsiteY1" fmla="*/ 295422 h 1941341"/>
              <a:gd name="connsiteX2" fmla="*/ 8339364 w 8339364"/>
              <a:gd name="connsiteY2" fmla="*/ 0 h 1941341"/>
              <a:gd name="connsiteX3" fmla="*/ 7903266 w 8339364"/>
              <a:gd name="connsiteY3" fmla="*/ 1505243 h 1941341"/>
              <a:gd name="connsiteX4" fmla="*/ 109764 w 8339364"/>
              <a:gd name="connsiteY4" fmla="*/ 1941341 h 1941341"/>
              <a:gd name="connsiteX5" fmla="*/ 151968 w 8339364"/>
              <a:gd name="connsiteY5" fmla="*/ 422031 h 19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39364" h="1941341">
                <a:moveTo>
                  <a:pt x="151968" y="422031"/>
                </a:moveTo>
                <a:lnTo>
                  <a:pt x="3893974" y="295422"/>
                </a:lnTo>
                <a:lnTo>
                  <a:pt x="8339364" y="0"/>
                </a:lnTo>
                <a:lnTo>
                  <a:pt x="7903266" y="1505243"/>
                </a:lnTo>
                <a:cubicBezTo>
                  <a:pt x="5160066" y="1524000"/>
                  <a:pt x="2895167" y="1655298"/>
                  <a:pt x="109764" y="1941341"/>
                </a:cubicBezTo>
                <a:cubicBezTo>
                  <a:pt x="-171589" y="1383323"/>
                  <a:pt x="180103" y="980049"/>
                  <a:pt x="151968" y="422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429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F38AE9-F04C-FB71-2952-710649B1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4921438" y="3324227"/>
            <a:ext cx="1533379" cy="436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9D1853-3D95-09BA-8CAE-B8A46C7E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4534577" y="4700474"/>
            <a:ext cx="1533379" cy="4360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9633CA-E9FC-3567-6A03-F8D43A8B78B1}"/>
              </a:ext>
            </a:extLst>
          </p:cNvPr>
          <p:cNvSpPr/>
          <p:nvPr/>
        </p:nvSpPr>
        <p:spPr>
          <a:xfrm>
            <a:off x="298198" y="1281016"/>
            <a:ext cx="4938504" cy="4690933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73037-45D5-D393-483A-5A243750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4" t="21453" r="27448"/>
          <a:stretch/>
        </p:blipFill>
        <p:spPr>
          <a:xfrm>
            <a:off x="956113" y="1817226"/>
            <a:ext cx="3611344" cy="37560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A92B6-44B5-86A2-3F82-6D087EF23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9" t="78292" b="8282"/>
          <a:stretch/>
        </p:blipFill>
        <p:spPr>
          <a:xfrm>
            <a:off x="5014357" y="1947980"/>
            <a:ext cx="1533379" cy="436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2F106-D0F4-F98B-EE9C-27439C46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776" y="433430"/>
            <a:ext cx="2796026" cy="4703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94AE6-A59B-C22E-7BB1-0D499827C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243" y="1281016"/>
            <a:ext cx="2934394" cy="4523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90390-976B-2AB7-FD29-2CF4961C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508" y="2860061"/>
            <a:ext cx="2529109" cy="37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342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0A4BB2-CC6B-1D2A-3799-EABD6644777F}"/>
              </a:ext>
            </a:extLst>
          </p:cNvPr>
          <p:cNvSpPr/>
          <p:nvPr/>
        </p:nvSpPr>
        <p:spPr>
          <a:xfrm>
            <a:off x="1352882" y="219089"/>
            <a:ext cx="3786909" cy="85898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endParaRPr kumimoji="0" lang="en-SG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BBC12-C405-5ECC-CF65-4D4CF14A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94" y="252893"/>
            <a:ext cx="4227110" cy="6352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C2174-01E9-39C1-F695-73F3FD5C7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10" t="42764" b="41373"/>
          <a:stretch/>
        </p:blipFill>
        <p:spPr>
          <a:xfrm>
            <a:off x="305661" y="1575473"/>
            <a:ext cx="1305977" cy="34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156A2-D74A-18FB-DAA2-FED3A04531AC}"/>
              </a:ext>
            </a:extLst>
          </p:cNvPr>
          <p:cNvSpPr txBox="1"/>
          <p:nvPr/>
        </p:nvSpPr>
        <p:spPr>
          <a:xfrm>
            <a:off x="1352882" y="1391539"/>
            <a:ext cx="317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 trí đoạn trích: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63EC-3BFD-8727-1DD8-DD73AF88EF86}"/>
              </a:ext>
            </a:extLst>
          </p:cNvPr>
          <p:cNvSpPr txBox="1"/>
          <p:nvPr/>
        </p:nvSpPr>
        <p:spPr>
          <a:xfrm>
            <a:off x="1277443" y="2248758"/>
            <a:ext cx="5982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tabLst>
                <a:tab pos="1533525" algn="l"/>
              </a:tabLs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45194-4157-0724-D28E-ADBBDE3C13A6}"/>
              </a:ext>
            </a:extLst>
          </p:cNvPr>
          <p:cNvSpPr txBox="1"/>
          <p:nvPr/>
        </p:nvSpPr>
        <p:spPr>
          <a:xfrm>
            <a:off x="1352882" y="3665147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D06A6-AF4B-B619-82B1-920CC1985523}"/>
              </a:ext>
            </a:extLst>
          </p:cNvPr>
          <p:cNvSpPr txBox="1"/>
          <p:nvPr/>
        </p:nvSpPr>
        <p:spPr>
          <a:xfrm>
            <a:off x="1147499" y="4502325"/>
            <a:ext cx="6504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	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763A24-F011-892C-C039-B92D7625F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10" t="42764" b="41373"/>
          <a:stretch/>
        </p:blipFill>
        <p:spPr>
          <a:xfrm>
            <a:off x="130383" y="3863073"/>
            <a:ext cx="1305977" cy="3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07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6661F21-6768-A609-795D-5C1064852B58}"/>
              </a:ext>
            </a:extLst>
          </p:cNvPr>
          <p:cNvSpPr/>
          <p:nvPr/>
        </p:nvSpPr>
        <p:spPr>
          <a:xfrm>
            <a:off x="4880252" y="2036468"/>
            <a:ext cx="2255282" cy="2255282"/>
          </a:xfrm>
          <a:prstGeom prst="ellipse">
            <a:avLst/>
          </a:prstGeom>
          <a:blipFill rotWithShape="0">
            <a:blip r:embed="rId2"/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1BBC65-59EF-F78D-06CD-5E345F8290B6}"/>
              </a:ext>
            </a:extLst>
          </p:cNvPr>
          <p:cNvSpPr/>
          <p:nvPr/>
        </p:nvSpPr>
        <p:spPr>
          <a:xfrm>
            <a:off x="4880252" y="436508"/>
            <a:ext cx="2616127" cy="1514260"/>
          </a:xfrm>
          <a:custGeom>
            <a:avLst/>
            <a:gdLst>
              <a:gd name="connsiteX0" fmla="*/ 0 w 2616127"/>
              <a:gd name="connsiteY0" fmla="*/ 0 h 1514260"/>
              <a:gd name="connsiteX1" fmla="*/ 2616127 w 2616127"/>
              <a:gd name="connsiteY1" fmla="*/ 0 h 1514260"/>
              <a:gd name="connsiteX2" fmla="*/ 2616127 w 2616127"/>
              <a:gd name="connsiteY2" fmla="*/ 1514260 h 1514260"/>
              <a:gd name="connsiteX3" fmla="*/ 0 w 2616127"/>
              <a:gd name="connsiteY3" fmla="*/ 1514260 h 1514260"/>
              <a:gd name="connsiteX4" fmla="*/ 0 w 2616127"/>
              <a:gd name="connsiteY4" fmla="*/ 0 h 151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127" h="1514260">
                <a:moveTo>
                  <a:pt x="0" y="0"/>
                </a:moveTo>
                <a:lnTo>
                  <a:pt x="2616127" y="0"/>
                </a:lnTo>
                <a:lnTo>
                  <a:pt x="2616127" y="1514260"/>
                </a:lnTo>
                <a:lnTo>
                  <a:pt x="0" y="15142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393BE3-EFAB-A992-A631-F12483EE200C}"/>
              </a:ext>
            </a:extLst>
          </p:cNvPr>
          <p:cNvSpPr/>
          <p:nvPr/>
        </p:nvSpPr>
        <p:spPr>
          <a:xfrm>
            <a:off x="5738161" y="2659571"/>
            <a:ext cx="2255282" cy="2255282"/>
          </a:xfrm>
          <a:prstGeom prst="ellipse">
            <a:avLst/>
          </a:prstGeom>
          <a:blipFill rotWithShape="0">
            <a:blip r:embed="rId3"/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CD4FBF-F3B9-2E50-99CC-9019553065C0}"/>
              </a:ext>
            </a:extLst>
          </p:cNvPr>
          <p:cNvSpPr/>
          <p:nvPr/>
        </p:nvSpPr>
        <p:spPr>
          <a:xfrm>
            <a:off x="8172964" y="2197560"/>
            <a:ext cx="2345493" cy="1643134"/>
          </a:xfrm>
          <a:custGeom>
            <a:avLst/>
            <a:gdLst>
              <a:gd name="connsiteX0" fmla="*/ 0 w 2345493"/>
              <a:gd name="connsiteY0" fmla="*/ 0 h 1643134"/>
              <a:gd name="connsiteX1" fmla="*/ 2345493 w 2345493"/>
              <a:gd name="connsiteY1" fmla="*/ 0 h 1643134"/>
              <a:gd name="connsiteX2" fmla="*/ 2345493 w 2345493"/>
              <a:gd name="connsiteY2" fmla="*/ 1643134 h 1643134"/>
              <a:gd name="connsiteX3" fmla="*/ 0 w 2345493"/>
              <a:gd name="connsiteY3" fmla="*/ 1643134 h 1643134"/>
              <a:gd name="connsiteX4" fmla="*/ 0 w 2345493"/>
              <a:gd name="connsiteY4" fmla="*/ 0 h 164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493" h="1643134">
                <a:moveTo>
                  <a:pt x="0" y="0"/>
                </a:moveTo>
                <a:lnTo>
                  <a:pt x="2345493" y="0"/>
                </a:lnTo>
                <a:lnTo>
                  <a:pt x="2345493" y="1643134"/>
                </a:lnTo>
                <a:lnTo>
                  <a:pt x="0" y="16431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3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r>
              <a:rPr lang="it-IT" sz="3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Tự sự + miêu tả .</a:t>
            </a:r>
            <a:endParaRPr lang="en-US" sz="31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445C70-8E06-CA08-4499-3397E62FAA2E}"/>
              </a:ext>
            </a:extLst>
          </p:cNvPr>
          <p:cNvSpPr/>
          <p:nvPr/>
        </p:nvSpPr>
        <p:spPr>
          <a:xfrm>
            <a:off x="5410694" y="3668648"/>
            <a:ext cx="2255282" cy="2255282"/>
          </a:xfrm>
          <a:prstGeom prst="ellipse">
            <a:avLst/>
          </a:prstGeom>
          <a:blipFill rotWithShape="0">
            <a:blip r:embed="rId4"/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D78BD3-8A02-635F-6229-3FB1919C1E1A}"/>
              </a:ext>
            </a:extLst>
          </p:cNvPr>
          <p:cNvSpPr/>
          <p:nvPr/>
        </p:nvSpPr>
        <p:spPr>
          <a:xfrm>
            <a:off x="7812119" y="5000553"/>
            <a:ext cx="2345493" cy="1643134"/>
          </a:xfrm>
          <a:custGeom>
            <a:avLst/>
            <a:gdLst>
              <a:gd name="connsiteX0" fmla="*/ 0 w 2345493"/>
              <a:gd name="connsiteY0" fmla="*/ 0 h 1643134"/>
              <a:gd name="connsiteX1" fmla="*/ 2345493 w 2345493"/>
              <a:gd name="connsiteY1" fmla="*/ 0 h 1643134"/>
              <a:gd name="connsiteX2" fmla="*/ 2345493 w 2345493"/>
              <a:gd name="connsiteY2" fmla="*/ 1643134 h 1643134"/>
              <a:gd name="connsiteX3" fmla="*/ 0 w 2345493"/>
              <a:gd name="connsiteY3" fmla="*/ 1643134 h 1643134"/>
              <a:gd name="connsiteX4" fmla="*/ 0 w 2345493"/>
              <a:gd name="connsiteY4" fmla="*/ 0 h 164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493" h="1643134">
                <a:moveTo>
                  <a:pt x="0" y="0"/>
                </a:moveTo>
                <a:lnTo>
                  <a:pt x="2345493" y="0"/>
                </a:lnTo>
                <a:lnTo>
                  <a:pt x="2345493" y="1643134"/>
                </a:lnTo>
                <a:lnTo>
                  <a:pt x="0" y="16431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1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sz="31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31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1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sz="31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fr-FR" sz="31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1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A06251-0C7F-7596-5C87-6F94E4D60569}"/>
              </a:ext>
            </a:extLst>
          </p:cNvPr>
          <p:cNvSpPr/>
          <p:nvPr/>
        </p:nvSpPr>
        <p:spPr>
          <a:xfrm>
            <a:off x="4349810" y="3668648"/>
            <a:ext cx="2255282" cy="2255282"/>
          </a:xfrm>
          <a:prstGeom prst="ellipse">
            <a:avLst/>
          </a:prstGeom>
          <a:blipFill rotWithShape="0">
            <a:blip r:embed="rId5"/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4746DB-6D21-E542-2680-713663984761}"/>
              </a:ext>
            </a:extLst>
          </p:cNvPr>
          <p:cNvSpPr/>
          <p:nvPr/>
        </p:nvSpPr>
        <p:spPr>
          <a:xfrm>
            <a:off x="1497330" y="5000553"/>
            <a:ext cx="2706338" cy="1643134"/>
          </a:xfrm>
          <a:custGeom>
            <a:avLst/>
            <a:gdLst>
              <a:gd name="connsiteX0" fmla="*/ 0 w 2345493"/>
              <a:gd name="connsiteY0" fmla="*/ 0 h 1643134"/>
              <a:gd name="connsiteX1" fmla="*/ 2345493 w 2345493"/>
              <a:gd name="connsiteY1" fmla="*/ 0 h 1643134"/>
              <a:gd name="connsiteX2" fmla="*/ 2345493 w 2345493"/>
              <a:gd name="connsiteY2" fmla="*/ 1643134 h 1643134"/>
              <a:gd name="connsiteX3" fmla="*/ 0 w 2345493"/>
              <a:gd name="connsiteY3" fmla="*/ 1643134 h 1643134"/>
              <a:gd name="connsiteX4" fmla="*/ 0 w 2345493"/>
              <a:gd name="connsiteY4" fmla="*/ 0 h 164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493" h="1643134">
                <a:moveTo>
                  <a:pt x="0" y="0"/>
                </a:moveTo>
                <a:lnTo>
                  <a:pt x="2345493" y="0"/>
                </a:lnTo>
                <a:lnTo>
                  <a:pt x="2345493" y="1643134"/>
                </a:lnTo>
                <a:lnTo>
                  <a:pt x="0" y="16431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100" b="1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31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1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31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31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1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D7F1A3-5A11-E4FB-054F-75D9646ECF7D}"/>
              </a:ext>
            </a:extLst>
          </p:cNvPr>
          <p:cNvSpPr/>
          <p:nvPr/>
        </p:nvSpPr>
        <p:spPr>
          <a:xfrm>
            <a:off x="4022343" y="2659571"/>
            <a:ext cx="2255282" cy="2255282"/>
          </a:xfrm>
          <a:prstGeom prst="ellipse">
            <a:avLst/>
          </a:prstGeom>
          <a:blipFill rotWithShape="0">
            <a:blip r:embed="rId6"/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D4347D-56DB-DFF4-2AF0-CE776D8FB172}"/>
              </a:ext>
            </a:extLst>
          </p:cNvPr>
          <p:cNvSpPr/>
          <p:nvPr/>
        </p:nvSpPr>
        <p:spPr>
          <a:xfrm>
            <a:off x="1328739" y="2197560"/>
            <a:ext cx="2514084" cy="1643134"/>
          </a:xfrm>
          <a:custGeom>
            <a:avLst/>
            <a:gdLst>
              <a:gd name="connsiteX0" fmla="*/ 0 w 2345493"/>
              <a:gd name="connsiteY0" fmla="*/ 0 h 1643134"/>
              <a:gd name="connsiteX1" fmla="*/ 2345493 w 2345493"/>
              <a:gd name="connsiteY1" fmla="*/ 0 h 1643134"/>
              <a:gd name="connsiteX2" fmla="*/ 2345493 w 2345493"/>
              <a:gd name="connsiteY2" fmla="*/ 1643134 h 1643134"/>
              <a:gd name="connsiteX3" fmla="*/ 0 w 2345493"/>
              <a:gd name="connsiteY3" fmla="*/ 1643134 h 1643134"/>
              <a:gd name="connsiteX4" fmla="*/ 0 w 2345493"/>
              <a:gd name="connsiteY4" fmla="*/ 0 h 164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5493" h="1643134">
                <a:moveTo>
                  <a:pt x="0" y="0"/>
                </a:moveTo>
                <a:lnTo>
                  <a:pt x="2345493" y="0"/>
                </a:lnTo>
                <a:lnTo>
                  <a:pt x="2345493" y="1643134"/>
                </a:lnTo>
                <a:lnTo>
                  <a:pt x="0" y="16431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cục:</a:t>
            </a:r>
            <a:r>
              <a:rPr lang="pt-BR" sz="3100" i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phần  </a:t>
            </a:r>
            <a:endParaRPr lang="en-US" sz="31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97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77DC"/>
      </a:accent1>
      <a:accent2>
        <a:srgbClr val="1AA60F"/>
      </a:accent2>
      <a:accent3>
        <a:srgbClr val="0867CB"/>
      </a:accent3>
      <a:accent4>
        <a:srgbClr val="45B60D"/>
      </a:accent4>
      <a:accent5>
        <a:srgbClr val="0970D7"/>
      </a:accent5>
      <a:accent6>
        <a:srgbClr val="78CD15"/>
      </a:accent6>
      <a:hlink>
        <a:srgbClr val="76C5EF"/>
      </a:hlink>
      <a:folHlink>
        <a:srgbClr val="BFBFB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808</Words>
  <Application>Microsoft Office PowerPoint</Application>
  <PresentationFormat>Widescreen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Meiryo</vt:lpstr>
      <vt:lpstr>微软雅黑</vt:lpstr>
      <vt:lpstr>Arial</vt:lpstr>
      <vt:lpstr>Calibri</vt:lpstr>
      <vt:lpstr>Calibri Light</vt:lpstr>
      <vt:lpstr>Symbol</vt:lpstr>
      <vt:lpstr>Times New Roman</vt:lpstr>
      <vt:lpstr>Wingdings</vt:lpstr>
      <vt:lpstr>方正静蕾简体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TBC</cp:lastModifiedBy>
  <cp:revision>1</cp:revision>
  <dcterms:created xsi:type="dcterms:W3CDTF">2023-05-28T05:56:45Z</dcterms:created>
  <dcterms:modified xsi:type="dcterms:W3CDTF">2023-05-30T03:36:29Z</dcterms:modified>
</cp:coreProperties>
</file>