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1"/>
    <p:sldMasterId id="2147483687" r:id="rId2"/>
  </p:sldMasterIdLst>
  <p:sldIdLst>
    <p:sldId id="256" r:id="rId3"/>
    <p:sldId id="6109" r:id="rId4"/>
    <p:sldId id="257" r:id="rId5"/>
    <p:sldId id="6111" r:id="rId6"/>
    <p:sldId id="6110" r:id="rId7"/>
    <p:sldId id="6113" r:id="rId8"/>
    <p:sldId id="6114" r:id="rId9"/>
    <p:sldId id="6115" r:id="rId10"/>
    <p:sldId id="6116" r:id="rId11"/>
    <p:sldId id="6135" r:id="rId12"/>
    <p:sldId id="6136" r:id="rId13"/>
    <p:sldId id="6137" r:id="rId14"/>
    <p:sldId id="6138" r:id="rId15"/>
    <p:sldId id="6139" r:id="rId16"/>
    <p:sldId id="6140" r:id="rId17"/>
    <p:sldId id="6141" r:id="rId18"/>
    <p:sldId id="6142" r:id="rId19"/>
    <p:sldId id="6143" r:id="rId20"/>
    <p:sldId id="6144" r:id="rId21"/>
    <p:sldId id="6146" r:id="rId22"/>
    <p:sldId id="6145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416" userDrawn="1">
          <p15:clr>
            <a:srgbClr val="A4A3A4"/>
          </p15:clr>
        </p15:guide>
        <p15:guide id="2" pos="7256" userDrawn="1">
          <p15:clr>
            <a:srgbClr val="A4A3A4"/>
          </p15:clr>
        </p15:guide>
        <p15:guide id="3" orient="horz" pos="648" userDrawn="1">
          <p15:clr>
            <a:srgbClr val="A4A3A4"/>
          </p15:clr>
        </p15:guide>
        <p15:guide id="4" orient="horz" pos="712" userDrawn="1">
          <p15:clr>
            <a:srgbClr val="A4A3A4"/>
          </p15:clr>
        </p15:guide>
        <p15:guide id="5" orient="horz" pos="3928" userDrawn="1">
          <p15:clr>
            <a:srgbClr val="A4A3A4"/>
          </p15:clr>
        </p15:guide>
        <p15:guide id="6" orient="horz" pos="386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82" d="100"/>
          <a:sy n="82" d="100"/>
        </p:scale>
        <p:origin x="720" y="62"/>
      </p:cViewPr>
      <p:guideLst>
        <p:guide pos="416"/>
        <p:guide pos="7256"/>
        <p:guide orient="horz" pos="648"/>
        <p:guide orient="horz" pos="712"/>
        <p:guide orient="horz" pos="3928"/>
        <p:guide orient="horz" pos="386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D284A420-F50C-4C2C-B88E-E6F4EF504B6E}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93A6D2E-5228-4998-9E24-EFCCA024675E}"/>
              </a:ext>
            </a:extLst>
          </p:cNvPr>
          <p:cNvSpPr/>
          <p:nvPr/>
        </p:nvSpPr>
        <p:spPr>
          <a:xfrm>
            <a:off x="0" y="-2"/>
            <a:ext cx="12188952" cy="3567547"/>
          </a:xfrm>
          <a:prstGeom prst="rect">
            <a:avLst/>
          </a:prstGeom>
          <a:ln>
            <a:noFill/>
          </a:ln>
          <a:effectLst>
            <a:outerShdw blurRad="228600" dist="152400" dir="5460000" sx="95000" sy="95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59D878C-9930-44AF-AE18-FCA0DAE10D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1802" y="852055"/>
            <a:ext cx="10380572" cy="2581463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D82D608-1F8D-47BB-B595-43B7BEACA9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1802" y="3754582"/>
            <a:ext cx="10380572" cy="2244436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D3C1DA-DAC9-422B-9450-54A7E03B3D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1EE12-F28E-4B03-A404-A8FCAE0F6316}" type="datetime1">
              <a:rPr lang="en-US" smtClean="0"/>
              <a:t>5/30/2023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39A2B9-3E23-4C08-A5CE-698861210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12E61E-26F7-4369-8F2F-6D3CDF644D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918BC-4D43-4B42-B3C0-E7EBE25E6AF0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ADB48DB-8E25-4F2F-8C02-5B793937255F}"/>
              </a:ext>
            </a:extLst>
          </p:cNvPr>
          <p:cNvCxnSpPr>
            <a:cxnSpLocks/>
          </p:cNvCxnSpPr>
          <p:nvPr/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32BA7E3-7313-49C8-A245-A85BDEB13EB3}"/>
              </a:ext>
            </a:extLst>
          </p:cNvPr>
          <p:cNvCxnSpPr>
            <a:cxnSpLocks/>
          </p:cNvCxnSpPr>
          <p:nvPr/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25338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4F69F7-12D5-40F0-88F0-33D60AEB0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5BB511-E79D-41D8-AF91-14A5C803FC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705DFA-4DAF-4B30-8032-503081AEA4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B8189-0D9C-48A6-9FA3-862227B094CE}" type="datetime1">
              <a:rPr lang="en-US" smtClean="0"/>
              <a:t>5/30/2023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34FBF5-16C0-46A0-916A-4910C1B615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626EA6-7E48-454C-887A-0EF3356F9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918BC-4D43-4B42-B3C0-E7EBE25E6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3857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BA312BAB-A07B-4FEA-8EB5-A7BD8B24C6D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245A432-7E52-48B5-A8BB-13EED592E35A}"/>
              </a:ext>
            </a:extLst>
          </p:cNvPr>
          <p:cNvSpPr/>
          <p:nvPr/>
        </p:nvSpPr>
        <p:spPr>
          <a:xfrm>
            <a:off x="7813964" y="0"/>
            <a:ext cx="4378036" cy="6858000"/>
          </a:xfrm>
          <a:prstGeom prst="rect">
            <a:avLst/>
          </a:prstGeom>
          <a:ln>
            <a:noFill/>
          </a:ln>
          <a:effectLst>
            <a:outerShdw blurRad="254000" dist="152400" dir="10680000" sx="95000" sy="95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56288B6-16BD-4DEE-9187-C78963ED1D8A}"/>
              </a:ext>
            </a:extLst>
          </p:cNvPr>
          <p:cNvCxnSpPr>
            <a:cxnSpLocks/>
          </p:cNvCxnSpPr>
          <p:nvPr/>
        </p:nvCxnSpPr>
        <p:spPr>
          <a:xfrm rot="16200000" flipH="1">
            <a:off x="10361537" y="120772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Vertical Title 1">
            <a:extLst>
              <a:ext uri="{FF2B5EF4-FFF2-40B4-BE49-F238E27FC236}">
                <a16:creationId xmlns:a16="http://schemas.microsoft.com/office/drawing/2014/main" id="{F9259F7B-ED77-4251-A424-93712C6F57A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139544" y="872836"/>
            <a:ext cx="2521527" cy="5119256"/>
          </a:xfrm>
        </p:spPr>
        <p:txBody>
          <a:bodyPr vert="eaVert" anchor="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295692-9BD0-4EB9-B344-9A6945DB0B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56746" y="872836"/>
            <a:ext cx="6634169" cy="511925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128527-7CED-4CF3-A260-649685D2E6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29184" y="6236208"/>
            <a:ext cx="3037459" cy="365125"/>
          </a:xfrm>
        </p:spPr>
        <p:txBody>
          <a:bodyPr/>
          <a:lstStyle/>
          <a:p>
            <a:fld id="{26ADDCAE-6443-42C3-9C19-F95985500186}" type="datetime1">
              <a:rPr lang="en-US" smtClean="0"/>
              <a:t>5/30/2023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517F65-E517-4B50-B559-FD7D59F3E8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9184" y="237744"/>
            <a:ext cx="35814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ED40B7-46EE-49D9-BE89-7E101F80A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92840" y="237744"/>
            <a:ext cx="756746" cy="365760"/>
          </a:xfrm>
        </p:spPr>
        <p:txBody>
          <a:bodyPr/>
          <a:lstStyle/>
          <a:p>
            <a:fld id="{B4A918BC-4D43-4B42-B3C0-E7EBE25E6AF0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05031BF-2EA5-4128-B6AF-2D0F5A101095}"/>
              </a:ext>
            </a:extLst>
          </p:cNvPr>
          <p:cNvCxnSpPr>
            <a:cxnSpLocks/>
          </p:cNvCxnSpPr>
          <p:nvPr/>
        </p:nvCxnSpPr>
        <p:spPr>
          <a:xfrm rot="16200000" flipH="1">
            <a:off x="10361537" y="120772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68852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5D8383-248E-13DD-5073-A01E99DBA5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6DC7F55-F620-7DC7-8FAB-9CDC91B856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378D59-3F0E-8329-5206-0E829FA4B3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5AF04-4482-4DD5-B508-866177BD7078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AB03A1-4308-1653-45F7-D80F607D0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679825-9758-3897-4202-3E1722DDA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A53CD-E5A0-4351-9AC3-9F571ABDB5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336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80369E-5396-9BBF-239A-60DFAFD99C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28C518-A6C4-0B57-D36F-3EAAA22DBD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274792-9106-7D4B-4A56-C787AAD717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5AF04-4482-4DD5-B508-866177BD7078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4687C1-4C16-F9BA-47DC-362F45AE0E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621748-EA45-9431-F82E-1D72B8BAE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A53CD-E5A0-4351-9AC3-9F571ABDB5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7735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8A7E5-2AFA-9CBF-380A-A52501338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DCDA63-7F71-2974-D4BF-D182D438BF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1AD0EA-643D-99A5-5788-7DC62C6E3B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5AF04-4482-4DD5-B508-866177BD7078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C4B81F-783B-3362-BBAD-2C9943645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DF155D-1827-3A40-4CC8-3E49903BF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A53CD-E5A0-4351-9AC3-9F571ABDB5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2252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1D9E7A-EC6D-2832-818E-11D24258F3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F1E8BF-B66E-A414-4893-3BCD62E96E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3EBFC9-DAD2-090B-D384-EC6D916748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66AEAE-88AD-F82E-8633-FD759EB446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5AF04-4482-4DD5-B508-866177BD7078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118A1E-CABE-A031-774F-16921C6ECF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BC3A6A-62F6-48ED-0CB2-D1D867F3D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A53CD-E5A0-4351-9AC3-9F571ABDB5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2067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F49E6E-9253-F358-53E3-7E1AF34B45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54AE27-1BB7-543E-F366-81EACAD03A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D801D3-EEFE-6A1C-C562-C24721CB8B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BA2B28-17DB-81B8-A2ED-8937826875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CFB72D-ADB6-88FB-F300-2CAEB2AA72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F0AA9F-A860-1873-984B-2DA1C40730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5AF04-4482-4DD5-B508-866177BD7078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E013488-3FE7-C33B-8881-2D3102089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B6E65C3-E3E6-F6EB-4E26-7BA287AEA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A53CD-E5A0-4351-9AC3-9F571ABDB5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1549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92853D-FBD9-3EB2-F9BC-544EBE3380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87033B-342C-F745-49C5-E886ECD13F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5AF04-4482-4DD5-B508-866177BD7078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333CF2-30EC-1508-05C2-5E920ADC4E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8F9EDE-48BF-5A8F-C8EB-488B70376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A53CD-E5A0-4351-9AC3-9F571ABDB5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9717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925AFA-E82D-9983-4FD1-7DE793E374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5AF04-4482-4DD5-B508-866177BD7078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500D77-2D6F-4C8A-A8E9-EB0CE7E073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24A45D-BDB4-7F70-46C2-CB1C0C0FC3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A53CD-E5A0-4351-9AC3-9F571ABDB5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121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00C243-4043-A392-181F-3426140B3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3A3AC7-BDE8-B19E-A6F6-1172D39975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F22155-5931-54F4-2D19-FD27D04B21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312695-D57D-16FA-8631-9B48733C25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5AF04-4482-4DD5-B508-866177BD7078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B29B65-9406-60E3-2AA7-04DA3D347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D422A6-BA15-459A-79ED-E8262CF64A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A53CD-E5A0-4351-9AC3-9F571ABDB5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6619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C62CCA-8D32-44C3-809A-54D0245B8A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858982"/>
            <a:ext cx="10380573" cy="143227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689041-349C-49F8-B155-6F58628737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799" y="2750126"/>
            <a:ext cx="10381205" cy="32617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35E088-72B1-425B-B53B-81B1348261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2799E-EB8E-4038-8063-81BB57C732D4}" type="datetime1">
              <a:rPr lang="en-US" smtClean="0"/>
              <a:t>5/30/2023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180451-8BF9-48B2-8E6A-9E15C83357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68196E-3A76-4417-BFD8-4400D16E0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918BC-4D43-4B42-B3C0-E7EBE25E6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4066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87D36-C00A-5B53-7705-BCB4A27D84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C947B94-6A8B-8EFB-AE3B-B133DD7F4CC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FA6EB1-55A6-916B-AC25-A1497CAD86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592242-D967-66B6-440D-83F13CB51E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5AF04-4482-4DD5-B508-866177BD7078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776D0C-DF33-2A64-98D1-6DF4E324A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DBD9EC-ECA1-8E97-6BCB-EF815C26F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A53CD-E5A0-4351-9AC3-9F571ABDB5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6375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66C51B-EFB0-6087-8C66-8A24477E04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D2DB75-5A70-AD91-1298-36DB28A8F7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6A5B11-683C-1320-823F-570A896D6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5AF04-4482-4DD5-B508-866177BD7078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4CCE6C-7DAF-03F4-7AF7-4616E261D2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10328D-67ED-C026-ED0B-E8E48802E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A53CD-E5A0-4351-9AC3-9F571ABDB5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9743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09B609F-474A-D836-81E4-30985D13BD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A486BB-1867-BAF3-C782-9F18035065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816730-EF3B-A763-7257-FFBF30FADA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5AF04-4482-4DD5-B508-866177BD7078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1A8900-FC8A-8924-F06B-A9A4FDF96E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E1B8B3-75C8-1242-7144-1B0C99B63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A53CD-E5A0-4351-9AC3-9F571ABDB5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8593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CFB183B-99B9-4420-AB2D-07056851052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6DF62B9-1876-4EEB-929D-B46F98265E34}"/>
              </a:ext>
            </a:extLst>
          </p:cNvPr>
          <p:cNvSpPr/>
          <p:nvPr/>
        </p:nvSpPr>
        <p:spPr>
          <a:xfrm>
            <a:off x="0" y="-2"/>
            <a:ext cx="12192000" cy="3862064"/>
          </a:xfrm>
          <a:prstGeom prst="rect">
            <a:avLst/>
          </a:prstGeom>
          <a:ln>
            <a:noFill/>
          </a:ln>
          <a:effectLst>
            <a:outerShdw blurRad="203200" dist="127000" dir="5460000" sx="96000" sy="96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5F0E4DD-839A-4BD2-B5FA-FF319E87D037}"/>
              </a:ext>
            </a:extLst>
          </p:cNvPr>
          <p:cNvCxnSpPr>
            <a:cxnSpLocks/>
          </p:cNvCxnSpPr>
          <p:nvPr/>
        </p:nvCxnSpPr>
        <p:spPr>
          <a:xfrm>
            <a:off x="11668155" y="852056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7692C2FB-E558-4132-AAF5-EFCED0144B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852056"/>
            <a:ext cx="10380572" cy="2576944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A20424-DA4E-467F-AC0A-D44192A54F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1797" y="4202832"/>
            <a:ext cx="10395116" cy="178926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B39F9C-ADA9-4225-9D74-193A8894ED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2481" y="6236208"/>
            <a:ext cx="3037459" cy="365125"/>
          </a:xfrm>
        </p:spPr>
        <p:txBody>
          <a:bodyPr/>
          <a:lstStyle/>
          <a:p>
            <a:fld id="{217A73C3-B243-44D3-809D-EF8FDFBD85D4}" type="datetime1">
              <a:rPr lang="en-US" smtClean="0"/>
              <a:t>5/30/2023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057DEC-B96B-4D69-8B62-5156FDA6D9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2481" y="237744"/>
            <a:ext cx="4114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BF4AC1-9934-43DC-B9AC-322612A74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9782" y="237744"/>
            <a:ext cx="756746" cy="365760"/>
          </a:xfrm>
        </p:spPr>
        <p:txBody>
          <a:bodyPr/>
          <a:lstStyle/>
          <a:p>
            <a:fld id="{B4A918BC-4D43-4B42-B3C0-E7EBE25E6AF0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CBDA60A-39CD-41D4-8AE5-0FB7FD78559C}"/>
              </a:ext>
            </a:extLst>
          </p:cNvPr>
          <p:cNvCxnSpPr>
            <a:cxnSpLocks/>
          </p:cNvCxnSpPr>
          <p:nvPr/>
        </p:nvCxnSpPr>
        <p:spPr>
          <a:xfrm>
            <a:off x="11668155" y="852056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11448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1CAF84-4A19-4D9A-9B82-46BCBED4F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858982"/>
            <a:ext cx="10380573" cy="143227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A373DD-26AC-4E69-A17C-538D9C7C68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1800" y="2833255"/>
            <a:ext cx="5045281" cy="31657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D30C23-A75F-45DF-BCCF-760C533AC7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7092" y="2833255"/>
            <a:ext cx="5045281" cy="31657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2C3974-73EC-4F1B-9E92-0E279ABEE5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2481" y="6236208"/>
            <a:ext cx="3037459" cy="365125"/>
          </a:xfrm>
        </p:spPr>
        <p:txBody>
          <a:bodyPr/>
          <a:lstStyle/>
          <a:p>
            <a:fld id="{C9B6D3E3-28E2-4380-A113-67698215C5F8}" type="datetime1">
              <a:rPr lang="en-US" smtClean="0"/>
              <a:t>5/30/2023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70B3F2-3F28-42A3-9701-A6F01F1B18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2481" y="237744"/>
            <a:ext cx="4114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E7A2FC-50E7-4972-9F28-E3AC4EF93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9782" y="237744"/>
            <a:ext cx="756746" cy="365760"/>
          </a:xfrm>
        </p:spPr>
        <p:txBody>
          <a:bodyPr/>
          <a:lstStyle/>
          <a:p>
            <a:fld id="{B4A918BC-4D43-4B42-B3C0-E7EBE25E6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1843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865F85-77E6-4F6D-9FFA-5D76201B1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2" y="872836"/>
            <a:ext cx="10380572" cy="14270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6C0DAE-58D1-45D9-9FC4-B0864E332C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1801" y="2713326"/>
            <a:ext cx="5023424" cy="823912"/>
          </a:xfrm>
        </p:spPr>
        <p:txBody>
          <a:bodyPr anchor="b">
            <a:normAutofit/>
          </a:bodyPr>
          <a:lstStyle>
            <a:lvl1pPr marL="0" indent="0">
              <a:buNone/>
              <a:defRPr sz="2400" b="0" i="1" u="none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1E63D7-9812-4EA1-A0A2-14D974311F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1801" y="3706091"/>
            <a:ext cx="5023424" cy="233449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4C5055B-04A0-47D3-90ED-135025F857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4211" y="2713326"/>
            <a:ext cx="5048163" cy="823912"/>
          </a:xfrm>
        </p:spPr>
        <p:txBody>
          <a:bodyPr anchor="b">
            <a:normAutofit/>
          </a:bodyPr>
          <a:lstStyle>
            <a:lvl1pPr marL="0" indent="0">
              <a:buNone/>
              <a:defRPr sz="2400" b="0" i="1" u="none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8936E6E-8F64-49E6-B57C-86CF92D168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4211" y="3706091"/>
            <a:ext cx="5048163" cy="233449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FFBEAD-2827-40DA-8338-2D691325F1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2481" y="6236208"/>
            <a:ext cx="3037459" cy="365125"/>
          </a:xfrm>
        </p:spPr>
        <p:txBody>
          <a:bodyPr/>
          <a:lstStyle/>
          <a:p>
            <a:fld id="{A9EFCB61-04AD-47C9-BF79-2BD8B9CEC07A}" type="datetime1">
              <a:rPr lang="en-US" smtClean="0"/>
              <a:t>5/30/2023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F34B88D-9C6E-4A88-985C-3ED5057A1F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2481" y="237744"/>
            <a:ext cx="4114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80B6A32-2D15-425F-B6A9-146AFB5C1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9782" y="237744"/>
            <a:ext cx="756746" cy="365760"/>
          </a:xfrm>
        </p:spPr>
        <p:txBody>
          <a:bodyPr/>
          <a:lstStyle/>
          <a:p>
            <a:fld id="{B4A918BC-4D43-4B42-B3C0-E7EBE25E6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1161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C81B7C-9BD5-4CF8-BAEB-A6CB78DA2F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85F1D3-3353-4FC6-8854-51B0BFFD6D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35E0C-D585-492F-8146-7493F4086301}" type="datetime1">
              <a:rPr lang="en-US" smtClean="0"/>
              <a:t>5/30/2023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226CE6-6BEB-46DB-BD4B-9B8AE89A1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81BCCC-8B3F-40B3-91D5-52E53B2AAE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918BC-4D43-4B42-B3C0-E7EBE25E6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2308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2C0FBB6-4CCA-4358-9DD5-CDF2173E63C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02559A-671A-4FDE-82C3-1CF8CFCF18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48390-48B5-49AB-B019-A7C8FB8C31F6}" type="datetime1">
              <a:rPr lang="en-US" smtClean="0"/>
              <a:t>5/30/2023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8A14275-250D-437E-BAF1-5BB3CDE64A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D93BDE-2A52-4AA7-B222-0F25570EB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918BC-4D43-4B42-B3C0-E7EBE25E6AF0}" type="slidenum">
              <a:rPr lang="en-US" smtClean="0"/>
              <a:t>‹#›</a:t>
            </a:fld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E6B771E-DDF7-430C-9462-BA1D3742C84E}"/>
              </a:ext>
            </a:extLst>
          </p:cNvPr>
          <p:cNvCxnSpPr>
            <a:cxnSpLocks/>
          </p:cNvCxnSpPr>
          <p:nvPr/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23676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DF9A0B00-F6ED-4C3A-97DC-C2AF9D62EE8B}"/>
              </a:ext>
            </a:extLst>
          </p:cNvPr>
          <p:cNvSpPr/>
          <p:nvPr/>
        </p:nvSpPr>
        <p:spPr>
          <a:xfrm>
            <a:off x="79067" y="0"/>
            <a:ext cx="4998624" cy="6858000"/>
          </a:xfrm>
          <a:prstGeom prst="rect">
            <a:avLst/>
          </a:prstGeom>
          <a:ln>
            <a:noFill/>
          </a:ln>
          <a:effectLst>
            <a:outerShdw blurRad="228600" dist="114300" dir="21540000" sx="96000" sy="96000" algn="t" rotWithShape="0">
              <a:srgbClr val="000000">
                <a:alpha val="1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3" name="Rectangle 122">
            <a:extLst>
              <a:ext uri="{FF2B5EF4-FFF2-40B4-BE49-F238E27FC236}">
                <a16:creationId xmlns:a16="http://schemas.microsoft.com/office/drawing/2014/main" id="{3B025FD9-B9EF-4F5C-B67D-3485253B7A6A}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7F545CD-A200-4C66-BF9A-9B839D0CE648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ln>
            <a:noFill/>
          </a:ln>
          <a:effectLst>
            <a:outerShdw blurRad="228600" dist="152400" dir="21540000" sx="96000" sy="96000" algn="t" rotWithShape="0">
              <a:srgbClr val="000000">
                <a:alpha val="1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110916-EEE9-418C-B24A-EC09A6D22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537" y="872836"/>
            <a:ext cx="4560525" cy="2281050"/>
          </a:xfrm>
        </p:spPr>
        <p:txBody>
          <a:bodyPr anchor="b">
            <a:no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C3A0F4-FD98-409E-B41A-5F4352C6A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21781" y="872837"/>
            <a:ext cx="4520593" cy="5140036"/>
          </a:xfrm>
        </p:spPr>
        <p:txBody>
          <a:bodyPr>
            <a:normAutofit/>
          </a:bodyPr>
          <a:lstStyle>
            <a:lvl1pPr algn="l">
              <a:defRPr sz="2800"/>
            </a:lvl1pPr>
            <a:lvl2pPr algn="l">
              <a:defRPr sz="2400"/>
            </a:lvl2pPr>
            <a:lvl3pPr algn="l">
              <a:defRPr sz="2000"/>
            </a:lvl3pPr>
            <a:lvl4pPr algn="l">
              <a:defRPr sz="1800"/>
            </a:lvl4pPr>
            <a:lvl5pPr algn="l"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FABF6F-6E7C-4B3F-B205-09361DA589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70537" y="3442854"/>
            <a:ext cx="4560525" cy="2576945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25198D-8500-4277-AA5D-3C3D8FDDCF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29184" y="6236208"/>
            <a:ext cx="3037459" cy="365125"/>
          </a:xfrm>
        </p:spPr>
        <p:txBody>
          <a:bodyPr/>
          <a:lstStyle/>
          <a:p>
            <a:fld id="{962E767E-8A14-4E70-91B9-2101CBC4D7BD}" type="datetime1">
              <a:rPr lang="en-US" smtClean="0"/>
              <a:t>5/30/2023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8D219F-027A-4632-9FB0-BD098D56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9184" y="237744"/>
            <a:ext cx="3792532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30C82B-C7DC-434D-8768-DE9D11767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92840" y="237744"/>
            <a:ext cx="756746" cy="365760"/>
          </a:xfrm>
        </p:spPr>
        <p:txBody>
          <a:bodyPr/>
          <a:lstStyle/>
          <a:p>
            <a:fld id="{B4A918BC-4D43-4B42-B3C0-E7EBE25E6AF0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29" name="Straight Connector 128">
            <a:extLst>
              <a:ext uri="{FF2B5EF4-FFF2-40B4-BE49-F238E27FC236}">
                <a16:creationId xmlns:a16="http://schemas.microsoft.com/office/drawing/2014/main" id="{A8CCC603-9605-46C8-9034-8DAE6AC40DD9}"/>
              </a:ext>
            </a:extLst>
          </p:cNvPr>
          <p:cNvCxnSpPr>
            <a:cxnSpLocks/>
          </p:cNvCxnSpPr>
          <p:nvPr/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BBF1D9-8F8F-45A3-BDB4-952D0FB20A4D}"/>
              </a:ext>
            </a:extLst>
          </p:cNvPr>
          <p:cNvCxnSpPr>
            <a:cxnSpLocks/>
          </p:cNvCxnSpPr>
          <p:nvPr/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3077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CBEB8797-B080-41A6-B14E-8DC7F0F27E4E}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0C6C7272-A552-46B3-992F-F5ADD5AA2443}"/>
              </a:ext>
            </a:extLst>
          </p:cNvPr>
          <p:cNvSpPr/>
          <p:nvPr/>
        </p:nvSpPr>
        <p:spPr>
          <a:xfrm>
            <a:off x="-1" y="0"/>
            <a:ext cx="6087677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28600" dist="152400" dir="21540000" sx="96000" sy="96000" algn="t" rotWithShape="0">
              <a:srgbClr val="000000">
                <a:alpha val="1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5F6AD1-1E6C-46AF-8431-6627180FF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733" y="858981"/>
            <a:ext cx="4556749" cy="2281052"/>
          </a:xfrm>
        </p:spPr>
        <p:txBody>
          <a:bodyPr anchor="b"/>
          <a:lstStyle>
            <a:lvl1pPr>
              <a:def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88A91F9-760E-4CF4-8A03-FA1482C35E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559826" y="865909"/>
            <a:ext cx="4582548" cy="512618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49A9D5-BA6E-4C4A-88A0-5BB86958B8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8733" y="3429000"/>
            <a:ext cx="4556749" cy="2590800"/>
          </a:xfrm>
        </p:spPr>
        <p:txBody>
          <a:bodyPr/>
          <a:lstStyle>
            <a:lvl1pPr marL="0" indent="0">
              <a:buNone/>
              <a:def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56899E-70A1-4EFB-87EC-6C4F3BC036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29184" y="6236208"/>
            <a:ext cx="3037459" cy="365125"/>
          </a:xfrm>
        </p:spPr>
        <p:txBody>
          <a:bodyPr/>
          <a:lstStyle/>
          <a:p>
            <a:fld id="{01AF0C4B-5A4A-45CA-ABEC-10F107160D33}" type="datetime1">
              <a:rPr lang="en-US" smtClean="0"/>
              <a:t>5/30/2023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C34B05-4931-4BC8-BD43-9E6B944B30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9184" y="237744"/>
            <a:ext cx="4114800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4ABE5D-7EA4-4D33-B23E-52E640CBF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92840" y="237744"/>
            <a:ext cx="756746" cy="365760"/>
          </a:xfrm>
        </p:spPr>
        <p:txBody>
          <a:bodyPr/>
          <a:lstStyle/>
          <a:p>
            <a:fld id="{B4A918BC-4D43-4B42-B3C0-E7EBE25E6AF0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DF0DB5EA-94EC-4DB5-B8E5-B454005C1552}"/>
              </a:ext>
            </a:extLst>
          </p:cNvPr>
          <p:cNvCxnSpPr>
            <a:cxnSpLocks/>
          </p:cNvCxnSpPr>
          <p:nvPr/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699FF82-B951-46E6-AEA7-0993C867FB6D}"/>
              </a:ext>
            </a:extLst>
          </p:cNvPr>
          <p:cNvCxnSpPr>
            <a:cxnSpLocks/>
          </p:cNvCxnSpPr>
          <p:nvPr/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27844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38E7D36-B1C9-463C-983F-AEA5810A60D0}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7B9A221-B33F-47C2-85FF-2C8F363D797B}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D0E0EF1-7626-4514-9337-271DD661B1EB}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65" name="Rectangle 64">
            <a:extLst>
              <a:ext uri="{FF2B5EF4-FFF2-40B4-BE49-F238E27FC236}">
                <a16:creationId xmlns:a16="http://schemas.microsoft.com/office/drawing/2014/main" id="{5F0B1492-9A00-4F80-8771-0BB2C2C4353C}"/>
              </a:ext>
            </a:extLst>
          </p:cNvPr>
          <p:cNvSpPr/>
          <p:nvPr/>
        </p:nvSpPr>
        <p:spPr>
          <a:xfrm>
            <a:off x="0" y="-2"/>
            <a:ext cx="12188952" cy="2544415"/>
          </a:xfrm>
          <a:prstGeom prst="rect">
            <a:avLst/>
          </a:prstGeom>
          <a:ln>
            <a:noFill/>
          </a:ln>
          <a:effectLst>
            <a:outerShdw blurRad="190500" dist="127000" dir="5460000" sx="94000" sy="94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462805-4F8E-44FE-905C-2C3F1A2B3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858982"/>
            <a:ext cx="10380573" cy="14322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45021C-0380-49AA-ADA1-A8B473FBF5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1799" y="2750126"/>
            <a:ext cx="10381205" cy="32617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7A2409-F298-40BF-BFAC-65A3E71D29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2481" y="624007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6989806E-8E94-473C-AEE7-BE6F15F85533}" type="datetime1">
              <a:rPr lang="en-US" smtClean="0"/>
              <a:t>5/30/2023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4799D8-4DBF-4BB2-8D2B-65592ADC90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2481" y="23619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F99666-11C3-48A1-966C-439EBF9D9A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89782" y="235881"/>
            <a:ext cx="756746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US" sz="1400" b="1" kern="1200" smtClean="0">
                <a:solidFill>
                  <a:schemeClr val="tx1"/>
                </a:solidFill>
                <a:latin typeface="Bierstadt" panose="020B0504020202020204" pitchFamily="34" charset="0"/>
                <a:ea typeface="+mn-ea"/>
                <a:cs typeface="+mn-cs"/>
              </a:defRPr>
            </a:lvl1pPr>
          </a:lstStyle>
          <a:p>
            <a:fld id="{B4A918BC-4D43-4B42-B3C0-E7EBE25E6AF0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19" name="Straight Connector 118">
            <a:extLst>
              <a:ext uri="{FF2B5EF4-FFF2-40B4-BE49-F238E27FC236}">
                <a16:creationId xmlns:a16="http://schemas.microsoft.com/office/drawing/2014/main" id="{7FAC7B62-8ACC-41ED-80AB-8D1CDF38B9E4}"/>
              </a:ext>
            </a:extLst>
          </p:cNvPr>
          <p:cNvCxnSpPr>
            <a:cxnSpLocks/>
          </p:cNvCxnSpPr>
          <p:nvPr/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45FF525-9A83-4625-99D9-B267BDE077E7}"/>
              </a:ext>
            </a:extLst>
          </p:cNvPr>
          <p:cNvCxnSpPr>
            <a:cxnSpLocks/>
          </p:cNvCxnSpPr>
          <p:nvPr/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3354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79" r:id="rId6"/>
    <p:sldLayoutId id="2147483675" r:id="rId7"/>
    <p:sldLayoutId id="2147483676" r:id="rId8"/>
    <p:sldLayoutId id="2147483677" r:id="rId9"/>
    <p:sldLayoutId id="2147483678" r:id="rId10"/>
    <p:sldLayoutId id="2147483680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None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indent="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indent="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indent="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indent="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 userDrawn="1">
          <p15:clr>
            <a:srgbClr val="F26B43"/>
          </p15:clr>
        </p15:guide>
        <p15:guide id="2" pos="7256" userDrawn="1">
          <p15:clr>
            <a:srgbClr val="F26B43"/>
          </p15:clr>
        </p15:guide>
        <p15:guide id="3" orient="horz" pos="648" userDrawn="1">
          <p15:clr>
            <a:srgbClr val="F26B43"/>
          </p15:clr>
        </p15:guide>
        <p15:guide id="4" orient="horz" pos="712" userDrawn="1">
          <p15:clr>
            <a:srgbClr val="F26B43"/>
          </p15:clr>
        </p15:guide>
        <p15:guide id="5" orient="horz" pos="3928" userDrawn="1">
          <p15:clr>
            <a:srgbClr val="F26B43"/>
          </p15:clr>
        </p15:guide>
        <p15:guide id="6" orient="horz" pos="3864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C20DCB4-9B9B-8684-A2A3-639B3D8A7F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AD8297-D3B8-027E-9F20-A680FC4316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D829BD-52B0-348A-DD6A-28DE2C44E5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85AF04-4482-4DD5-B508-866177BD7078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C4D023-4FD9-712C-D5D7-94FB066E8C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5F0813-D67F-428D-1852-B8589FE827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5A53CD-E5A0-4351-9AC3-9F571ABDB5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07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>
          <p15:clr>
            <a:srgbClr val="F26B43"/>
          </p15:clr>
        </p15:guide>
        <p15:guide id="2" pos="7256">
          <p15:clr>
            <a:srgbClr val="F26B43"/>
          </p15:clr>
        </p15:guide>
        <p15:guide id="3" orient="horz" pos="648">
          <p15:clr>
            <a:srgbClr val="F26B43"/>
          </p15:clr>
        </p15:guide>
        <p15:guide id="4" orient="horz" pos="712">
          <p15:clr>
            <a:srgbClr val="F26B43"/>
          </p15:clr>
        </p15:guide>
        <p15:guide id="5" orient="horz" pos="3928">
          <p15:clr>
            <a:srgbClr val="F26B43"/>
          </p15:clr>
        </p15:guide>
        <p15:guide id="6" orient="horz" pos="3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Slide Background">
            <a:extLst>
              <a:ext uri="{FF2B5EF4-FFF2-40B4-BE49-F238E27FC236}">
                <a16:creationId xmlns:a16="http://schemas.microsoft.com/office/drawing/2014/main" id="{88D74A45-8C44-4D66-9253-B2B25C223A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group of people sitting in a grassy area looking at a computer&#10;&#10;Description automatically generated with low confidence">
            <a:extLst>
              <a:ext uri="{FF2B5EF4-FFF2-40B4-BE49-F238E27FC236}">
                <a16:creationId xmlns:a16="http://schemas.microsoft.com/office/drawing/2014/main" id="{199CAA87-7DE4-109D-0DC7-17A2CAB5F6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138"/>
          <a:stretch/>
        </p:blipFill>
        <p:spPr>
          <a:xfrm>
            <a:off x="20" y="1874237"/>
            <a:ext cx="12191979" cy="4983761"/>
          </a:xfrm>
          <a:prstGeom prst="rect">
            <a:avLst/>
          </a:prstGeom>
          <a:effectLst>
            <a:outerShdw blurRad="596900" dist="330200" dir="8820000" sx="87000" sy="87000" algn="ctr" rotWithShape="0">
              <a:srgbClr val="000000">
                <a:alpha val="29000"/>
              </a:srgbClr>
            </a:outerShdw>
          </a:effectLst>
        </p:spPr>
      </p:pic>
      <p:sp useBgFill="1">
        <p:nvSpPr>
          <p:cNvPr id="16" name="Rectangle 10">
            <a:extLst>
              <a:ext uri="{FF2B5EF4-FFF2-40B4-BE49-F238E27FC236}">
                <a16:creationId xmlns:a16="http://schemas.microsoft.com/office/drawing/2014/main" id="{F489C2E0-4895-4B72-85EA-7EE9FAFFDC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0" cy="1874235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7" name="Straight Connector 12">
            <a:extLst>
              <a:ext uri="{FF2B5EF4-FFF2-40B4-BE49-F238E27FC236}">
                <a16:creationId xmlns:a16="http://schemas.microsoft.com/office/drawing/2014/main" id="{2E6B6C39-3A8E-4EAF-A0CD-4FE0CDFCD7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668155" y="985882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D433EC6F-2B79-DB2B-1A05-DABB9FB40C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8403"/>
            <a:ext cx="2743202" cy="1880594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4670D94-F9D7-7179-746B-A14F60F9C6C2}"/>
              </a:ext>
            </a:extLst>
          </p:cNvPr>
          <p:cNvSpPr txBox="1"/>
          <p:nvPr/>
        </p:nvSpPr>
        <p:spPr>
          <a:xfrm>
            <a:off x="666749" y="242888"/>
            <a:ext cx="10858500" cy="1281603"/>
          </a:xfrm>
          <a:prstGeom prst="rect">
            <a:avLst/>
          </a:prstGeom>
          <a:noFill/>
        </p:spPr>
        <p:txBody>
          <a:bodyPr wrap="square">
            <a:prstTxWarp prst="textCurveDown">
              <a:avLst/>
            </a:prstTxWarp>
            <a:spAutoFit/>
          </a:bodyPr>
          <a:lstStyle/>
          <a:p>
            <a:pPr algn="ctr" eaLnBrk="0" fontAlgn="base" hangingPunct="0"/>
            <a:r>
              <a:rPr lang="pt-BR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VIẾT BÀI VĂN KỂ LẠI MỘT CHUYẾN ĐI THAM QUAN </a:t>
            </a:r>
            <a:endParaRPr lang="en-US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 eaLnBrk="0" fontAlgn="base" hangingPunct="0"/>
            <a:r>
              <a:rPr lang="pt-BR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 DI TÍCH LỊCH SỬ, VĂN HÓA</a:t>
            </a:r>
            <a:endParaRPr lang="en-US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3003969"/>
      </p:ext>
    </p:extLst>
  </p:cSld>
  <p:clrMapOvr>
    <a:masterClrMapping/>
  </p:clrMapOvr>
  <p:transition spd="slow">
    <p:comb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D602B7AA-12B3-4D14-A04E-B11AE327CB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D93EB7C-E606-489F-880E-0FC849C8FEAC}"/>
              </a:ext>
            </a:extLst>
          </p:cNvPr>
          <p:cNvSpPr txBox="1"/>
          <p:nvPr/>
        </p:nvSpPr>
        <p:spPr>
          <a:xfrm>
            <a:off x="2769384" y="3203801"/>
            <a:ext cx="665323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025148174"/>
      </p:ext>
    </p:extLst>
  </p:cSld>
  <p:clrMapOvr>
    <a:masterClrMapping/>
  </p:clrMapOvr>
  <p:transition spd="slow">
    <p:comb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6700B3F-76B9-07F1-1ECC-7078A24366BC}"/>
              </a:ext>
            </a:extLst>
          </p:cNvPr>
          <p:cNvSpPr txBox="1"/>
          <p:nvPr/>
        </p:nvSpPr>
        <p:spPr>
          <a:xfrm>
            <a:off x="666750" y="346175"/>
            <a:ext cx="108585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PHIẾU HỌC TẬP SỐ 2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E98FE9-93A0-ED50-C839-CA6527951CC8}"/>
              </a:ext>
            </a:extLst>
          </p:cNvPr>
          <p:cNvSpPr txBox="1"/>
          <p:nvPr/>
        </p:nvSpPr>
        <p:spPr>
          <a:xfrm>
            <a:off x="660400" y="737146"/>
            <a:ext cx="10858500" cy="10738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01600" indent="12700" algn="just">
              <a:lnSpc>
                <a:spcPct val="119000"/>
              </a:lnSpc>
              <a:spcAft>
                <a:spcPts val="200"/>
              </a:spcAft>
            </a:pP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Nhiệm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vụ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: </a:t>
            </a:r>
            <a:r>
              <a:rPr lang="en-US" sz="28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2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28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en-US" sz="2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chuyến</a:t>
            </a:r>
            <a:r>
              <a:rPr lang="en-US" sz="2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tham</a:t>
            </a:r>
            <a:r>
              <a:rPr lang="en-US" sz="2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di </a:t>
            </a:r>
            <a:r>
              <a:rPr lang="en-US" sz="28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2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lịch</a:t>
            </a:r>
            <a:r>
              <a:rPr lang="en-US" sz="2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2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ấn</a:t>
            </a:r>
            <a:r>
              <a:rPr lang="en-US" sz="2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en-US" sz="2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2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2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từng</a:t>
            </a:r>
            <a:r>
              <a:rPr lang="en-US" sz="2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tham</a:t>
            </a:r>
            <a:r>
              <a:rPr lang="en-US" sz="2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2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F5293EF5-82A4-F4F5-97D5-40DC802659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0842051"/>
              </p:ext>
            </p:extLst>
          </p:nvPr>
        </p:nvGraphicFramePr>
        <p:xfrm>
          <a:off x="660399" y="1841203"/>
          <a:ext cx="10858500" cy="4166302"/>
        </p:xfrm>
        <a:graphic>
          <a:graphicData uri="http://schemas.openxmlformats.org/drawingml/2006/table">
            <a:tbl>
              <a:tblPr firstRow="1" firstCol="1" bandRow="1">
                <a:tableStyleId>{ED083AE6-46FA-4A59-8FB0-9F97EB10719F}</a:tableStyleId>
              </a:tblPr>
              <a:tblGrid>
                <a:gridCol w="7866483">
                  <a:extLst>
                    <a:ext uri="{9D8B030D-6E8A-4147-A177-3AD203B41FA5}">
                      <a16:colId xmlns:a16="http://schemas.microsoft.com/office/drawing/2014/main" val="3792400158"/>
                    </a:ext>
                  </a:extLst>
                </a:gridCol>
                <a:gridCol w="2992017">
                  <a:extLst>
                    <a:ext uri="{9D8B030D-6E8A-4147-A177-3AD203B41FA5}">
                      <a16:colId xmlns:a16="http://schemas.microsoft.com/office/drawing/2014/main" val="2318105970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indent="254000" algn="just">
                        <a:lnSpc>
                          <a:spcPct val="119000"/>
                        </a:lnSpc>
                        <a:spcAft>
                          <a:spcPts val="200"/>
                        </a:spcAft>
                      </a:pPr>
                      <a:r>
                        <a:rPr lang="en-US" sz="20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 </a:t>
                      </a:r>
                      <a:r>
                        <a:rPr lang="en-US" sz="20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Gợi</a:t>
                      </a:r>
                      <a:r>
                        <a:rPr lang="en-US" sz="20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ý: </a:t>
                      </a:r>
                      <a:r>
                        <a:rPr lang="en-US" sz="20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US" sz="20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kĩ</a:t>
                      </a:r>
                      <a:r>
                        <a:rPr lang="en-US" sz="20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20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0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20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0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hồi</a:t>
                      </a:r>
                      <a:r>
                        <a:rPr lang="en-US" sz="20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tưởng</a:t>
                      </a:r>
                      <a:r>
                        <a:rPr lang="en-US" sz="20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20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chuyến</a:t>
                      </a:r>
                      <a:r>
                        <a:rPr lang="en-US" sz="20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20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ghi</a:t>
                      </a:r>
                      <a:r>
                        <a:rPr lang="en-US" sz="20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0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20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nảy</a:t>
                      </a:r>
                      <a:r>
                        <a:rPr lang="en-US" sz="20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0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0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quá</a:t>
                      </a:r>
                      <a:r>
                        <a:rPr lang="en-US" sz="20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0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suy</a:t>
                      </a:r>
                      <a:r>
                        <a:rPr lang="en-US" sz="20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</a:t>
                      </a:r>
                      <a:r>
                        <a:rPr lang="en-US" sz="20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20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cột</a:t>
                      </a:r>
                      <a:r>
                        <a:rPr lang="en-US" sz="20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bên</a:t>
                      </a:r>
                      <a:r>
                        <a:rPr lang="en-US" sz="20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phải</a:t>
                      </a:r>
                      <a:r>
                        <a:rPr lang="en-US" sz="200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endParaRPr lang="en-US" sz="2000" dirty="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669232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254000" algn="ctr">
                        <a:lnSpc>
                          <a:spcPct val="119000"/>
                        </a:lnSpc>
                        <a:spcAft>
                          <a:spcPts val="200"/>
                        </a:spcAft>
                      </a:pPr>
                      <a:r>
                        <a:rPr lang="en-US" sz="20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Ý </a:t>
                      </a:r>
                      <a:r>
                        <a:rPr lang="en-US" sz="20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cần</a:t>
                      </a:r>
                      <a:r>
                        <a:rPr lang="en-US" sz="20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tìm</a:t>
                      </a:r>
                      <a:endParaRPr lang="en-US" sz="20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4000" algn="ctr">
                        <a:lnSpc>
                          <a:spcPct val="119000"/>
                        </a:lnSpc>
                        <a:spcAft>
                          <a:spcPts val="200"/>
                        </a:spcAft>
                      </a:pPr>
                      <a:r>
                        <a:rPr lang="en-US" sz="20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Trả</a:t>
                      </a:r>
                      <a:r>
                        <a:rPr lang="en-US" sz="20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endParaRPr lang="en-US" sz="20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1547617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254000" algn="just">
                        <a:lnSpc>
                          <a:spcPct val="119000"/>
                        </a:lnSpc>
                        <a:spcAft>
                          <a:spcPts val="200"/>
                        </a:spcAft>
                      </a:pP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Chuyến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tham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di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tích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lịch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hóa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ấn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nhất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…, ở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đâu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000" b="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54000" algn="just">
                        <a:lnSpc>
                          <a:spcPct val="119000"/>
                        </a:lnSpc>
                        <a:spcAft>
                          <a:spcPts val="200"/>
                        </a:spcAft>
                      </a:pP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endParaRPr lang="en-US" sz="20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8321813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254000" algn="just">
                        <a:lnSpc>
                          <a:spcPct val="122000"/>
                        </a:lnSpc>
                        <a:spcAft>
                          <a:spcPts val="200"/>
                        </a:spcAft>
                      </a:pP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Chuyến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tham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di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tích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lịch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hóa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do ai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tổ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chức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Mục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đích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chuyến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tham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000" b="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54000" algn="just">
                        <a:lnSpc>
                          <a:spcPct val="119000"/>
                        </a:lnSpc>
                        <a:spcAft>
                          <a:spcPts val="200"/>
                        </a:spcAft>
                      </a:pP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endParaRPr lang="en-US" sz="20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041798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254000" algn="just">
                        <a:lnSpc>
                          <a:spcPct val="120000"/>
                        </a:lnSpc>
                        <a:spcAft>
                          <a:spcPts val="200"/>
                        </a:spcAft>
                      </a:pP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Diễn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biến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chuyến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diễn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 (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lúc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bắt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đầu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tham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tiếp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theo.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..).</a:t>
                      </a:r>
                      <a:endParaRPr lang="en-US" sz="2000" b="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54000" algn="just">
                        <a:lnSpc>
                          <a:spcPct val="119000"/>
                        </a:lnSpc>
                        <a:spcAft>
                          <a:spcPts val="200"/>
                        </a:spcAft>
                      </a:pPr>
                      <a:r>
                        <a:rPr lang="en-US" sz="20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endParaRPr lang="en-US" sz="20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5894953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254000" algn="just">
                        <a:lnSpc>
                          <a:spcPct val="120000"/>
                        </a:lnSpc>
                        <a:spcAft>
                          <a:spcPts val="200"/>
                        </a:spcAft>
                      </a:pP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Khung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cảnh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tham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ấn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 (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cảnh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thiên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nhiên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trúc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trưng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khu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di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tích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…).</a:t>
                      </a:r>
                      <a:endParaRPr lang="en-US" sz="2000" b="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54000" algn="just">
                        <a:lnSpc>
                          <a:spcPct val="119000"/>
                        </a:lnSpc>
                        <a:spcAft>
                          <a:spcPts val="200"/>
                        </a:spcAft>
                      </a:pP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7091189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254000" algn="just">
                        <a:lnSpc>
                          <a:spcPct val="120000"/>
                        </a:lnSpc>
                        <a:spcAft>
                          <a:spcPts val="200"/>
                        </a:spcAft>
                      </a:pP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xúc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suy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chuyến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tham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di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tích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lịch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hóa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đó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  </a:t>
                      </a:r>
                      <a:endParaRPr lang="en-US" sz="2000" b="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54000" algn="just">
                        <a:lnSpc>
                          <a:spcPct val="119000"/>
                        </a:lnSpc>
                        <a:spcAft>
                          <a:spcPts val="200"/>
                        </a:spcAft>
                      </a:pP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729912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66115279"/>
      </p:ext>
    </p:extLst>
  </p:cSld>
  <p:clrMapOvr>
    <a:masterClrMapping/>
  </p:clrMapOvr>
  <p:transition spd="slow">
    <p:comb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2CFFF67-7B00-15E4-6044-C481415DB479}"/>
              </a:ext>
            </a:extLst>
          </p:cNvPr>
          <p:cNvSpPr txBox="1"/>
          <p:nvPr/>
        </p:nvSpPr>
        <p:spPr>
          <a:xfrm>
            <a:off x="660400" y="459226"/>
            <a:ext cx="10858500" cy="74251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86840" algn="l"/>
              </a:tabLst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1. Trước khi viết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DDBAC3A-8BC5-257B-1EE0-E474D4431ECB}"/>
              </a:ext>
            </a:extLst>
          </p:cNvPr>
          <p:cNvGrpSpPr/>
          <p:nvPr/>
        </p:nvGrpSpPr>
        <p:grpSpPr>
          <a:xfrm>
            <a:off x="6651624" y="1420373"/>
            <a:ext cx="4867276" cy="4932363"/>
            <a:chOff x="6651624" y="1420373"/>
            <a:chExt cx="4867276" cy="4932363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0B1594B-D159-F7F5-C8AE-73F326DDEB4C}"/>
                </a:ext>
              </a:extLst>
            </p:cNvPr>
            <p:cNvSpPr txBox="1"/>
            <p:nvPr/>
          </p:nvSpPr>
          <p:spPr>
            <a:xfrm>
              <a:off x="6651624" y="1709382"/>
              <a:ext cx="4830763" cy="44358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32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*Người đọc:</a:t>
              </a:r>
              <a:endPara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marL="457200" indent="-457200" algn="just">
                <a:lnSpc>
                  <a:spcPct val="150000"/>
                </a:lnSpc>
                <a:buFont typeface="Wingdings" panose="05000000000000000000" pitchFamily="2" charset="2"/>
                <a:buChar char="ü"/>
              </a:pPr>
              <a:r>
                <a:rPr lang="vi-VN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Những người quan tâm đến chuyến đi hoặc có nhu cầu hiểu biết về di tích lịch sử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,</a:t>
              </a:r>
              <a:r>
                <a:rPr lang="vi-VN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văn hóa được nói đến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527BD233-A7B0-93B8-71D7-E26F8FD9FBF2}"/>
                </a:ext>
              </a:extLst>
            </p:cNvPr>
            <p:cNvSpPr/>
            <p:nvPr/>
          </p:nvSpPr>
          <p:spPr>
            <a:xfrm>
              <a:off x="6688137" y="1420373"/>
              <a:ext cx="4830763" cy="4932363"/>
            </a:xfrm>
            <a:prstGeom prst="roundRect">
              <a:avLst/>
            </a:prstGeom>
            <a:noFill/>
            <a:ln w="38100">
              <a:solidFill>
                <a:srgbClr val="FFC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AEE3635D-2056-D0B1-6DA4-FC52F5E8C823}"/>
              </a:ext>
            </a:extLst>
          </p:cNvPr>
          <p:cNvGrpSpPr/>
          <p:nvPr/>
        </p:nvGrpSpPr>
        <p:grpSpPr>
          <a:xfrm>
            <a:off x="660400" y="1354137"/>
            <a:ext cx="5908675" cy="4932363"/>
            <a:chOff x="660400" y="1354137"/>
            <a:chExt cx="5908675" cy="4932363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3740A119-9597-C718-D557-2155E9A54E70}"/>
                </a:ext>
              </a:extLst>
            </p:cNvPr>
            <p:cNvSpPr txBox="1"/>
            <p:nvPr/>
          </p:nvSpPr>
          <p:spPr>
            <a:xfrm>
              <a:off x="742949" y="1602403"/>
              <a:ext cx="5743575" cy="44358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32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*Xác định mục đích viết:</a:t>
              </a:r>
              <a:endPara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marL="457200" indent="-457200" algn="just">
                <a:lnSpc>
                  <a:spcPct val="150000"/>
                </a:lnSpc>
                <a:buFont typeface="Wingdings" panose="05000000000000000000" pitchFamily="2" charset="2"/>
                <a:buChar char="ü"/>
              </a:pPr>
              <a:r>
                <a:rPr lang="vi-VN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Chia sẻ những hiểu biết và trải nghiệm có được qua chuyến đi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,</a:t>
              </a:r>
              <a:r>
                <a:rPr lang="vi-VN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thu hút được sự quan tâm của mọi người về di tích lịch sử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,</a:t>
              </a:r>
              <a:r>
                <a:rPr lang="vi-VN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văn hóa của dân tộc. </a:t>
              </a:r>
              <a:endPara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9543CAAB-00C1-CFD0-907B-1E7A4E2C485F}"/>
                </a:ext>
              </a:extLst>
            </p:cNvPr>
            <p:cNvSpPr/>
            <p:nvPr/>
          </p:nvSpPr>
          <p:spPr>
            <a:xfrm>
              <a:off x="660400" y="1354137"/>
              <a:ext cx="5908675" cy="4932363"/>
            </a:xfrm>
            <a:prstGeom prst="roundRect">
              <a:avLst/>
            </a:prstGeom>
            <a:noFill/>
            <a:ln w="38100">
              <a:solidFill>
                <a:srgbClr val="FFC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8301759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85FA8E1D-B1FD-3979-4E9A-57AC219F3B06}"/>
              </a:ext>
            </a:extLst>
          </p:cNvPr>
          <p:cNvGrpSpPr/>
          <p:nvPr/>
        </p:nvGrpSpPr>
        <p:grpSpPr>
          <a:xfrm>
            <a:off x="1239243" y="1663987"/>
            <a:ext cx="4538662" cy="4264024"/>
            <a:chOff x="1557338" y="1663987"/>
            <a:chExt cx="4538662" cy="426402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84CAEA4-4960-D0AB-061E-C5C779AA12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9766" t="4062" r="5859" b="3959"/>
            <a:stretch/>
          </p:blipFill>
          <p:spPr>
            <a:xfrm>
              <a:off x="1557338" y="1663987"/>
              <a:ext cx="4538662" cy="426402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D60D476-F796-C08B-6AF1-FA56A2EB28A6}"/>
                </a:ext>
              </a:extLst>
            </p:cNvPr>
            <p:cNvSpPr txBox="1"/>
            <p:nvPr/>
          </p:nvSpPr>
          <p:spPr>
            <a:xfrm>
              <a:off x="1948854" y="2741205"/>
              <a:ext cx="3755629" cy="25545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tabLst>
                  <a:tab pos="456565" algn="l"/>
                </a:tabLst>
              </a:pPr>
              <a:r>
                <a:rPr lang="en-US" sz="32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Liệt</a:t>
              </a:r>
              <a:r>
                <a:rPr lang="en-US" sz="32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kê</a:t>
              </a:r>
              <a:r>
                <a:rPr lang="en-US" sz="32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một</a:t>
              </a:r>
              <a:r>
                <a:rPr lang="en-US" sz="32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số</a:t>
              </a:r>
              <a:r>
                <a:rPr lang="en-US" sz="32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chuyến</a:t>
              </a:r>
              <a:r>
                <a:rPr lang="en-US" sz="32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tham</a:t>
              </a:r>
              <a:r>
                <a:rPr lang="en-US" sz="32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quan</a:t>
              </a:r>
              <a:r>
                <a:rPr lang="en-US" sz="32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di </a:t>
              </a:r>
              <a:r>
                <a:rPr lang="en-US" sz="32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tích</a:t>
              </a:r>
              <a:r>
                <a:rPr lang="en-US" sz="32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lịch</a:t>
              </a:r>
              <a:r>
                <a:rPr lang="en-US" sz="32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sử</a:t>
              </a:r>
              <a:r>
                <a:rPr lang="en-US" sz="32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, </a:t>
              </a:r>
              <a:r>
                <a:rPr lang="en-US" sz="32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văn</a:t>
              </a:r>
              <a:r>
                <a:rPr lang="en-US" sz="32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hóa</a:t>
              </a:r>
              <a:r>
                <a:rPr lang="en-US" sz="32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mà</a:t>
              </a:r>
              <a:r>
                <a:rPr lang="en-US" sz="32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mình</a:t>
              </a:r>
              <a:r>
                <a:rPr lang="en-US" sz="32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đã</a:t>
              </a:r>
              <a:r>
                <a:rPr lang="en-US" sz="32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từng</a:t>
              </a:r>
              <a:r>
                <a:rPr lang="en-US" sz="32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tham</a:t>
              </a:r>
              <a:r>
                <a:rPr lang="en-US" sz="32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gia</a:t>
              </a:r>
              <a:r>
                <a:rPr lang="en-US" sz="32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. 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AB4D88A1-8B88-4101-716B-9164EFB463C7}"/>
              </a:ext>
            </a:extLst>
          </p:cNvPr>
          <p:cNvSpPr txBox="1"/>
          <p:nvPr/>
        </p:nvSpPr>
        <p:spPr>
          <a:xfrm>
            <a:off x="660400" y="545525"/>
            <a:ext cx="10858500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a. Lựa chọn đề tài: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B391ABC-FD5F-1402-40F1-603DA232EC2E}"/>
              </a:ext>
            </a:extLst>
          </p:cNvPr>
          <p:cNvGrpSpPr/>
          <p:nvPr/>
        </p:nvGrpSpPr>
        <p:grpSpPr>
          <a:xfrm>
            <a:off x="6401395" y="1321087"/>
            <a:ext cx="4538662" cy="4264024"/>
            <a:chOff x="6719491" y="1321087"/>
            <a:chExt cx="4538662" cy="426402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293BC90-966F-01FC-50FF-BCED2D3BBA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9766" t="4062" r="5859" b="3959"/>
            <a:stretch/>
          </p:blipFill>
          <p:spPr>
            <a:xfrm>
              <a:off x="6719491" y="1321087"/>
              <a:ext cx="4538662" cy="426402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5834131-5D00-8899-F11A-F84ADF493DBE}"/>
                </a:ext>
              </a:extLst>
            </p:cNvPr>
            <p:cNvSpPr txBox="1"/>
            <p:nvPr/>
          </p:nvSpPr>
          <p:spPr>
            <a:xfrm>
              <a:off x="7189588" y="2668269"/>
              <a:ext cx="3598467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456565" algn="l"/>
                </a:tabLst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Chọn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một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chuyến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đi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ấn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tượng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nhất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để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kể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lại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9792431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14F75E4-A488-DDA5-A54F-7527CD1BA730}"/>
              </a:ext>
            </a:extLst>
          </p:cNvPr>
          <p:cNvSpPr txBox="1"/>
          <p:nvPr/>
        </p:nvSpPr>
        <p:spPr>
          <a:xfrm>
            <a:off x="666750" y="443925"/>
            <a:ext cx="10858500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vi-VN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b. Tìm ý: 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80BF813-C763-B36D-B4F9-E56D920F2E08}"/>
              </a:ext>
            </a:extLst>
          </p:cNvPr>
          <p:cNvGrpSpPr/>
          <p:nvPr/>
        </p:nvGrpSpPr>
        <p:grpSpPr>
          <a:xfrm>
            <a:off x="4409505" y="1216025"/>
            <a:ext cx="6559166" cy="4978398"/>
            <a:chOff x="2766442" y="1257300"/>
            <a:chExt cx="6559166" cy="4978398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6DF9C33E-2879-FFFA-9D05-C455495E1142}"/>
                </a:ext>
              </a:extLst>
            </p:cNvPr>
            <p:cNvGrpSpPr/>
            <p:nvPr/>
          </p:nvGrpSpPr>
          <p:grpSpPr>
            <a:xfrm>
              <a:off x="2766442" y="1257300"/>
              <a:ext cx="6559166" cy="4978398"/>
              <a:chOff x="2766442" y="1257300"/>
              <a:chExt cx="6559166" cy="4978398"/>
            </a:xfrm>
          </p:grpSpPr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656F31AD-3E16-E34F-394B-B4D2E9A49029}"/>
                  </a:ext>
                </a:extLst>
              </p:cNvPr>
              <p:cNvSpPr/>
              <p:nvPr/>
            </p:nvSpPr>
            <p:spPr>
              <a:xfrm>
                <a:off x="6866279" y="4642611"/>
                <a:ext cx="2459329" cy="1593087"/>
              </a:xfrm>
              <a:custGeom>
                <a:avLst/>
                <a:gdLst>
                  <a:gd name="connsiteX0" fmla="*/ 0 w 2459329"/>
                  <a:gd name="connsiteY0" fmla="*/ 159309 h 1593087"/>
                  <a:gd name="connsiteX1" fmla="*/ 159309 w 2459329"/>
                  <a:gd name="connsiteY1" fmla="*/ 0 h 1593087"/>
                  <a:gd name="connsiteX2" fmla="*/ 2300020 w 2459329"/>
                  <a:gd name="connsiteY2" fmla="*/ 0 h 1593087"/>
                  <a:gd name="connsiteX3" fmla="*/ 2459329 w 2459329"/>
                  <a:gd name="connsiteY3" fmla="*/ 159309 h 1593087"/>
                  <a:gd name="connsiteX4" fmla="*/ 2459329 w 2459329"/>
                  <a:gd name="connsiteY4" fmla="*/ 1433778 h 1593087"/>
                  <a:gd name="connsiteX5" fmla="*/ 2300020 w 2459329"/>
                  <a:gd name="connsiteY5" fmla="*/ 1593087 h 1593087"/>
                  <a:gd name="connsiteX6" fmla="*/ 159309 w 2459329"/>
                  <a:gd name="connsiteY6" fmla="*/ 1593087 h 1593087"/>
                  <a:gd name="connsiteX7" fmla="*/ 0 w 2459329"/>
                  <a:gd name="connsiteY7" fmla="*/ 1433778 h 1593087"/>
                  <a:gd name="connsiteX8" fmla="*/ 0 w 2459329"/>
                  <a:gd name="connsiteY8" fmla="*/ 159309 h 15930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459329" h="1593087">
                    <a:moveTo>
                      <a:pt x="0" y="159309"/>
                    </a:moveTo>
                    <a:cubicBezTo>
                      <a:pt x="0" y="71325"/>
                      <a:pt x="71325" y="0"/>
                      <a:pt x="159309" y="0"/>
                    </a:cubicBezTo>
                    <a:lnTo>
                      <a:pt x="2300020" y="0"/>
                    </a:lnTo>
                    <a:cubicBezTo>
                      <a:pt x="2388004" y="0"/>
                      <a:pt x="2459329" y="71325"/>
                      <a:pt x="2459329" y="159309"/>
                    </a:cubicBezTo>
                    <a:lnTo>
                      <a:pt x="2459329" y="1433778"/>
                    </a:lnTo>
                    <a:cubicBezTo>
                      <a:pt x="2459329" y="1521762"/>
                      <a:pt x="2388004" y="1593087"/>
                      <a:pt x="2300020" y="1593087"/>
                    </a:cubicBezTo>
                    <a:lnTo>
                      <a:pt x="159309" y="1593087"/>
                    </a:lnTo>
                    <a:cubicBezTo>
                      <a:pt x="71325" y="1593087"/>
                      <a:pt x="0" y="1521762"/>
                      <a:pt x="0" y="1433778"/>
                    </a:cubicBezTo>
                    <a:lnTo>
                      <a:pt x="0" y="159309"/>
                    </a:lnTo>
                    <a:close/>
                  </a:path>
                </a:pathLst>
              </a:custGeom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868044" tIns="528517" rIns="130245" bIns="130245" numCol="1" spcCol="1270" anchor="t" anchorCtr="0">
                <a:noAutofit/>
              </a:bodyPr>
              <a:lstStyle/>
              <a:p>
                <a:pPr marL="0" lvl="1" algn="l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</a:pPr>
                <a:r>
                  <a:rPr lang="en-US" sz="2800" b="1" kern="12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Ai </a:t>
                </a:r>
                <a:r>
                  <a:rPr lang="en-US" sz="2800" b="1" kern="12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tổ</a:t>
                </a:r>
                <a:r>
                  <a:rPr lang="en-US" sz="2800" b="1" kern="12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kern="12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chức</a:t>
                </a:r>
                <a:r>
                  <a:rPr lang="en-US" sz="2800" b="1" kern="12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6932F7E6-F7C4-2A91-0478-0BBBF791C5F5}"/>
                  </a:ext>
                </a:extLst>
              </p:cNvPr>
              <p:cNvSpPr/>
              <p:nvPr/>
            </p:nvSpPr>
            <p:spPr>
              <a:xfrm>
                <a:off x="2766442" y="4609270"/>
                <a:ext cx="2459329" cy="1593087"/>
              </a:xfrm>
              <a:custGeom>
                <a:avLst/>
                <a:gdLst>
                  <a:gd name="connsiteX0" fmla="*/ 0 w 2459329"/>
                  <a:gd name="connsiteY0" fmla="*/ 159309 h 1593087"/>
                  <a:gd name="connsiteX1" fmla="*/ 159309 w 2459329"/>
                  <a:gd name="connsiteY1" fmla="*/ 0 h 1593087"/>
                  <a:gd name="connsiteX2" fmla="*/ 2300020 w 2459329"/>
                  <a:gd name="connsiteY2" fmla="*/ 0 h 1593087"/>
                  <a:gd name="connsiteX3" fmla="*/ 2459329 w 2459329"/>
                  <a:gd name="connsiteY3" fmla="*/ 159309 h 1593087"/>
                  <a:gd name="connsiteX4" fmla="*/ 2459329 w 2459329"/>
                  <a:gd name="connsiteY4" fmla="*/ 1433778 h 1593087"/>
                  <a:gd name="connsiteX5" fmla="*/ 2300020 w 2459329"/>
                  <a:gd name="connsiteY5" fmla="*/ 1593087 h 1593087"/>
                  <a:gd name="connsiteX6" fmla="*/ 159309 w 2459329"/>
                  <a:gd name="connsiteY6" fmla="*/ 1593087 h 1593087"/>
                  <a:gd name="connsiteX7" fmla="*/ 0 w 2459329"/>
                  <a:gd name="connsiteY7" fmla="*/ 1433778 h 1593087"/>
                  <a:gd name="connsiteX8" fmla="*/ 0 w 2459329"/>
                  <a:gd name="connsiteY8" fmla="*/ 159309 h 15930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459329" h="1593087">
                    <a:moveTo>
                      <a:pt x="0" y="159309"/>
                    </a:moveTo>
                    <a:cubicBezTo>
                      <a:pt x="0" y="71325"/>
                      <a:pt x="71325" y="0"/>
                      <a:pt x="159309" y="0"/>
                    </a:cubicBezTo>
                    <a:lnTo>
                      <a:pt x="2300020" y="0"/>
                    </a:lnTo>
                    <a:cubicBezTo>
                      <a:pt x="2388004" y="0"/>
                      <a:pt x="2459329" y="71325"/>
                      <a:pt x="2459329" y="159309"/>
                    </a:cubicBezTo>
                    <a:lnTo>
                      <a:pt x="2459329" y="1433778"/>
                    </a:lnTo>
                    <a:cubicBezTo>
                      <a:pt x="2459329" y="1521762"/>
                      <a:pt x="2388004" y="1593087"/>
                      <a:pt x="2300020" y="1593087"/>
                    </a:cubicBezTo>
                    <a:lnTo>
                      <a:pt x="159309" y="1593087"/>
                    </a:lnTo>
                    <a:cubicBezTo>
                      <a:pt x="71325" y="1593087"/>
                      <a:pt x="0" y="1521762"/>
                      <a:pt x="0" y="1433778"/>
                    </a:cubicBezTo>
                    <a:lnTo>
                      <a:pt x="0" y="159309"/>
                    </a:lnTo>
                    <a:close/>
                  </a:path>
                </a:pathLst>
              </a:custGeom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30245" tIns="528517" rIns="868044" bIns="130245" numCol="1" spcCol="1270" anchor="t" anchorCtr="0">
                <a:noAutofit/>
              </a:bodyPr>
              <a:lstStyle/>
              <a:p>
                <a:pPr marL="0" lvl="1" algn="l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</a:pPr>
                <a:endPara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181DF7F3-DACC-8257-27A2-FDCBAFE056F5}"/>
                  </a:ext>
                </a:extLst>
              </p:cNvPr>
              <p:cNvSpPr/>
              <p:nvPr/>
            </p:nvSpPr>
            <p:spPr>
              <a:xfrm>
                <a:off x="6866279" y="1257300"/>
                <a:ext cx="2459329" cy="1593087"/>
              </a:xfrm>
              <a:custGeom>
                <a:avLst/>
                <a:gdLst>
                  <a:gd name="connsiteX0" fmla="*/ 0 w 2459329"/>
                  <a:gd name="connsiteY0" fmla="*/ 159309 h 1593087"/>
                  <a:gd name="connsiteX1" fmla="*/ 159309 w 2459329"/>
                  <a:gd name="connsiteY1" fmla="*/ 0 h 1593087"/>
                  <a:gd name="connsiteX2" fmla="*/ 2300020 w 2459329"/>
                  <a:gd name="connsiteY2" fmla="*/ 0 h 1593087"/>
                  <a:gd name="connsiteX3" fmla="*/ 2459329 w 2459329"/>
                  <a:gd name="connsiteY3" fmla="*/ 159309 h 1593087"/>
                  <a:gd name="connsiteX4" fmla="*/ 2459329 w 2459329"/>
                  <a:gd name="connsiteY4" fmla="*/ 1433778 h 1593087"/>
                  <a:gd name="connsiteX5" fmla="*/ 2300020 w 2459329"/>
                  <a:gd name="connsiteY5" fmla="*/ 1593087 h 1593087"/>
                  <a:gd name="connsiteX6" fmla="*/ 159309 w 2459329"/>
                  <a:gd name="connsiteY6" fmla="*/ 1593087 h 1593087"/>
                  <a:gd name="connsiteX7" fmla="*/ 0 w 2459329"/>
                  <a:gd name="connsiteY7" fmla="*/ 1433778 h 1593087"/>
                  <a:gd name="connsiteX8" fmla="*/ 0 w 2459329"/>
                  <a:gd name="connsiteY8" fmla="*/ 159309 h 15930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459329" h="1593087">
                    <a:moveTo>
                      <a:pt x="0" y="159309"/>
                    </a:moveTo>
                    <a:cubicBezTo>
                      <a:pt x="0" y="71325"/>
                      <a:pt x="71325" y="0"/>
                      <a:pt x="159309" y="0"/>
                    </a:cubicBezTo>
                    <a:lnTo>
                      <a:pt x="2300020" y="0"/>
                    </a:lnTo>
                    <a:cubicBezTo>
                      <a:pt x="2388004" y="0"/>
                      <a:pt x="2459329" y="71325"/>
                      <a:pt x="2459329" y="159309"/>
                    </a:cubicBezTo>
                    <a:lnTo>
                      <a:pt x="2459329" y="1433778"/>
                    </a:lnTo>
                    <a:cubicBezTo>
                      <a:pt x="2459329" y="1521762"/>
                      <a:pt x="2388004" y="1593087"/>
                      <a:pt x="2300020" y="1593087"/>
                    </a:cubicBezTo>
                    <a:lnTo>
                      <a:pt x="159309" y="1593087"/>
                    </a:lnTo>
                    <a:cubicBezTo>
                      <a:pt x="71325" y="1593087"/>
                      <a:pt x="0" y="1521762"/>
                      <a:pt x="0" y="1433778"/>
                    </a:cubicBezTo>
                    <a:lnTo>
                      <a:pt x="0" y="159309"/>
                    </a:lnTo>
                    <a:close/>
                  </a:path>
                </a:pathLst>
              </a:custGeom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868044" tIns="130245" rIns="130245" bIns="528517" numCol="1" spcCol="1270" anchor="t" anchorCtr="0">
                <a:noAutofit/>
              </a:bodyPr>
              <a:lstStyle/>
              <a:p>
                <a:pPr marL="0" lvl="1" algn="l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</a:pPr>
                <a:r>
                  <a:rPr lang="en-US" sz="2800" b="1" kern="12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Mục</a:t>
                </a:r>
                <a:r>
                  <a:rPr lang="en-US" sz="2800" b="1" kern="12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kern="12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đích</a:t>
                </a:r>
                <a:r>
                  <a:rPr lang="en-US" sz="2800" b="1" kern="12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kern="12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b="1" kern="12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kern="12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gì</a:t>
                </a:r>
                <a:r>
                  <a:rPr lang="en-US" sz="2800" b="1" kern="12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CD1BA56C-3F31-3D28-2799-F630D28FF539}"/>
                  </a:ext>
                </a:extLst>
              </p:cNvPr>
              <p:cNvSpPr/>
              <p:nvPr/>
            </p:nvSpPr>
            <p:spPr>
              <a:xfrm>
                <a:off x="2853690" y="1257300"/>
                <a:ext cx="2459329" cy="1593087"/>
              </a:xfrm>
              <a:custGeom>
                <a:avLst/>
                <a:gdLst>
                  <a:gd name="connsiteX0" fmla="*/ 0 w 2459329"/>
                  <a:gd name="connsiteY0" fmla="*/ 159309 h 1593087"/>
                  <a:gd name="connsiteX1" fmla="*/ 159309 w 2459329"/>
                  <a:gd name="connsiteY1" fmla="*/ 0 h 1593087"/>
                  <a:gd name="connsiteX2" fmla="*/ 2300020 w 2459329"/>
                  <a:gd name="connsiteY2" fmla="*/ 0 h 1593087"/>
                  <a:gd name="connsiteX3" fmla="*/ 2459329 w 2459329"/>
                  <a:gd name="connsiteY3" fmla="*/ 159309 h 1593087"/>
                  <a:gd name="connsiteX4" fmla="*/ 2459329 w 2459329"/>
                  <a:gd name="connsiteY4" fmla="*/ 1433778 h 1593087"/>
                  <a:gd name="connsiteX5" fmla="*/ 2300020 w 2459329"/>
                  <a:gd name="connsiteY5" fmla="*/ 1593087 h 1593087"/>
                  <a:gd name="connsiteX6" fmla="*/ 159309 w 2459329"/>
                  <a:gd name="connsiteY6" fmla="*/ 1593087 h 1593087"/>
                  <a:gd name="connsiteX7" fmla="*/ 0 w 2459329"/>
                  <a:gd name="connsiteY7" fmla="*/ 1433778 h 1593087"/>
                  <a:gd name="connsiteX8" fmla="*/ 0 w 2459329"/>
                  <a:gd name="connsiteY8" fmla="*/ 159309 h 15930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459329" h="1593087">
                    <a:moveTo>
                      <a:pt x="0" y="159309"/>
                    </a:moveTo>
                    <a:cubicBezTo>
                      <a:pt x="0" y="71325"/>
                      <a:pt x="71325" y="0"/>
                      <a:pt x="159309" y="0"/>
                    </a:cubicBezTo>
                    <a:lnTo>
                      <a:pt x="2300020" y="0"/>
                    </a:lnTo>
                    <a:cubicBezTo>
                      <a:pt x="2388004" y="0"/>
                      <a:pt x="2459329" y="71325"/>
                      <a:pt x="2459329" y="159309"/>
                    </a:cubicBezTo>
                    <a:lnTo>
                      <a:pt x="2459329" y="1433778"/>
                    </a:lnTo>
                    <a:cubicBezTo>
                      <a:pt x="2459329" y="1521762"/>
                      <a:pt x="2388004" y="1593087"/>
                      <a:pt x="2300020" y="1593087"/>
                    </a:cubicBezTo>
                    <a:lnTo>
                      <a:pt x="159309" y="1593087"/>
                    </a:lnTo>
                    <a:cubicBezTo>
                      <a:pt x="71325" y="1593087"/>
                      <a:pt x="0" y="1521762"/>
                      <a:pt x="0" y="1433778"/>
                    </a:cubicBezTo>
                    <a:lnTo>
                      <a:pt x="0" y="159309"/>
                    </a:lnTo>
                    <a:close/>
                  </a:path>
                </a:pathLst>
              </a:custGeom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30245" tIns="130245" rIns="868044" bIns="528517" numCol="1" spcCol="1270" anchor="t" anchorCtr="0">
                <a:noAutofit/>
              </a:bodyPr>
              <a:lstStyle/>
              <a:p>
                <a:pPr marL="0" lvl="1" algn="l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</a:pPr>
                <a:r>
                  <a:rPr lang="en-US" sz="2800" b="1" kern="1200" dirty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Ở </a:t>
                </a:r>
                <a:r>
                  <a:rPr lang="en-US" sz="2800" b="1" kern="1200" dirty="0" err="1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đâu</a:t>
                </a:r>
                <a:r>
                  <a:rPr lang="en-US" sz="2800" b="1" kern="1200" dirty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F814CEA3-192E-FA5D-2556-FDAFC0EDB6F6}"/>
                  </a:ext>
                </a:extLst>
              </p:cNvPr>
              <p:cNvSpPr/>
              <p:nvPr/>
            </p:nvSpPr>
            <p:spPr>
              <a:xfrm>
                <a:off x="3884218" y="1541068"/>
                <a:ext cx="2155646" cy="2155646"/>
              </a:xfrm>
              <a:custGeom>
                <a:avLst/>
                <a:gdLst>
                  <a:gd name="connsiteX0" fmla="*/ 0 w 2155646"/>
                  <a:gd name="connsiteY0" fmla="*/ 2155646 h 2155646"/>
                  <a:gd name="connsiteX1" fmla="*/ 2155646 w 2155646"/>
                  <a:gd name="connsiteY1" fmla="*/ 0 h 2155646"/>
                  <a:gd name="connsiteX2" fmla="*/ 2155646 w 2155646"/>
                  <a:gd name="connsiteY2" fmla="*/ 2155646 h 2155646"/>
                  <a:gd name="connsiteX3" fmla="*/ 0 w 2155646"/>
                  <a:gd name="connsiteY3" fmla="*/ 2155646 h 2155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55646" h="2155646">
                    <a:moveTo>
                      <a:pt x="0" y="2155646"/>
                    </a:moveTo>
                    <a:cubicBezTo>
                      <a:pt x="0" y="965116"/>
                      <a:pt x="965116" y="0"/>
                      <a:pt x="2155646" y="0"/>
                    </a:cubicBezTo>
                    <a:lnTo>
                      <a:pt x="2155646" y="2155646"/>
                    </a:lnTo>
                    <a:lnTo>
                      <a:pt x="0" y="2155646"/>
                    </a:lnTo>
                    <a:close/>
                  </a:path>
                </a:pathLst>
              </a:custGeom>
              <a:blipFill rotWithShape="0">
                <a:blip r:embed="rId2"/>
                <a:srcRect/>
                <a:stretch>
                  <a:fillRect l="-42000" r="-42000"/>
                </a:stretch>
              </a:blip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880294" tIns="880294" rIns="248920" bIns="248920" numCol="1" spcCol="1270" anchor="ctr" anchorCtr="0">
                <a:noAutofit/>
              </a:bodyPr>
              <a:lstStyle/>
              <a:p>
                <a:pPr marL="0" lvl="0" indent="0" algn="ctr" defTabSz="15557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endParaRPr lang="en-US" sz="3500" kern="1200" dirty="0"/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B8537D97-12CA-AB23-CEFE-9C2071D0E546}"/>
                  </a:ext>
                </a:extLst>
              </p:cNvPr>
              <p:cNvSpPr/>
              <p:nvPr/>
            </p:nvSpPr>
            <p:spPr>
              <a:xfrm>
                <a:off x="6139433" y="1541068"/>
                <a:ext cx="2155646" cy="2155646"/>
              </a:xfrm>
              <a:custGeom>
                <a:avLst/>
                <a:gdLst>
                  <a:gd name="connsiteX0" fmla="*/ 0 w 2155646"/>
                  <a:gd name="connsiteY0" fmla="*/ 2155646 h 2155646"/>
                  <a:gd name="connsiteX1" fmla="*/ 2155646 w 2155646"/>
                  <a:gd name="connsiteY1" fmla="*/ 0 h 2155646"/>
                  <a:gd name="connsiteX2" fmla="*/ 2155646 w 2155646"/>
                  <a:gd name="connsiteY2" fmla="*/ 2155646 h 2155646"/>
                  <a:gd name="connsiteX3" fmla="*/ 0 w 2155646"/>
                  <a:gd name="connsiteY3" fmla="*/ 2155646 h 2155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55646" h="2155646">
                    <a:moveTo>
                      <a:pt x="0" y="0"/>
                    </a:moveTo>
                    <a:cubicBezTo>
                      <a:pt x="1190530" y="0"/>
                      <a:pt x="2155646" y="965116"/>
                      <a:pt x="2155646" y="2155646"/>
                    </a:cubicBezTo>
                    <a:lnTo>
                      <a:pt x="0" y="2155646"/>
                    </a:lnTo>
                    <a:lnTo>
                      <a:pt x="0" y="0"/>
                    </a:lnTo>
                    <a:close/>
                  </a:path>
                </a:pathLst>
              </a:custGeom>
              <a:blipFill rotWithShape="0">
                <a:blip r:embed="rId3"/>
                <a:srcRect/>
                <a:stretch>
                  <a:fillRect l="-21000" r="-21000"/>
                </a:stretch>
              </a:blip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248920" tIns="880294" rIns="880294" bIns="248920" numCol="1" spcCol="1270" anchor="ctr" anchorCtr="0">
                <a:noAutofit/>
              </a:bodyPr>
              <a:lstStyle/>
              <a:p>
                <a:pPr marL="0" lvl="0" indent="0" algn="ctr" defTabSz="15557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endParaRPr lang="en-US" sz="3500" kern="1200" dirty="0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7EF94F8B-A6E9-F34D-DF52-5DA260E3462B}"/>
                  </a:ext>
                </a:extLst>
              </p:cNvPr>
              <p:cNvSpPr/>
              <p:nvPr/>
            </p:nvSpPr>
            <p:spPr>
              <a:xfrm rot="21600000">
                <a:off x="6139433" y="3796283"/>
                <a:ext cx="2155647" cy="2155646"/>
              </a:xfrm>
              <a:custGeom>
                <a:avLst/>
                <a:gdLst>
                  <a:gd name="connsiteX0" fmla="*/ 0 w 2155646"/>
                  <a:gd name="connsiteY0" fmla="*/ 2155646 h 2155646"/>
                  <a:gd name="connsiteX1" fmla="*/ 2155646 w 2155646"/>
                  <a:gd name="connsiteY1" fmla="*/ 0 h 2155646"/>
                  <a:gd name="connsiteX2" fmla="*/ 2155646 w 2155646"/>
                  <a:gd name="connsiteY2" fmla="*/ 2155646 h 2155646"/>
                  <a:gd name="connsiteX3" fmla="*/ 0 w 2155646"/>
                  <a:gd name="connsiteY3" fmla="*/ 2155646 h 2155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55646" h="2155646">
                    <a:moveTo>
                      <a:pt x="2155646" y="0"/>
                    </a:moveTo>
                    <a:cubicBezTo>
                      <a:pt x="2155646" y="1190530"/>
                      <a:pt x="1190530" y="2155646"/>
                      <a:pt x="0" y="2155646"/>
                    </a:cubicBezTo>
                    <a:lnTo>
                      <a:pt x="0" y="0"/>
                    </a:lnTo>
                    <a:lnTo>
                      <a:pt x="2155646" y="0"/>
                    </a:lnTo>
                    <a:close/>
                  </a:path>
                </a:pathLst>
              </a:custGeom>
              <a:blipFill rotWithShape="0">
                <a:blip r:embed="rId4"/>
                <a:srcRect/>
                <a:stretch>
                  <a:fillRect l="-30000" r="-30000"/>
                </a:stretch>
              </a:blip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248920" tIns="248920" rIns="880295" bIns="880294" numCol="1" spcCol="1270" anchor="ctr" anchorCtr="0">
                <a:noAutofit/>
              </a:bodyPr>
              <a:lstStyle/>
              <a:p>
                <a:pPr marL="0" lvl="0" indent="0" algn="ctr" defTabSz="15557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endParaRPr lang="en-US" sz="3500" kern="1200" dirty="0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6DFA50D2-E16E-F53B-ECEA-6C832BD4B351}"/>
                  </a:ext>
                </a:extLst>
              </p:cNvPr>
              <p:cNvSpPr/>
              <p:nvPr/>
            </p:nvSpPr>
            <p:spPr>
              <a:xfrm rot="21600000">
                <a:off x="3884218" y="3796283"/>
                <a:ext cx="2155646" cy="2155646"/>
              </a:xfrm>
              <a:custGeom>
                <a:avLst/>
                <a:gdLst>
                  <a:gd name="connsiteX0" fmla="*/ 0 w 2155646"/>
                  <a:gd name="connsiteY0" fmla="*/ 2155646 h 2155646"/>
                  <a:gd name="connsiteX1" fmla="*/ 2155646 w 2155646"/>
                  <a:gd name="connsiteY1" fmla="*/ 0 h 2155646"/>
                  <a:gd name="connsiteX2" fmla="*/ 2155646 w 2155646"/>
                  <a:gd name="connsiteY2" fmla="*/ 2155646 h 2155646"/>
                  <a:gd name="connsiteX3" fmla="*/ 0 w 2155646"/>
                  <a:gd name="connsiteY3" fmla="*/ 2155646 h 2155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55646" h="2155646">
                    <a:moveTo>
                      <a:pt x="2155646" y="2155646"/>
                    </a:moveTo>
                    <a:cubicBezTo>
                      <a:pt x="965116" y="2155646"/>
                      <a:pt x="0" y="1190530"/>
                      <a:pt x="0" y="0"/>
                    </a:cubicBezTo>
                    <a:lnTo>
                      <a:pt x="2155646" y="0"/>
                    </a:lnTo>
                    <a:lnTo>
                      <a:pt x="2155646" y="2155646"/>
                    </a:lnTo>
                    <a:close/>
                  </a:path>
                </a:pathLst>
              </a:custGeom>
              <a:blipFill rotWithShape="0">
                <a:blip r:embed="rId5"/>
                <a:srcRect/>
                <a:stretch>
                  <a:fillRect l="-28000" r="-28000"/>
                </a:stretch>
              </a:blip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880294" tIns="248920" rIns="248920" bIns="880294" numCol="1" spcCol="1270" anchor="ctr" anchorCtr="0">
                <a:noAutofit/>
              </a:bodyPr>
              <a:lstStyle/>
              <a:p>
                <a:pPr marL="0" lvl="0" indent="0" algn="ctr" defTabSz="15557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endParaRPr lang="en-US" sz="3500" kern="1200" dirty="0"/>
              </a:p>
            </p:txBody>
          </p:sp>
          <p:sp>
            <p:nvSpPr>
              <p:cNvPr id="16" name="Arrow: Circular 15">
                <a:extLst>
                  <a:ext uri="{FF2B5EF4-FFF2-40B4-BE49-F238E27FC236}">
                    <a16:creationId xmlns:a16="http://schemas.microsoft.com/office/drawing/2014/main" id="{1D43230D-5067-F76C-CA60-65871ABAF701}"/>
                  </a:ext>
                </a:extLst>
              </p:cNvPr>
              <p:cNvSpPr/>
              <p:nvPr/>
            </p:nvSpPr>
            <p:spPr>
              <a:xfrm>
                <a:off x="5717514" y="3298443"/>
                <a:ext cx="744270" cy="647191"/>
              </a:xfrm>
              <a:prstGeom prst="circularArrow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7" name="Arrow: Circular 16">
                <a:extLst>
                  <a:ext uri="{FF2B5EF4-FFF2-40B4-BE49-F238E27FC236}">
                    <a16:creationId xmlns:a16="http://schemas.microsoft.com/office/drawing/2014/main" id="{F97B62B3-42F4-3AC3-293A-F2831DA35BC9}"/>
                  </a:ext>
                </a:extLst>
              </p:cNvPr>
              <p:cNvSpPr/>
              <p:nvPr/>
            </p:nvSpPr>
            <p:spPr>
              <a:xfrm rot="10800000">
                <a:off x="5717514" y="3547363"/>
                <a:ext cx="744270" cy="647191"/>
              </a:xfrm>
              <a:prstGeom prst="circularArrow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5F9191F-EFFC-E547-04D5-85636DEBE60B}"/>
                </a:ext>
              </a:extLst>
            </p:cNvPr>
            <p:cNvSpPr txBox="1"/>
            <p:nvPr/>
          </p:nvSpPr>
          <p:spPr>
            <a:xfrm>
              <a:off x="2884322" y="4962100"/>
              <a:ext cx="1640175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b="1" dirty="0" err="1">
                  <a:solidFill>
                    <a:srgbClr val="7030A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Cảm</a:t>
              </a:r>
              <a:r>
                <a:rPr lang="en-US" sz="2800" b="1" dirty="0">
                  <a:solidFill>
                    <a:srgbClr val="7030A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7030A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xúc</a:t>
              </a:r>
              <a:r>
                <a:rPr lang="en-US" sz="2800" b="1" dirty="0">
                  <a:solidFill>
                    <a:srgbClr val="7030A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7030A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của</a:t>
              </a:r>
              <a:r>
                <a:rPr lang="en-US" sz="2800" b="1" dirty="0">
                  <a:solidFill>
                    <a:srgbClr val="7030A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7030A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em</a:t>
              </a:r>
              <a:r>
                <a:rPr lang="en-US" sz="2800" b="1" dirty="0">
                  <a:solidFill>
                    <a:srgbClr val="7030A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?</a:t>
              </a:r>
              <a:endParaRPr lang="en-US" sz="2800" b="1" dirty="0">
                <a:solidFill>
                  <a:srgbClr val="7030A0"/>
                </a:solidFill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26B0C0D-3399-CD7B-0116-5833F29E238B}"/>
              </a:ext>
            </a:extLst>
          </p:cNvPr>
          <p:cNvGrpSpPr/>
          <p:nvPr/>
        </p:nvGrpSpPr>
        <p:grpSpPr>
          <a:xfrm>
            <a:off x="4285069" y="3270180"/>
            <a:ext cx="776733" cy="715521"/>
            <a:chOff x="4285069" y="3270180"/>
            <a:chExt cx="776733" cy="715521"/>
          </a:xfrm>
        </p:grpSpPr>
        <p:sp>
          <p:nvSpPr>
            <p:cNvPr id="21" name="Arrow: Chevron 20">
              <a:extLst>
                <a:ext uri="{FF2B5EF4-FFF2-40B4-BE49-F238E27FC236}">
                  <a16:creationId xmlns:a16="http://schemas.microsoft.com/office/drawing/2014/main" id="{1797167D-83F8-5FAE-47A3-70073370600C}"/>
                </a:ext>
              </a:extLst>
            </p:cNvPr>
            <p:cNvSpPr/>
            <p:nvPr/>
          </p:nvSpPr>
          <p:spPr>
            <a:xfrm>
              <a:off x="4285069" y="3270180"/>
              <a:ext cx="484632" cy="703838"/>
            </a:xfrm>
            <a:prstGeom prst="chevron">
              <a:avLst/>
            </a:prstGeom>
            <a:blipFill>
              <a:blip r:embed="rId6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2" name="Arrow: Chevron 21">
              <a:extLst>
                <a:ext uri="{FF2B5EF4-FFF2-40B4-BE49-F238E27FC236}">
                  <a16:creationId xmlns:a16="http://schemas.microsoft.com/office/drawing/2014/main" id="{3EBA0221-6CE8-6716-9655-4D22AD1394A8}"/>
                </a:ext>
              </a:extLst>
            </p:cNvPr>
            <p:cNvSpPr/>
            <p:nvPr/>
          </p:nvSpPr>
          <p:spPr>
            <a:xfrm>
              <a:off x="4577170" y="3281863"/>
              <a:ext cx="484632" cy="703838"/>
            </a:xfrm>
            <a:prstGeom prst="chevron">
              <a:avLst/>
            </a:prstGeom>
            <a:blipFill>
              <a:blip r:embed="rId6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4C93CCE-CE0C-CF25-9700-B74A4F7DA42C}"/>
              </a:ext>
            </a:extLst>
          </p:cNvPr>
          <p:cNvGrpSpPr/>
          <p:nvPr/>
        </p:nvGrpSpPr>
        <p:grpSpPr>
          <a:xfrm>
            <a:off x="324029" y="3056441"/>
            <a:ext cx="4020401" cy="1197995"/>
            <a:chOff x="324029" y="3056441"/>
            <a:chExt cx="4020401" cy="1197995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1D7E37F-E96C-7213-9614-03A9E4E7BD0F}"/>
                </a:ext>
              </a:extLst>
            </p:cNvPr>
            <p:cNvSpPr txBox="1"/>
            <p:nvPr/>
          </p:nvSpPr>
          <p:spPr>
            <a:xfrm>
              <a:off x="725360" y="3116830"/>
              <a:ext cx="355970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Tham</a:t>
              </a:r>
              <a:r>
                <a:rPr lang="en-US" sz="32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sz="32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di </a:t>
              </a:r>
              <a:r>
                <a:rPr lang="en-US" sz="32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tích</a:t>
              </a:r>
              <a:r>
                <a:rPr lang="en-US" sz="32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lịch</a:t>
              </a:r>
              <a:r>
                <a:rPr lang="en-US" sz="32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sử</a:t>
              </a:r>
              <a:r>
                <a:rPr lang="en-US" sz="32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sz="32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hoá</a:t>
              </a:r>
              <a:endPara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Flowchart: Terminator 23">
              <a:extLst>
                <a:ext uri="{FF2B5EF4-FFF2-40B4-BE49-F238E27FC236}">
                  <a16:creationId xmlns:a16="http://schemas.microsoft.com/office/drawing/2014/main" id="{3BB0DD08-2D25-605F-72F3-F8C21C7B8346}"/>
                </a:ext>
              </a:extLst>
            </p:cNvPr>
            <p:cNvSpPr/>
            <p:nvPr/>
          </p:nvSpPr>
          <p:spPr>
            <a:xfrm>
              <a:off x="324029" y="3056441"/>
              <a:ext cx="4020401" cy="1197995"/>
            </a:xfrm>
            <a:prstGeom prst="flowChartTerminator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1852961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3DBC59E-FFD3-59A2-3D3B-531B30B30A9A}"/>
              </a:ext>
            </a:extLst>
          </p:cNvPr>
          <p:cNvSpPr txBox="1"/>
          <p:nvPr/>
        </p:nvSpPr>
        <p:spPr>
          <a:xfrm>
            <a:off x="666750" y="443925"/>
            <a:ext cx="10858500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vi-VN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c. Lập dàn ý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E3B9319-1D08-E0A5-F508-34F7AF25BA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952" t="2609" r="19179" b="3479"/>
          <a:stretch/>
        </p:blipFill>
        <p:spPr>
          <a:xfrm>
            <a:off x="843135" y="1358325"/>
            <a:ext cx="3373093" cy="470617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075D9EF-11CC-A3EB-1A61-238495E3AB22}"/>
              </a:ext>
            </a:extLst>
          </p:cNvPr>
          <p:cNvSpPr txBox="1"/>
          <p:nvPr/>
        </p:nvSpPr>
        <p:spPr>
          <a:xfrm>
            <a:off x="855835" y="2018257"/>
            <a:ext cx="3225403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n-US" sz="28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Giới</a:t>
            </a:r>
            <a:r>
              <a:rPr lang="en-US" sz="28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thiệu</a:t>
            </a:r>
            <a:r>
              <a:rPr lang="en-US" sz="28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khái</a:t>
            </a:r>
            <a:r>
              <a:rPr lang="en-US" sz="28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quát</a:t>
            </a:r>
            <a:r>
              <a:rPr lang="en-US" sz="28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chuyến</a:t>
            </a:r>
            <a:r>
              <a:rPr lang="en-US" sz="28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tham</a:t>
            </a:r>
            <a:r>
              <a:rPr lang="en-US" sz="28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8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di </a:t>
            </a:r>
            <a:r>
              <a:rPr lang="en-US" sz="28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28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lịch</a:t>
            </a:r>
            <a:r>
              <a:rPr lang="en-US" sz="28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8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28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n-US" sz="28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Bày</a:t>
            </a:r>
            <a:r>
              <a:rPr lang="en-US" sz="28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tỏ</a:t>
            </a:r>
            <a:r>
              <a:rPr lang="en-US" sz="28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xúc</a:t>
            </a:r>
            <a:r>
              <a:rPr lang="en-US" sz="28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8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trực</a:t>
            </a:r>
            <a:r>
              <a:rPr lang="en-US" sz="28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sz="28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tham</a:t>
            </a:r>
            <a:r>
              <a:rPr lang="en-US" sz="28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28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chuyến</a:t>
            </a:r>
            <a:r>
              <a:rPr lang="en-US" sz="28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28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CB69DC7-4FC3-9494-518C-31A936C2A8AC}"/>
              </a:ext>
            </a:extLst>
          </p:cNvPr>
          <p:cNvSpPr txBox="1"/>
          <p:nvPr/>
        </p:nvSpPr>
        <p:spPr>
          <a:xfrm>
            <a:off x="1727901" y="1219053"/>
            <a:ext cx="148127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Mở bài</a:t>
            </a:r>
            <a:endParaRPr lang="en-US" sz="3200" dirty="0">
              <a:solidFill>
                <a:srgbClr val="FFC000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32BEED7-ACFF-F9E5-263A-C229DABF31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952" t="2609" r="19179" b="3479"/>
          <a:stretch/>
        </p:blipFill>
        <p:spPr>
          <a:xfrm>
            <a:off x="4403104" y="1358325"/>
            <a:ext cx="3373093" cy="470617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DABD81C-A1D8-ABF2-0839-6F00968B97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952" t="2609" r="19179" b="3479"/>
          <a:stretch/>
        </p:blipFill>
        <p:spPr>
          <a:xfrm>
            <a:off x="7963072" y="1358325"/>
            <a:ext cx="3373093" cy="470617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E5DA885-005B-D41E-96AE-9F81026BCBC9}"/>
              </a:ext>
            </a:extLst>
          </p:cNvPr>
          <p:cNvSpPr txBox="1"/>
          <p:nvPr/>
        </p:nvSpPr>
        <p:spPr>
          <a:xfrm>
            <a:off x="5332810" y="1219053"/>
            <a:ext cx="215384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Thân bài</a:t>
            </a:r>
            <a:endParaRPr lang="en-US" sz="3200" dirty="0">
              <a:solidFill>
                <a:srgbClr val="FFC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647A21C-CEFD-6DB3-DA86-CF520384BC2B}"/>
              </a:ext>
            </a:extLst>
          </p:cNvPr>
          <p:cNvSpPr txBox="1"/>
          <p:nvPr/>
        </p:nvSpPr>
        <p:spPr>
          <a:xfrm>
            <a:off x="8892779" y="1219053"/>
            <a:ext cx="19395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Kết bài</a:t>
            </a:r>
            <a:endParaRPr lang="en-US" sz="3200" dirty="0">
              <a:solidFill>
                <a:srgbClr val="FFC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C6EBB90-DD7F-D096-47FC-96D2A47BC75D}"/>
              </a:ext>
            </a:extLst>
          </p:cNvPr>
          <p:cNvSpPr txBox="1"/>
          <p:nvPr/>
        </p:nvSpPr>
        <p:spPr>
          <a:xfrm>
            <a:off x="8007920" y="2187920"/>
            <a:ext cx="2996803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en-US" sz="32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Nêu</a:t>
            </a:r>
            <a:r>
              <a:rPr lang="en-US" sz="32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32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xúc</a:t>
            </a:r>
            <a:r>
              <a:rPr lang="en-US" sz="32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suy</a:t>
            </a:r>
            <a:r>
              <a:rPr lang="en-US" sz="32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nghĩ</a:t>
            </a:r>
            <a:r>
              <a:rPr lang="en-US" sz="32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chuyến</a:t>
            </a:r>
            <a:r>
              <a:rPr lang="en-US" sz="32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tham</a:t>
            </a:r>
            <a:r>
              <a:rPr lang="en-US" sz="32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32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di </a:t>
            </a:r>
            <a:r>
              <a:rPr lang="en-US" sz="32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32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lịch</a:t>
            </a:r>
            <a:r>
              <a:rPr lang="en-US" sz="32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32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32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7030A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A77FF02-C5CA-B124-36FA-24701C1CBBEB}"/>
              </a:ext>
            </a:extLst>
          </p:cNvPr>
          <p:cNvSpPr txBox="1"/>
          <p:nvPr/>
        </p:nvSpPr>
        <p:spPr>
          <a:xfrm>
            <a:off x="4547481" y="1893272"/>
            <a:ext cx="3273564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cụ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diễn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biến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chuyến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tham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Thuyết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minh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miêu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nêu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ấn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9752201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6" grpId="0"/>
      <p:bldP spid="18" grpId="0"/>
      <p:bldP spid="20" grpId="0"/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5ECE5CB-29D8-562A-FA75-C6725AEE8CEA}"/>
              </a:ext>
            </a:extLst>
          </p:cNvPr>
          <p:cNvSpPr txBox="1"/>
          <p:nvPr/>
        </p:nvSpPr>
        <p:spPr>
          <a:xfrm>
            <a:off x="660400" y="517625"/>
            <a:ext cx="10858500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vi-VN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Viết bài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Arrow: Notched Right 7">
            <a:extLst>
              <a:ext uri="{FF2B5EF4-FFF2-40B4-BE49-F238E27FC236}">
                <a16:creationId xmlns:a16="http://schemas.microsoft.com/office/drawing/2014/main" id="{00F41FBF-EF2A-83BE-3BD3-4122B48C3D35}"/>
              </a:ext>
            </a:extLst>
          </p:cNvPr>
          <p:cNvSpPr/>
          <p:nvPr/>
        </p:nvSpPr>
        <p:spPr>
          <a:xfrm>
            <a:off x="488950" y="2867309"/>
            <a:ext cx="10858500" cy="898707"/>
          </a:xfrm>
          <a:prstGeom prst="notchedRightArrow">
            <a:avLst/>
          </a:prstGeom>
          <a:solidFill>
            <a:srgbClr val="FFC000"/>
          </a:solidFill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07613B7-E793-1D71-9807-4E09A050B973}"/>
              </a:ext>
            </a:extLst>
          </p:cNvPr>
          <p:cNvSpPr/>
          <p:nvPr/>
        </p:nvSpPr>
        <p:spPr>
          <a:xfrm>
            <a:off x="701515" y="1659473"/>
            <a:ext cx="1685838" cy="1320176"/>
          </a:xfrm>
          <a:custGeom>
            <a:avLst/>
            <a:gdLst>
              <a:gd name="connsiteX0" fmla="*/ 0 w 1877703"/>
              <a:gd name="connsiteY0" fmla="*/ 0 h 898707"/>
              <a:gd name="connsiteX1" fmla="*/ 1877703 w 1877703"/>
              <a:gd name="connsiteY1" fmla="*/ 0 h 898707"/>
              <a:gd name="connsiteX2" fmla="*/ 1877703 w 1877703"/>
              <a:gd name="connsiteY2" fmla="*/ 898707 h 898707"/>
              <a:gd name="connsiteX3" fmla="*/ 0 w 1877703"/>
              <a:gd name="connsiteY3" fmla="*/ 898707 h 898707"/>
              <a:gd name="connsiteX4" fmla="*/ 0 w 1877703"/>
              <a:gd name="connsiteY4" fmla="*/ 0 h 898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77703" h="898707">
                <a:moveTo>
                  <a:pt x="0" y="0"/>
                </a:moveTo>
                <a:lnTo>
                  <a:pt x="1877703" y="0"/>
                </a:lnTo>
                <a:lnTo>
                  <a:pt x="1877703" y="898707"/>
                </a:lnTo>
                <a:lnTo>
                  <a:pt x="0" y="898707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9568" tIns="99568" rIns="99568" bIns="99568" numCol="1" spcCol="1270" anchor="b" anchorCtr="0">
            <a:noAutofit/>
          </a:bodyPr>
          <a:lstStyle/>
          <a:p>
            <a:pPr marL="0" lvl="0" indent="0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vi-VN" sz="2800" b="1" kern="1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Bám sát dàn ý để viết bài. </a:t>
            </a:r>
            <a:endParaRPr lang="en-US" sz="2800" b="1" kern="1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427430A-E7C8-7332-77E5-8B8AEFD722DC}"/>
              </a:ext>
            </a:extLst>
          </p:cNvPr>
          <p:cNvSpPr/>
          <p:nvPr/>
        </p:nvSpPr>
        <p:spPr>
          <a:xfrm>
            <a:off x="1319758" y="3204325"/>
            <a:ext cx="224676" cy="224676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4972545D-8B2A-ACB4-5501-19450DC50F18}"/>
              </a:ext>
            </a:extLst>
          </p:cNvPr>
          <p:cNvSpPr/>
          <p:nvPr/>
        </p:nvSpPr>
        <p:spPr>
          <a:xfrm>
            <a:off x="2275015" y="3713647"/>
            <a:ext cx="2227986" cy="1885664"/>
          </a:xfrm>
          <a:custGeom>
            <a:avLst/>
            <a:gdLst>
              <a:gd name="connsiteX0" fmla="*/ 0 w 1877703"/>
              <a:gd name="connsiteY0" fmla="*/ 0 h 898707"/>
              <a:gd name="connsiteX1" fmla="*/ 1877703 w 1877703"/>
              <a:gd name="connsiteY1" fmla="*/ 0 h 898707"/>
              <a:gd name="connsiteX2" fmla="*/ 1877703 w 1877703"/>
              <a:gd name="connsiteY2" fmla="*/ 898707 h 898707"/>
              <a:gd name="connsiteX3" fmla="*/ 0 w 1877703"/>
              <a:gd name="connsiteY3" fmla="*/ 898707 h 898707"/>
              <a:gd name="connsiteX4" fmla="*/ 0 w 1877703"/>
              <a:gd name="connsiteY4" fmla="*/ 0 h 898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77703" h="898707">
                <a:moveTo>
                  <a:pt x="0" y="0"/>
                </a:moveTo>
                <a:lnTo>
                  <a:pt x="1877703" y="0"/>
                </a:lnTo>
                <a:lnTo>
                  <a:pt x="1877703" y="898707"/>
                </a:lnTo>
                <a:lnTo>
                  <a:pt x="0" y="898707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9568" tIns="99568" rIns="99568" bIns="99568" numCol="1" spcCol="1270" anchor="t" anchorCtr="0">
            <a:noAutofit/>
          </a:bodyPr>
          <a:lstStyle/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b="1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vi-VN" sz="2800" b="1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ảm bảo phản ánh đúng trình tự thời gian</a:t>
            </a:r>
            <a:r>
              <a:rPr lang="en-US" sz="2800" b="1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869C85D-7BD5-C1C0-6DED-D1F050C0CAB9}"/>
              </a:ext>
            </a:extLst>
          </p:cNvPr>
          <p:cNvSpPr/>
          <p:nvPr/>
        </p:nvSpPr>
        <p:spPr>
          <a:xfrm>
            <a:off x="3291347" y="3204325"/>
            <a:ext cx="224676" cy="224676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96D1CC53-1642-C715-9591-82D3496FC5D9}"/>
              </a:ext>
            </a:extLst>
          </p:cNvPr>
          <p:cNvSpPr/>
          <p:nvPr/>
        </p:nvSpPr>
        <p:spPr>
          <a:xfrm>
            <a:off x="4261281" y="1603301"/>
            <a:ext cx="2227986" cy="1320177"/>
          </a:xfrm>
          <a:custGeom>
            <a:avLst/>
            <a:gdLst>
              <a:gd name="connsiteX0" fmla="*/ 0 w 1877703"/>
              <a:gd name="connsiteY0" fmla="*/ 0 h 898707"/>
              <a:gd name="connsiteX1" fmla="*/ 1877703 w 1877703"/>
              <a:gd name="connsiteY1" fmla="*/ 0 h 898707"/>
              <a:gd name="connsiteX2" fmla="*/ 1877703 w 1877703"/>
              <a:gd name="connsiteY2" fmla="*/ 898707 h 898707"/>
              <a:gd name="connsiteX3" fmla="*/ 0 w 1877703"/>
              <a:gd name="connsiteY3" fmla="*/ 898707 h 898707"/>
              <a:gd name="connsiteX4" fmla="*/ 0 w 1877703"/>
              <a:gd name="connsiteY4" fmla="*/ 0 h 898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77703" h="898707">
                <a:moveTo>
                  <a:pt x="0" y="0"/>
                </a:moveTo>
                <a:lnTo>
                  <a:pt x="1877703" y="0"/>
                </a:lnTo>
                <a:lnTo>
                  <a:pt x="1877703" y="898707"/>
                </a:lnTo>
                <a:lnTo>
                  <a:pt x="0" y="898707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9568" tIns="99568" rIns="99568" bIns="99568" numCol="1" spcCol="1270" anchor="b" anchorCtr="0">
            <a:noAutofit/>
          </a:bodyPr>
          <a:lstStyle/>
          <a:p>
            <a:pPr marL="0" lvl="0" indent="0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vi-VN" sz="2800" b="1" kern="12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800" b="1" kern="12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ê</a:t>
            </a:r>
            <a:r>
              <a:rPr lang="vi-VN" sz="2800" b="1" kern="12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 được những hoạt động nổi bật</a:t>
            </a:r>
            <a:r>
              <a:rPr lang="en-US" sz="2800" b="1" kern="12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EB50572-02EB-258C-AF87-BFF3B2959B62}"/>
              </a:ext>
            </a:extLst>
          </p:cNvPr>
          <p:cNvSpPr/>
          <p:nvPr/>
        </p:nvSpPr>
        <p:spPr>
          <a:xfrm>
            <a:off x="5262936" y="3204325"/>
            <a:ext cx="224676" cy="224676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06E9F4C8-5E48-B4F7-9E78-2F8C2B51779E}"/>
              </a:ext>
            </a:extLst>
          </p:cNvPr>
          <p:cNvSpPr/>
          <p:nvPr/>
        </p:nvSpPr>
        <p:spPr>
          <a:xfrm>
            <a:off x="6289066" y="3766016"/>
            <a:ext cx="2018906" cy="1885664"/>
          </a:xfrm>
          <a:custGeom>
            <a:avLst/>
            <a:gdLst>
              <a:gd name="connsiteX0" fmla="*/ 0 w 1877703"/>
              <a:gd name="connsiteY0" fmla="*/ 0 h 898707"/>
              <a:gd name="connsiteX1" fmla="*/ 1877703 w 1877703"/>
              <a:gd name="connsiteY1" fmla="*/ 0 h 898707"/>
              <a:gd name="connsiteX2" fmla="*/ 1877703 w 1877703"/>
              <a:gd name="connsiteY2" fmla="*/ 898707 h 898707"/>
              <a:gd name="connsiteX3" fmla="*/ 0 w 1877703"/>
              <a:gd name="connsiteY3" fmla="*/ 898707 h 898707"/>
              <a:gd name="connsiteX4" fmla="*/ 0 w 1877703"/>
              <a:gd name="connsiteY4" fmla="*/ 0 h 898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77703" h="898707">
                <a:moveTo>
                  <a:pt x="0" y="0"/>
                </a:moveTo>
                <a:lnTo>
                  <a:pt x="1877703" y="0"/>
                </a:lnTo>
                <a:lnTo>
                  <a:pt x="1877703" y="898707"/>
                </a:lnTo>
                <a:lnTo>
                  <a:pt x="0" y="898707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9568" tIns="99568" rIns="99568" bIns="99568" numCol="1" spcCol="1270" anchor="t" anchorCtr="0">
            <a:noAutofit/>
          </a:bodyPr>
          <a:lstStyle/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vi-VN" sz="28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 ngữ bài viết cần sinh động</a:t>
            </a:r>
            <a:r>
              <a:rPr lang="en-US" sz="28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107E4ACA-9FC7-0E32-11D9-FE7FCAEC5D51}"/>
              </a:ext>
            </a:extLst>
          </p:cNvPr>
          <p:cNvSpPr/>
          <p:nvPr/>
        </p:nvSpPr>
        <p:spPr>
          <a:xfrm>
            <a:off x="7234525" y="3204325"/>
            <a:ext cx="224676" cy="224676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A13A569-79D9-E54C-0581-8DC992980AD1}"/>
              </a:ext>
            </a:extLst>
          </p:cNvPr>
          <p:cNvSpPr/>
          <p:nvPr/>
        </p:nvSpPr>
        <p:spPr>
          <a:xfrm>
            <a:off x="7929563" y="1206320"/>
            <a:ext cx="2630705" cy="1885666"/>
          </a:xfrm>
          <a:custGeom>
            <a:avLst/>
            <a:gdLst>
              <a:gd name="connsiteX0" fmla="*/ 0 w 1877703"/>
              <a:gd name="connsiteY0" fmla="*/ 0 h 898707"/>
              <a:gd name="connsiteX1" fmla="*/ 1877703 w 1877703"/>
              <a:gd name="connsiteY1" fmla="*/ 0 h 898707"/>
              <a:gd name="connsiteX2" fmla="*/ 1877703 w 1877703"/>
              <a:gd name="connsiteY2" fmla="*/ 898707 h 898707"/>
              <a:gd name="connsiteX3" fmla="*/ 0 w 1877703"/>
              <a:gd name="connsiteY3" fmla="*/ 898707 h 898707"/>
              <a:gd name="connsiteX4" fmla="*/ 0 w 1877703"/>
              <a:gd name="connsiteY4" fmla="*/ 0 h 898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77703" h="898707">
                <a:moveTo>
                  <a:pt x="0" y="0"/>
                </a:moveTo>
                <a:lnTo>
                  <a:pt x="1877703" y="0"/>
                </a:lnTo>
                <a:lnTo>
                  <a:pt x="1877703" y="898707"/>
                </a:lnTo>
                <a:lnTo>
                  <a:pt x="0" y="898707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9568" tIns="99568" rIns="99568" bIns="99568" numCol="1" spcCol="1270" anchor="b" anchorCtr="0">
            <a:noAutofit/>
          </a:bodyPr>
          <a:lstStyle/>
          <a:p>
            <a:pPr marL="0" lvl="0" indent="0" algn="just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b="1" kern="1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vi-VN" sz="2800" b="1" kern="1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ử dụng các biện pháp tu từ</a:t>
            </a:r>
            <a:r>
              <a:rPr lang="en-US" sz="2800" b="1" kern="1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2800" b="1" kern="1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các yếu tố miêu tả biểu cảm</a:t>
            </a:r>
            <a:r>
              <a:rPr lang="en-US" sz="2800" b="1" kern="1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7048793F-9894-4AC8-9F55-DA74DC46EF0D}"/>
              </a:ext>
            </a:extLst>
          </p:cNvPr>
          <p:cNvSpPr/>
          <p:nvPr/>
        </p:nvSpPr>
        <p:spPr>
          <a:xfrm>
            <a:off x="9206114" y="3204325"/>
            <a:ext cx="224676" cy="224676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588D35D-6322-9F95-0AD1-53BE056852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9617" y="4079463"/>
            <a:ext cx="3568840" cy="2081823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428569638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3" grpId="0"/>
      <p:bldP spid="15" grpId="0"/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4486628-BF93-718C-E3B5-4C9EB3F58EDB}"/>
              </a:ext>
            </a:extLst>
          </p:cNvPr>
          <p:cNvSpPr txBox="1"/>
          <p:nvPr/>
        </p:nvSpPr>
        <p:spPr>
          <a:xfrm>
            <a:off x="666750" y="443925"/>
            <a:ext cx="10858500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vi-VN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Trả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</a:t>
            </a:r>
            <a:r>
              <a:rPr lang="vi-VN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hỉnh sửa bài viết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A32142-F8E8-B63F-1E1B-2AB09408CFEE}"/>
              </a:ext>
            </a:extLst>
          </p:cNvPr>
          <p:cNvSpPr txBox="1"/>
          <p:nvPr/>
        </p:nvSpPr>
        <p:spPr>
          <a:xfrm>
            <a:off x="875110" y="1246288"/>
            <a:ext cx="426839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tabLst>
                <a:tab pos="1386840" algn="l"/>
              </a:tabLst>
            </a:pPr>
            <a:r>
              <a:rPr lang="vi-VN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a. Yêu cầu của kiểu bài</a:t>
            </a:r>
            <a:endParaRPr lang="en-US" sz="32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12B9A9D-DEB4-0FAE-0FD8-462378BAB8D4}"/>
              </a:ext>
            </a:extLst>
          </p:cNvPr>
          <p:cNvSpPr txBox="1"/>
          <p:nvPr/>
        </p:nvSpPr>
        <p:spPr>
          <a:xfrm>
            <a:off x="875110" y="1769508"/>
            <a:ext cx="6093618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tabLst>
                <a:tab pos="1386840" algn="l"/>
              </a:tabLst>
            </a:pPr>
            <a:r>
              <a:rPr lang="vi-VN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b. Nhận xét</a:t>
            </a:r>
            <a:endParaRPr lang="en-US" sz="32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v"/>
              <a:tabLst>
                <a:tab pos="1386840" algn="l"/>
              </a:tabLst>
            </a:pPr>
            <a:r>
              <a:rPr lang="vi-VN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Ưu điểm:</a:t>
            </a:r>
            <a:endParaRPr lang="en-US" sz="32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MS Mincho" panose="02020609040205080304" pitchFamily="49" charset="-128"/>
            </a:endParaRPr>
          </a:p>
          <a:p>
            <a:pPr marL="457200" indent="-457200" algn="just">
              <a:buFont typeface="Wingdings" panose="05000000000000000000" pitchFamily="2" charset="2"/>
              <a:buChar char="v"/>
              <a:tabLst>
                <a:tab pos="1386840" algn="l"/>
              </a:tabLst>
            </a:pPr>
            <a:endParaRPr lang="en-US" sz="3200" dirty="0">
              <a:solidFill>
                <a:srgbClr val="0070C0"/>
              </a:solidFill>
              <a:latin typeface="Times New Roman" panose="02020603050405020304" pitchFamily="18" charset="0"/>
              <a:ea typeface="MS Mincho" panose="02020609040205080304" pitchFamily="49" charset="-128"/>
            </a:endParaRPr>
          </a:p>
          <a:p>
            <a:pPr marL="457200" indent="-457200" algn="just">
              <a:buFont typeface="Wingdings" panose="05000000000000000000" pitchFamily="2" charset="2"/>
              <a:buChar char="v"/>
              <a:tabLst>
                <a:tab pos="1386840" algn="l"/>
              </a:tabLst>
            </a:pPr>
            <a:endParaRPr lang="en-US" sz="32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MS Mincho" panose="02020609040205080304" pitchFamily="49" charset="-128"/>
            </a:endParaRPr>
          </a:p>
          <a:p>
            <a:pPr marL="457200" indent="-457200" algn="just">
              <a:buFont typeface="Wingdings" panose="05000000000000000000" pitchFamily="2" charset="2"/>
              <a:buChar char="v"/>
              <a:tabLst>
                <a:tab pos="1386840" algn="l"/>
              </a:tabLst>
            </a:pPr>
            <a:endParaRPr lang="en-US" sz="3200" dirty="0">
              <a:solidFill>
                <a:srgbClr val="0070C0"/>
              </a:solidFill>
              <a:latin typeface="Times New Roman" panose="02020603050405020304" pitchFamily="18" charset="0"/>
              <a:ea typeface="MS Mincho" panose="02020609040205080304" pitchFamily="49" charset="-128"/>
            </a:endParaRPr>
          </a:p>
          <a:p>
            <a:pPr algn="just">
              <a:tabLst>
                <a:tab pos="1386840" algn="l"/>
              </a:tabLst>
            </a:pPr>
            <a:endParaRPr lang="en-US" sz="32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tabLst>
                <a:tab pos="1386840" algn="l"/>
              </a:tabLst>
            </a:pPr>
            <a:endParaRPr lang="en-US" sz="32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v"/>
              <a:tabLst>
                <a:tab pos="1386840" algn="l"/>
              </a:tabLst>
            </a:pPr>
            <a:r>
              <a:rPr lang="vi-VN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Nhược điểm:</a:t>
            </a:r>
            <a:endParaRPr lang="en-US" sz="32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E333D23-438A-70EA-6D41-DCE960FC33B8}"/>
              </a:ext>
            </a:extLst>
          </p:cNvPr>
          <p:cNvGrpSpPr/>
          <p:nvPr/>
        </p:nvGrpSpPr>
        <p:grpSpPr>
          <a:xfrm>
            <a:off x="1801759" y="2238320"/>
            <a:ext cx="8588481" cy="3563061"/>
            <a:chOff x="1801759" y="2048651"/>
            <a:chExt cx="8588481" cy="3563061"/>
          </a:xfrm>
        </p:grpSpPr>
        <p:sp>
          <p:nvSpPr>
            <p:cNvPr id="15" name="Arrow: Right 14">
              <a:extLst>
                <a:ext uri="{FF2B5EF4-FFF2-40B4-BE49-F238E27FC236}">
                  <a16:creationId xmlns:a16="http://schemas.microsoft.com/office/drawing/2014/main" id="{F20CF6E5-DEB3-7C8B-6EF1-0454F54803F5}"/>
                </a:ext>
              </a:extLst>
            </p:cNvPr>
            <p:cNvSpPr/>
            <p:nvPr/>
          </p:nvSpPr>
          <p:spPr>
            <a:xfrm>
              <a:off x="1814281" y="2048651"/>
              <a:ext cx="8563437" cy="3563061"/>
            </a:xfrm>
            <a:prstGeom prst="rightArrow">
              <a:avLst/>
            </a:prstGeom>
          </p:spPr>
          <p:style>
            <a:lnRef idx="0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9444BFFE-8505-26B5-6B81-A06ED54455CC}"/>
                </a:ext>
              </a:extLst>
            </p:cNvPr>
            <p:cNvSpPr/>
            <p:nvPr/>
          </p:nvSpPr>
          <p:spPr>
            <a:xfrm>
              <a:off x="1801759" y="3117569"/>
              <a:ext cx="2770369" cy="1425224"/>
            </a:xfrm>
            <a:custGeom>
              <a:avLst/>
              <a:gdLst>
                <a:gd name="connsiteX0" fmla="*/ 0 w 2770369"/>
                <a:gd name="connsiteY0" fmla="*/ 237542 h 1425224"/>
                <a:gd name="connsiteX1" fmla="*/ 237542 w 2770369"/>
                <a:gd name="connsiteY1" fmla="*/ 0 h 1425224"/>
                <a:gd name="connsiteX2" fmla="*/ 2532827 w 2770369"/>
                <a:gd name="connsiteY2" fmla="*/ 0 h 1425224"/>
                <a:gd name="connsiteX3" fmla="*/ 2770369 w 2770369"/>
                <a:gd name="connsiteY3" fmla="*/ 237542 h 1425224"/>
                <a:gd name="connsiteX4" fmla="*/ 2770369 w 2770369"/>
                <a:gd name="connsiteY4" fmla="*/ 1187682 h 1425224"/>
                <a:gd name="connsiteX5" fmla="*/ 2532827 w 2770369"/>
                <a:gd name="connsiteY5" fmla="*/ 1425224 h 1425224"/>
                <a:gd name="connsiteX6" fmla="*/ 237542 w 2770369"/>
                <a:gd name="connsiteY6" fmla="*/ 1425224 h 1425224"/>
                <a:gd name="connsiteX7" fmla="*/ 0 w 2770369"/>
                <a:gd name="connsiteY7" fmla="*/ 1187682 h 1425224"/>
                <a:gd name="connsiteX8" fmla="*/ 0 w 2770369"/>
                <a:gd name="connsiteY8" fmla="*/ 237542 h 142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70369" h="1425224">
                  <a:moveTo>
                    <a:pt x="0" y="237542"/>
                  </a:moveTo>
                  <a:cubicBezTo>
                    <a:pt x="0" y="106351"/>
                    <a:pt x="106351" y="0"/>
                    <a:pt x="237542" y="0"/>
                  </a:cubicBezTo>
                  <a:lnTo>
                    <a:pt x="2532827" y="0"/>
                  </a:lnTo>
                  <a:cubicBezTo>
                    <a:pt x="2664018" y="0"/>
                    <a:pt x="2770369" y="106351"/>
                    <a:pt x="2770369" y="237542"/>
                  </a:cubicBezTo>
                  <a:lnTo>
                    <a:pt x="2770369" y="1187682"/>
                  </a:lnTo>
                  <a:cubicBezTo>
                    <a:pt x="2770369" y="1318873"/>
                    <a:pt x="2664018" y="1425224"/>
                    <a:pt x="2532827" y="1425224"/>
                  </a:cubicBezTo>
                  <a:lnTo>
                    <a:pt x="237542" y="1425224"/>
                  </a:lnTo>
                  <a:cubicBezTo>
                    <a:pt x="106351" y="1425224"/>
                    <a:pt x="0" y="1318873"/>
                    <a:pt x="0" y="1187682"/>
                  </a:cubicBezTo>
                  <a:lnTo>
                    <a:pt x="0" y="237542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80064" tIns="180064" rIns="180064" bIns="180064" numCol="1" spcCol="1270" anchor="ctr" anchorCtr="0">
              <a:noAutofit/>
            </a:bodyPr>
            <a:lstStyle/>
            <a:p>
              <a:pPr marL="0" lvl="0" indent="0" algn="ctr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900" b="1" i="0" kern="1200" baseline="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2900" b="1" i="0" kern="1200" baseline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00" b="1" i="0" kern="1200" baseline="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cấu</a:t>
              </a:r>
              <a:r>
                <a:rPr lang="en-US" sz="2900" b="1" i="0" kern="1200" baseline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00" b="1" i="0" kern="1200" baseline="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trúc</a:t>
              </a:r>
              <a:r>
                <a:rPr lang="en-US" sz="2900" b="1" i="0" kern="1200" baseline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00" b="1" i="0" kern="1200" baseline="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2900" b="1" i="0" kern="1200" baseline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900" b="1" i="0" kern="1200" baseline="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endParaRPr lang="en-US" sz="2900" b="1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22694C76-1446-7320-917E-BD041FC0FB30}"/>
                </a:ext>
              </a:extLst>
            </p:cNvPr>
            <p:cNvSpPr/>
            <p:nvPr/>
          </p:nvSpPr>
          <p:spPr>
            <a:xfrm>
              <a:off x="4710815" y="3117569"/>
              <a:ext cx="2770369" cy="1425224"/>
            </a:xfrm>
            <a:custGeom>
              <a:avLst/>
              <a:gdLst>
                <a:gd name="connsiteX0" fmla="*/ 0 w 2770369"/>
                <a:gd name="connsiteY0" fmla="*/ 237542 h 1425224"/>
                <a:gd name="connsiteX1" fmla="*/ 237542 w 2770369"/>
                <a:gd name="connsiteY1" fmla="*/ 0 h 1425224"/>
                <a:gd name="connsiteX2" fmla="*/ 2532827 w 2770369"/>
                <a:gd name="connsiteY2" fmla="*/ 0 h 1425224"/>
                <a:gd name="connsiteX3" fmla="*/ 2770369 w 2770369"/>
                <a:gd name="connsiteY3" fmla="*/ 237542 h 1425224"/>
                <a:gd name="connsiteX4" fmla="*/ 2770369 w 2770369"/>
                <a:gd name="connsiteY4" fmla="*/ 1187682 h 1425224"/>
                <a:gd name="connsiteX5" fmla="*/ 2532827 w 2770369"/>
                <a:gd name="connsiteY5" fmla="*/ 1425224 h 1425224"/>
                <a:gd name="connsiteX6" fmla="*/ 237542 w 2770369"/>
                <a:gd name="connsiteY6" fmla="*/ 1425224 h 1425224"/>
                <a:gd name="connsiteX7" fmla="*/ 0 w 2770369"/>
                <a:gd name="connsiteY7" fmla="*/ 1187682 h 1425224"/>
                <a:gd name="connsiteX8" fmla="*/ 0 w 2770369"/>
                <a:gd name="connsiteY8" fmla="*/ 237542 h 142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70369" h="1425224">
                  <a:moveTo>
                    <a:pt x="0" y="237542"/>
                  </a:moveTo>
                  <a:cubicBezTo>
                    <a:pt x="0" y="106351"/>
                    <a:pt x="106351" y="0"/>
                    <a:pt x="237542" y="0"/>
                  </a:cubicBezTo>
                  <a:lnTo>
                    <a:pt x="2532827" y="0"/>
                  </a:lnTo>
                  <a:cubicBezTo>
                    <a:pt x="2664018" y="0"/>
                    <a:pt x="2770369" y="106351"/>
                    <a:pt x="2770369" y="237542"/>
                  </a:cubicBezTo>
                  <a:lnTo>
                    <a:pt x="2770369" y="1187682"/>
                  </a:lnTo>
                  <a:cubicBezTo>
                    <a:pt x="2770369" y="1318873"/>
                    <a:pt x="2664018" y="1425224"/>
                    <a:pt x="2532827" y="1425224"/>
                  </a:cubicBezTo>
                  <a:lnTo>
                    <a:pt x="237542" y="1425224"/>
                  </a:lnTo>
                  <a:cubicBezTo>
                    <a:pt x="106351" y="1425224"/>
                    <a:pt x="0" y="1318873"/>
                    <a:pt x="0" y="1187682"/>
                  </a:cubicBezTo>
                  <a:lnTo>
                    <a:pt x="0" y="237542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4900445"/>
                <a:satOff val="-20388"/>
                <a:lumOff val="4804"/>
                <a:alphaOff val="0"/>
              </a:schemeClr>
            </a:fillRef>
            <a:effectRef idx="0">
              <a:schemeClr val="accent4">
                <a:hueOff val="4900445"/>
                <a:satOff val="-20388"/>
                <a:lumOff val="4804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80064" tIns="180064" rIns="180064" bIns="180064" numCol="1" spcCol="1270" anchor="ctr" anchorCtr="0">
              <a:noAutofit/>
            </a:bodyPr>
            <a:lstStyle/>
            <a:p>
              <a:pPr marL="0" lvl="0" indent="0" algn="ctr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900" b="1" i="0" kern="1200" baseline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Về trình tự cuộc tham quan</a:t>
              </a:r>
              <a:endParaRPr lang="en-US" sz="2900" b="1" kern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64F19252-4EB9-322B-00F9-0D800F5C7A7A}"/>
                </a:ext>
              </a:extLst>
            </p:cNvPr>
            <p:cNvSpPr/>
            <p:nvPr/>
          </p:nvSpPr>
          <p:spPr>
            <a:xfrm>
              <a:off x="7619871" y="3117569"/>
              <a:ext cx="2770369" cy="1425224"/>
            </a:xfrm>
            <a:custGeom>
              <a:avLst/>
              <a:gdLst>
                <a:gd name="connsiteX0" fmla="*/ 0 w 2770369"/>
                <a:gd name="connsiteY0" fmla="*/ 237542 h 1425224"/>
                <a:gd name="connsiteX1" fmla="*/ 237542 w 2770369"/>
                <a:gd name="connsiteY1" fmla="*/ 0 h 1425224"/>
                <a:gd name="connsiteX2" fmla="*/ 2532827 w 2770369"/>
                <a:gd name="connsiteY2" fmla="*/ 0 h 1425224"/>
                <a:gd name="connsiteX3" fmla="*/ 2770369 w 2770369"/>
                <a:gd name="connsiteY3" fmla="*/ 237542 h 1425224"/>
                <a:gd name="connsiteX4" fmla="*/ 2770369 w 2770369"/>
                <a:gd name="connsiteY4" fmla="*/ 1187682 h 1425224"/>
                <a:gd name="connsiteX5" fmla="*/ 2532827 w 2770369"/>
                <a:gd name="connsiteY5" fmla="*/ 1425224 h 1425224"/>
                <a:gd name="connsiteX6" fmla="*/ 237542 w 2770369"/>
                <a:gd name="connsiteY6" fmla="*/ 1425224 h 1425224"/>
                <a:gd name="connsiteX7" fmla="*/ 0 w 2770369"/>
                <a:gd name="connsiteY7" fmla="*/ 1187682 h 1425224"/>
                <a:gd name="connsiteX8" fmla="*/ 0 w 2770369"/>
                <a:gd name="connsiteY8" fmla="*/ 237542 h 142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70369" h="1425224">
                  <a:moveTo>
                    <a:pt x="0" y="237542"/>
                  </a:moveTo>
                  <a:cubicBezTo>
                    <a:pt x="0" y="106351"/>
                    <a:pt x="106351" y="0"/>
                    <a:pt x="237542" y="0"/>
                  </a:cubicBezTo>
                  <a:lnTo>
                    <a:pt x="2532827" y="0"/>
                  </a:lnTo>
                  <a:cubicBezTo>
                    <a:pt x="2664018" y="0"/>
                    <a:pt x="2770369" y="106351"/>
                    <a:pt x="2770369" y="237542"/>
                  </a:cubicBezTo>
                  <a:lnTo>
                    <a:pt x="2770369" y="1187682"/>
                  </a:lnTo>
                  <a:cubicBezTo>
                    <a:pt x="2770369" y="1318873"/>
                    <a:pt x="2664018" y="1425224"/>
                    <a:pt x="2532827" y="1425224"/>
                  </a:cubicBezTo>
                  <a:lnTo>
                    <a:pt x="237542" y="1425224"/>
                  </a:lnTo>
                  <a:cubicBezTo>
                    <a:pt x="106351" y="1425224"/>
                    <a:pt x="0" y="1318873"/>
                    <a:pt x="0" y="1187682"/>
                  </a:cubicBezTo>
                  <a:lnTo>
                    <a:pt x="0" y="237542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9800891"/>
                <a:satOff val="-40777"/>
                <a:lumOff val="9608"/>
                <a:alphaOff val="0"/>
              </a:schemeClr>
            </a:fillRef>
            <a:effectRef idx="0">
              <a:schemeClr val="accent4">
                <a:hueOff val="9800891"/>
                <a:satOff val="-40777"/>
                <a:lumOff val="9608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80064" tIns="180064" rIns="180064" bIns="180064" numCol="1" spcCol="1270" anchor="ctr" anchorCtr="0">
              <a:noAutofit/>
            </a:bodyPr>
            <a:lstStyle/>
            <a:p>
              <a:pPr marL="0" lvl="0" indent="0" algn="ctr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900" b="1" i="0" kern="1200" baseline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Về các điểm ấn tượng</a:t>
              </a:r>
              <a:endParaRPr lang="en-US" sz="2900" b="1" kern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60840690"/>
      </p:ext>
    </p:extLst>
  </p:cSld>
  <p:clrMapOvr>
    <a:masterClrMapping/>
  </p:clrMapOvr>
  <p:transition spd="slow">
    <p:comb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26545FC-82BE-028B-1D7A-F5B2A63F12DA}"/>
              </a:ext>
            </a:extLst>
          </p:cNvPr>
          <p:cNvSpPr txBox="1"/>
          <p:nvPr/>
        </p:nvSpPr>
        <p:spPr>
          <a:xfrm>
            <a:off x="666750" y="587254"/>
            <a:ext cx="108585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tabLst>
                <a:tab pos="1386840" algn="l"/>
              </a:tabLst>
            </a:pPr>
            <a:r>
              <a:rPr lang="vi-VN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c. Chỉnh sửa và hoàn thiện</a:t>
            </a:r>
            <a:endParaRPr lang="en-US" sz="32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899F1C3A-B871-66DE-EE20-8B983713EC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7610900"/>
              </p:ext>
            </p:extLst>
          </p:nvPr>
        </p:nvGraphicFramePr>
        <p:xfrm>
          <a:off x="660400" y="1393946"/>
          <a:ext cx="10858500" cy="4876800"/>
        </p:xfrm>
        <a:graphic>
          <a:graphicData uri="http://schemas.openxmlformats.org/drawingml/2006/table">
            <a:tbl>
              <a:tblPr firstRow="1" firstCol="1" bandRow="1">
                <a:tableStyleId>{D27102A9-8310-4765-A935-A1911B00CA55}</a:tableStyleId>
              </a:tblPr>
              <a:tblGrid>
                <a:gridCol w="4155450">
                  <a:extLst>
                    <a:ext uri="{9D8B030D-6E8A-4147-A177-3AD203B41FA5}">
                      <a16:colId xmlns:a16="http://schemas.microsoft.com/office/drawing/2014/main" val="4105755095"/>
                    </a:ext>
                  </a:extLst>
                </a:gridCol>
                <a:gridCol w="6703050">
                  <a:extLst>
                    <a:ext uri="{9D8B030D-6E8A-4147-A177-3AD203B41FA5}">
                      <a16:colId xmlns:a16="http://schemas.microsoft.com/office/drawing/2014/main" val="150854022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rà</a:t>
                      </a: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soát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Hướng</a:t>
                      </a: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dẫn</a:t>
                      </a: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chỉnh</a:t>
                      </a: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sửa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1854721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en-US" sz="32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3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3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giới thiệu rõ về chuyến tham quan</a:t>
                      </a:r>
                      <a:r>
                        <a:rPr lang="en-US" sz="3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3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3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vi-VN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Nếu bài viết chưa giới thiệu rõ về chuyến tham quan cần viết cụ thể hơn.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416539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en-US" sz="32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3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3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kể tả nổi bật được đặc điểm của khu di tích và ấn tượng của người viết</a:t>
                      </a:r>
                      <a:r>
                        <a:rPr lang="en-US" sz="3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3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3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vi-VN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Nếu việc kể tả chưa làm nổi bật được đặc điểm của khu di tích và ấn tượng của người viết thì hình dung lại để viết thêm.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9414436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en-US" sz="32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3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3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nêu rõ suy nghĩ cảm xúc về chuyến đi </a:t>
                      </a:r>
                      <a:r>
                        <a:rPr lang="en-US" sz="32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3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3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vi-VN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Nếu bài viết chưa nêu rõ suy nghĩ cảm xúc về chuyến đi thì bổ sung.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70681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33877069"/>
      </p:ext>
    </p:extLst>
  </p:cSld>
  <p:clrMapOvr>
    <a:masterClrMapping/>
  </p:clrMapOvr>
  <p:transition spd="slow">
    <p:comb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72C956E-BA41-D1EC-9A0E-3A62EADAF980}"/>
              </a:ext>
            </a:extLst>
          </p:cNvPr>
          <p:cNvSpPr txBox="1"/>
          <p:nvPr/>
        </p:nvSpPr>
        <p:spPr>
          <a:xfrm>
            <a:off x="660400" y="423060"/>
            <a:ext cx="108585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BẢNG KIỂM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en-US" sz="2400" b="1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Nhiệm</a:t>
            </a:r>
            <a:r>
              <a:rPr lang="en-US" sz="2400" b="1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vụ:</a:t>
            </a:r>
            <a:r>
              <a:rPr lang="en-US" sz="24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Xem</a:t>
            </a:r>
            <a:r>
              <a:rPr lang="en-US" sz="24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4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bước</a:t>
            </a:r>
            <a:r>
              <a:rPr lang="en-US" sz="24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4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4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24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kĩ</a:t>
            </a:r>
            <a:r>
              <a:rPr lang="en-US" sz="24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4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4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24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4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đánh</a:t>
            </a:r>
            <a:r>
              <a:rPr lang="en-US" sz="24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dấu</a:t>
            </a:r>
            <a:r>
              <a:rPr lang="en-US" sz="24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(x) </a:t>
            </a:r>
            <a:r>
              <a:rPr lang="en-US" sz="24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4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ô </a:t>
            </a:r>
            <a:r>
              <a:rPr lang="en-US" sz="2400" b="1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Đạt</a:t>
            </a:r>
            <a:r>
              <a:rPr lang="en-US" sz="2400" b="1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hoặc</a:t>
            </a:r>
            <a:r>
              <a:rPr lang="en-US" sz="24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400" b="1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đạt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5798FB5-5BBA-A40B-E15F-FA282581D6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7248743"/>
              </p:ext>
            </p:extLst>
          </p:nvPr>
        </p:nvGraphicFramePr>
        <p:xfrm>
          <a:off x="660400" y="1666251"/>
          <a:ext cx="10858500" cy="4389120"/>
        </p:xfrm>
        <a:graphic>
          <a:graphicData uri="http://schemas.openxmlformats.org/drawingml/2006/table">
            <a:tbl>
              <a:tblPr firstRow="1" firstCol="1" bandRow="1"/>
              <a:tblGrid>
                <a:gridCol w="822227">
                  <a:extLst>
                    <a:ext uri="{9D8B030D-6E8A-4147-A177-3AD203B41FA5}">
                      <a16:colId xmlns:a16="http://schemas.microsoft.com/office/drawing/2014/main" val="1258643777"/>
                    </a:ext>
                  </a:extLst>
                </a:gridCol>
                <a:gridCol w="7073703">
                  <a:extLst>
                    <a:ext uri="{9D8B030D-6E8A-4147-A177-3AD203B41FA5}">
                      <a16:colId xmlns:a16="http://schemas.microsoft.com/office/drawing/2014/main" val="3384381200"/>
                    </a:ext>
                  </a:extLst>
                </a:gridCol>
                <a:gridCol w="1359195">
                  <a:extLst>
                    <a:ext uri="{9D8B030D-6E8A-4147-A177-3AD203B41FA5}">
                      <a16:colId xmlns:a16="http://schemas.microsoft.com/office/drawing/2014/main" val="1280987167"/>
                    </a:ext>
                  </a:extLst>
                </a:gridCol>
                <a:gridCol w="1603375">
                  <a:extLst>
                    <a:ext uri="{9D8B030D-6E8A-4147-A177-3AD203B41FA5}">
                      <a16:colId xmlns:a16="http://schemas.microsoft.com/office/drawing/2014/main" val="386371240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STT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Tiêu chí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Không đạt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8491154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320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i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Đã giới thiệu được khái quát về chuyến tham quan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945610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320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i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Kể lại một cách cụ thể, rõ ràng, dễ hiểu các sự kiện chính của chuyến đi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3604358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320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i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Có những điểm nhấn mạnh ấn tượng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2488256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320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i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Có bày tỏ cảm xúc cá nhân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1430158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320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i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Đẩm bảo một bài viết đủ cấu trúc 3 phần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208629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66246986"/>
      </p:ext>
    </p:extLst>
  </p:cSld>
  <p:clrMapOvr>
    <a:masterClrMapping/>
  </p:clrMapOvr>
  <p:transition spd="slow">
    <p:comb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D602B7AA-12B3-4D14-A04E-B11AE327CB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D93EB7C-E606-489F-880E-0FC849C8FEAC}"/>
              </a:ext>
            </a:extLst>
          </p:cNvPr>
          <p:cNvSpPr txBox="1"/>
          <p:nvPr/>
        </p:nvSpPr>
        <p:spPr>
          <a:xfrm>
            <a:off x="3475731" y="3418114"/>
            <a:ext cx="524053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468134657"/>
      </p:ext>
    </p:extLst>
  </p:cSld>
  <p:clrMapOvr>
    <a:masterClrMapping/>
  </p:clrMapOvr>
  <p:transition spd="slow">
    <p:comb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D602B7AA-12B3-4D14-A04E-B11AE327CB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D93EB7C-E606-489F-880E-0FC849C8FEAC}"/>
              </a:ext>
            </a:extLst>
          </p:cNvPr>
          <p:cNvSpPr txBox="1"/>
          <p:nvPr/>
        </p:nvSpPr>
        <p:spPr>
          <a:xfrm>
            <a:off x="2980404" y="3203801"/>
            <a:ext cx="623119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3935978811"/>
      </p:ext>
    </p:extLst>
  </p:cSld>
  <p:clrMapOvr>
    <a:masterClrMapping/>
  </p:clrMapOvr>
  <p:transition spd="slow">
    <p:comb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3442CBB-ECB2-3FED-6895-B52DFC9C1A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086E436B-6745-0297-1BE7-082CDCFD7980}"/>
              </a:ext>
            </a:extLst>
          </p:cNvPr>
          <p:cNvSpPr/>
          <p:nvPr/>
        </p:nvSpPr>
        <p:spPr>
          <a:xfrm>
            <a:off x="1467466" y="1542143"/>
            <a:ext cx="8839200" cy="3773714"/>
          </a:xfrm>
          <a:prstGeom prst="ellipse">
            <a:avLst/>
          </a:prstGeom>
          <a:solidFill>
            <a:schemeClr val="bg1">
              <a:lumMod val="95000"/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Đề</a:t>
            </a:r>
            <a:r>
              <a:rPr lang="en-US" sz="3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bài</a:t>
            </a:r>
            <a:r>
              <a:rPr lang="en-US" sz="3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: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Kể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lại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một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chuyến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tham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quan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ấn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tượng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</a:t>
            </a:r>
            <a:endParaRPr lang="en-US" sz="36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+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Lập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dàn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ý</a:t>
            </a:r>
            <a:endParaRPr lang="en-US" sz="36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+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Viết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thành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bài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văn</a:t>
            </a:r>
            <a:r>
              <a:rPr lang="en-US" sz="3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</a:t>
            </a:r>
            <a:endParaRPr lang="en-US" sz="36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6908390"/>
      </p:ext>
    </p:extLst>
  </p:cSld>
  <p:clrMapOvr>
    <a:masterClrMapping/>
  </p:clrMapOvr>
  <p:transition spd="slow">
    <p:comb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7AD9B0D-507D-8CFC-6B37-FE83EF1FAE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5324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5D67F9-56FC-D441-8F43-D479A62584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590" t="20120" r="21394" b="6494"/>
          <a:stretch/>
        </p:blipFill>
        <p:spPr>
          <a:xfrm rot="1751524">
            <a:off x="7721854" y="1980797"/>
            <a:ext cx="3316087" cy="434440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E6C40A9F-83DF-66E4-FC2D-FC1337600D5B}"/>
              </a:ext>
            </a:extLst>
          </p:cNvPr>
          <p:cNvGrpSpPr/>
          <p:nvPr/>
        </p:nvGrpSpPr>
        <p:grpSpPr>
          <a:xfrm>
            <a:off x="928688" y="1163503"/>
            <a:ext cx="4623107" cy="5275764"/>
            <a:chOff x="928688" y="714794"/>
            <a:chExt cx="4623107" cy="5275764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B9A3A38A-7743-6C10-51A3-904C440EB73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28688" y="714794"/>
              <a:ext cx="4623107" cy="527576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790EE04-4610-E0E6-2037-DCA2A0A4C46B}"/>
                </a:ext>
              </a:extLst>
            </p:cNvPr>
            <p:cNvSpPr txBox="1"/>
            <p:nvPr/>
          </p:nvSpPr>
          <p:spPr>
            <a:xfrm rot="21233993">
              <a:off x="1080084" y="1403420"/>
              <a:ext cx="4025990" cy="20928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26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1)</a:t>
              </a:r>
              <a:r>
                <a:rPr lang="en-US" sz="26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600" b="1" i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Em</a:t>
              </a:r>
              <a:r>
                <a:rPr lang="en-US" sz="2600" b="1" i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600" b="1" i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hãy</a:t>
              </a:r>
              <a:r>
                <a:rPr lang="en-US" sz="2600" b="1" i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600" b="1" i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viết</a:t>
              </a:r>
              <a:r>
                <a:rPr lang="en-US" sz="2600" b="1" i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600" b="1" i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vào</a:t>
              </a:r>
              <a:r>
                <a:rPr lang="en-US" sz="2600" b="1" i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600" b="1" i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giấy</a:t>
              </a:r>
              <a:r>
                <a:rPr lang="en-US" sz="2600" b="1" i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600" b="1" i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nhớ</a:t>
              </a:r>
              <a:r>
                <a:rPr lang="en-US" sz="2600" b="1" i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600" b="1" i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những</a:t>
              </a:r>
              <a:r>
                <a:rPr lang="en-US" sz="2600" b="1" i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600" b="1" i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đợt</a:t>
              </a:r>
              <a:r>
                <a:rPr lang="en-US" sz="2600" b="1" i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600" b="1" i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em</a:t>
              </a:r>
              <a:r>
                <a:rPr lang="en-US" sz="2600" b="1" i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600" b="1" i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được</a:t>
              </a:r>
              <a:r>
                <a:rPr lang="en-US" sz="2600" b="1" i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600" b="1" i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đi</a:t>
              </a:r>
              <a:r>
                <a:rPr lang="en-US" sz="2600" b="1" i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600" b="1" i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tham</a:t>
              </a:r>
              <a:r>
                <a:rPr lang="en-US" sz="2600" b="1" i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600" b="1" i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quan</a:t>
              </a:r>
              <a:r>
                <a:rPr lang="en-US" sz="2600" b="1" i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600" b="1" i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những</a:t>
              </a:r>
              <a:r>
                <a:rPr lang="en-US" sz="2600" b="1" i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600" b="1" i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địa</a:t>
              </a:r>
              <a:r>
                <a:rPr lang="en-US" sz="2600" b="1" i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600" b="1" i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điểm</a:t>
              </a:r>
              <a:r>
                <a:rPr lang="en-US" sz="2600" b="1" i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, </a:t>
              </a:r>
              <a:r>
                <a:rPr lang="en-US" sz="2600" b="1" i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danh</a:t>
              </a:r>
              <a:r>
                <a:rPr lang="en-US" sz="2600" b="1" i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lam </a:t>
              </a:r>
              <a:r>
                <a:rPr lang="en-US" sz="2600" b="1" i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thắng</a:t>
              </a:r>
              <a:r>
                <a:rPr lang="en-US" sz="2600" b="1" i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600" b="1" i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cảnh</a:t>
              </a:r>
              <a:r>
                <a:rPr lang="en-US" sz="2600" b="1" i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, di </a:t>
              </a:r>
              <a:r>
                <a:rPr lang="en-US" sz="2600" b="1" i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tích</a:t>
              </a:r>
              <a:r>
                <a:rPr lang="en-US" sz="2600" b="1" i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600" b="1" i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lịch</a:t>
              </a:r>
              <a:r>
                <a:rPr lang="en-US" sz="2600" b="1" i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600" b="1" i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sử</a:t>
              </a:r>
              <a:r>
                <a:rPr lang="en-US" sz="2600" b="1" i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, </a:t>
              </a:r>
              <a:r>
                <a:rPr lang="en-US" sz="2600" b="1" i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văn</a:t>
              </a:r>
              <a:r>
                <a:rPr lang="en-US" sz="2600" b="1" i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600" b="1" i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hóa</a:t>
              </a:r>
              <a:r>
                <a:rPr lang="en-US" sz="2600" b="1" i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? </a:t>
              </a:r>
              <a:endParaRPr lang="en-US" sz="2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5FDAFBE-6EC2-D425-36D0-A23FA92F33E1}"/>
                </a:ext>
              </a:extLst>
            </p:cNvPr>
            <p:cNvSpPr txBox="1"/>
            <p:nvPr/>
          </p:nvSpPr>
          <p:spPr>
            <a:xfrm rot="21142309">
              <a:off x="1407112" y="3440166"/>
              <a:ext cx="3900488" cy="20928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2600" b="1" i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2/ </a:t>
              </a:r>
              <a:r>
                <a:rPr lang="en-US" sz="2600" b="1" i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Hãy</a:t>
              </a:r>
              <a:r>
                <a:rPr lang="en-US" sz="2600" b="1" i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600" b="1" i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đánh</a:t>
              </a:r>
              <a:r>
                <a:rPr lang="en-US" sz="2600" b="1" i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600" b="1" i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dấu</a:t>
              </a:r>
              <a:r>
                <a:rPr lang="en-US" sz="2600" b="1" i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600" b="1" i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vào</a:t>
              </a:r>
              <a:r>
                <a:rPr lang="en-US" sz="2600" b="1" i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600" b="1" i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chuyến</a:t>
              </a:r>
              <a:r>
                <a:rPr lang="en-US" sz="2600" b="1" i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600" b="1" i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tham</a:t>
              </a:r>
              <a:r>
                <a:rPr lang="en-US" sz="2600" b="1" i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600" b="1" i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quan</a:t>
              </a:r>
              <a:r>
                <a:rPr lang="en-US" sz="2600" b="1" i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600" b="1" i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mà</a:t>
              </a:r>
              <a:r>
                <a:rPr lang="en-US" sz="2600" b="1" i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600" b="1" i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em</a:t>
              </a:r>
              <a:r>
                <a:rPr lang="en-US" sz="2600" b="1" i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600" b="1" i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cho</a:t>
              </a:r>
              <a:r>
                <a:rPr lang="en-US" sz="2600" b="1" i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600" b="1" i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là</a:t>
              </a:r>
              <a:r>
                <a:rPr lang="en-US" sz="2600" b="1" i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600" b="1" i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ấn</a:t>
              </a:r>
              <a:r>
                <a:rPr lang="en-US" sz="2600" b="1" i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600" b="1" i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tượng</a:t>
              </a:r>
              <a:r>
                <a:rPr lang="en-US" sz="2600" b="1" i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, </a:t>
              </a:r>
              <a:r>
                <a:rPr lang="en-US" sz="2600" b="1" i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đáng</a:t>
              </a:r>
              <a:r>
                <a:rPr lang="en-US" sz="2600" b="1" i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600" b="1" i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nhớ</a:t>
              </a:r>
              <a:r>
                <a:rPr lang="en-US" sz="2600" b="1" i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600" b="1" i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nhất</a:t>
              </a:r>
              <a:r>
                <a:rPr lang="en-US" sz="2600" b="1" i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600" b="1" i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để</a:t>
              </a:r>
              <a:r>
                <a:rPr lang="en-US" sz="2600" b="1" i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chia </a:t>
              </a:r>
              <a:r>
                <a:rPr lang="en-US" sz="2600" b="1" i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sẻ</a:t>
              </a:r>
              <a:r>
                <a:rPr lang="en-US" sz="2600" b="1" i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600" b="1" i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nhanh</a:t>
              </a:r>
              <a:r>
                <a:rPr lang="en-US" sz="2600" b="1" i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600" b="1" i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với</a:t>
              </a:r>
              <a:r>
                <a:rPr lang="en-US" sz="2600" b="1" i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600" b="1" i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các</a:t>
              </a:r>
              <a:r>
                <a:rPr lang="en-US" sz="2600" b="1" i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600" b="1" i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bạn</a:t>
              </a:r>
              <a:r>
                <a:rPr lang="en-US" sz="2600" b="1" i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600" b="1" i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khi</a:t>
              </a:r>
              <a:r>
                <a:rPr lang="en-US" sz="2600" b="1" i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600" b="1" i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có</a:t>
              </a:r>
              <a:r>
                <a:rPr lang="en-US" sz="2600" b="1" i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600" b="1" i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dịp</a:t>
              </a:r>
              <a:r>
                <a:rPr lang="en-US" sz="2600" b="1" i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.</a:t>
              </a:r>
              <a:endParaRPr lang="en-US" sz="2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01B0DFD-A4AB-B342-A3C1-D52AD7D44F7D}"/>
              </a:ext>
            </a:extLst>
          </p:cNvPr>
          <p:cNvSpPr/>
          <p:nvPr/>
        </p:nvSpPr>
        <p:spPr>
          <a:xfrm>
            <a:off x="4833257" y="145144"/>
            <a:ext cx="7053562" cy="810472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NHỮNG TRẢI NGHIỆM ĐẸP TRÊN ĐỜI</a:t>
            </a:r>
          </a:p>
        </p:txBody>
      </p:sp>
    </p:spTree>
    <p:extLst>
      <p:ext uri="{BB962C8B-B14F-4D97-AF65-F5344CB8AC3E}">
        <p14:creationId xmlns:p14="http://schemas.microsoft.com/office/powerpoint/2010/main" val="121603606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D602B7AA-12B3-4D14-A04E-B11AE327CB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D93EB7C-E606-489F-880E-0FC849C8FEAC}"/>
              </a:ext>
            </a:extLst>
          </p:cNvPr>
          <p:cNvSpPr txBox="1"/>
          <p:nvPr/>
        </p:nvSpPr>
        <p:spPr>
          <a:xfrm>
            <a:off x="2136306" y="3418114"/>
            <a:ext cx="79194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 THÀNH KIẾN THỨC</a:t>
            </a:r>
          </a:p>
        </p:txBody>
      </p:sp>
    </p:spTree>
    <p:extLst>
      <p:ext uri="{BB962C8B-B14F-4D97-AF65-F5344CB8AC3E}">
        <p14:creationId xmlns:p14="http://schemas.microsoft.com/office/powerpoint/2010/main" val="473868774"/>
      </p:ext>
    </p:extLst>
  </p:cSld>
  <p:clrMapOvr>
    <a:masterClrMapping/>
  </p:clrMapOvr>
  <p:transition spd="slow">
    <p:comb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A515F01-ADD3-F52B-74E8-1F6F166B9101}"/>
              </a:ext>
            </a:extLst>
          </p:cNvPr>
          <p:cNvSpPr txBox="1"/>
          <p:nvPr/>
        </p:nvSpPr>
        <p:spPr>
          <a:xfrm>
            <a:off x="660400" y="335618"/>
            <a:ext cx="10858500" cy="9541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yêu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cầu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đối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pt-BR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kể lại một chuyến đi tham quan một di tích lịch sử, văn hóa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val 6">
            <a:extLst>
              <a:ext uri="{FF2B5EF4-FFF2-40B4-BE49-F238E27FC236}">
                <a16:creationId xmlns:a16="http://schemas.microsoft.com/office/drawing/2014/main" id="{47715E8F-7617-338A-7543-9D45C52F13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400" y="1451353"/>
            <a:ext cx="5022730" cy="5026450"/>
          </a:xfrm>
          <a:prstGeom prst="ellipse">
            <a:avLst/>
          </a:prstGeom>
          <a:noFill/>
          <a:ln w="9">
            <a:solidFill>
              <a:srgbClr val="1AA60F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388" tIns="45694" rIns="91388" bIns="45694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33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宋体" pitchFamily="2" charset="-122"/>
            </a:endParaRPr>
          </a:p>
        </p:txBody>
      </p:sp>
      <p:sp>
        <p:nvSpPr>
          <p:cNvPr id="7" name="Oval 10">
            <a:extLst>
              <a:ext uri="{FF2B5EF4-FFF2-40B4-BE49-F238E27FC236}">
                <a16:creationId xmlns:a16="http://schemas.microsoft.com/office/drawing/2014/main" id="{B9F0881D-8DD8-48C2-7434-9721F8E8DD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5068" y="1679897"/>
            <a:ext cx="585405" cy="585653"/>
          </a:xfrm>
          <a:prstGeom prst="ellipse">
            <a:avLst/>
          </a:prstGeom>
          <a:solidFill>
            <a:srgbClr val="2277DC"/>
          </a:solidFill>
          <a:ln>
            <a:noFill/>
          </a:ln>
        </p:spPr>
        <p:txBody>
          <a:bodyPr lIns="91388" tIns="45694" rIns="91388" bIns="45694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R="0" lvl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zh-CN" altLang="en-US" sz="2399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" name="Oval 11">
            <a:extLst>
              <a:ext uri="{FF2B5EF4-FFF2-40B4-BE49-F238E27FC236}">
                <a16:creationId xmlns:a16="http://schemas.microsoft.com/office/drawing/2014/main" id="{025ED58A-7B13-F0A7-C671-2B90A2B5AB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5068" y="5663601"/>
            <a:ext cx="585405" cy="585653"/>
          </a:xfrm>
          <a:prstGeom prst="ellipse">
            <a:avLst/>
          </a:prstGeom>
          <a:solidFill>
            <a:srgbClr val="2277DC"/>
          </a:solidFill>
          <a:ln>
            <a:noFill/>
          </a:ln>
        </p:spPr>
        <p:txBody>
          <a:bodyPr lIns="91388" tIns="45694" rIns="91388" bIns="45694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9" name="Oval 12">
            <a:extLst>
              <a:ext uri="{FF2B5EF4-FFF2-40B4-BE49-F238E27FC236}">
                <a16:creationId xmlns:a16="http://schemas.microsoft.com/office/drawing/2014/main" id="{05CA43F4-AB0B-57FC-6791-4C68B7604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29457" y="4738305"/>
            <a:ext cx="586989" cy="585651"/>
          </a:xfrm>
          <a:prstGeom prst="ellipse">
            <a:avLst/>
          </a:prstGeom>
          <a:solidFill>
            <a:srgbClr val="1AA60F"/>
          </a:solidFill>
          <a:ln>
            <a:noFill/>
          </a:ln>
        </p:spPr>
        <p:txBody>
          <a:bodyPr lIns="91388" tIns="45694" rIns="91388" bIns="45694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0" name="Oval 13">
            <a:extLst>
              <a:ext uri="{FF2B5EF4-FFF2-40B4-BE49-F238E27FC236}">
                <a16:creationId xmlns:a16="http://schemas.microsoft.com/office/drawing/2014/main" id="{D59D08E1-9725-C82F-7F15-056049BDC9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29457" y="2605199"/>
            <a:ext cx="586989" cy="585651"/>
          </a:xfrm>
          <a:prstGeom prst="ellipse">
            <a:avLst/>
          </a:prstGeom>
          <a:solidFill>
            <a:srgbClr val="1AA60F"/>
          </a:solidFill>
          <a:ln>
            <a:noFill/>
          </a:ln>
        </p:spPr>
        <p:txBody>
          <a:bodyPr lIns="91388" tIns="45694" rIns="91388" bIns="45694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1" name="Oval 14">
            <a:extLst>
              <a:ext uri="{FF2B5EF4-FFF2-40B4-BE49-F238E27FC236}">
                <a16:creationId xmlns:a16="http://schemas.microsoft.com/office/drawing/2014/main" id="{D6D631F7-E553-2B23-C529-53BDB99D28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57906" y="3671753"/>
            <a:ext cx="585405" cy="585651"/>
          </a:xfrm>
          <a:prstGeom prst="ellipse">
            <a:avLst/>
          </a:prstGeom>
          <a:solidFill>
            <a:srgbClr val="2277DC"/>
          </a:solidFill>
          <a:ln>
            <a:noFill/>
          </a:ln>
        </p:spPr>
        <p:txBody>
          <a:bodyPr lIns="91388" tIns="45694" rIns="91388" bIns="45694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2" name="Oval 7">
            <a:extLst>
              <a:ext uri="{FF2B5EF4-FFF2-40B4-BE49-F238E27FC236}">
                <a16:creationId xmlns:a16="http://schemas.microsoft.com/office/drawing/2014/main" id="{797F71E3-0E80-B021-02D0-91F00C013F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494" y="1754872"/>
            <a:ext cx="4450020" cy="4448734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lIns="91388" tIns="45694" rIns="91388" bIns="45694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33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宋体" pitchFamily="2" charset="-122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EC01B2C-4A6B-3A20-5502-357680623664}"/>
              </a:ext>
            </a:extLst>
          </p:cNvPr>
          <p:cNvSpPr txBox="1"/>
          <p:nvPr/>
        </p:nvSpPr>
        <p:spPr>
          <a:xfrm>
            <a:off x="5147926" y="1356909"/>
            <a:ext cx="538881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Giới</a:t>
            </a:r>
            <a:r>
              <a:rPr lang="en-US" sz="28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thiệu</a:t>
            </a:r>
            <a:r>
              <a:rPr lang="en-US" sz="28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lí</a:t>
            </a:r>
            <a:r>
              <a:rPr lang="en-US" sz="28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do, </a:t>
            </a:r>
            <a:r>
              <a:rPr lang="en-US" sz="2800" b="1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mục</a:t>
            </a:r>
            <a:r>
              <a:rPr lang="en-US" sz="28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đích</a:t>
            </a:r>
            <a:r>
              <a:rPr lang="en-US" sz="28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chuyến</a:t>
            </a:r>
            <a:r>
              <a:rPr lang="en-US" sz="28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tham</a:t>
            </a:r>
            <a:r>
              <a:rPr lang="en-US" sz="28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8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800" b="1" dirty="0">
              <a:solidFill>
                <a:srgbClr val="FFC000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A1E7BA5-8BE2-900D-2BB5-59A0730F0D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931" y="2265550"/>
            <a:ext cx="3645684" cy="348850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D4A2E50-04B6-99B0-3B35-0390C807D54C}"/>
              </a:ext>
            </a:extLst>
          </p:cNvPr>
          <p:cNvSpPr txBox="1"/>
          <p:nvPr/>
        </p:nvSpPr>
        <p:spPr>
          <a:xfrm>
            <a:off x="5875688" y="2416526"/>
            <a:ext cx="538881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diễn</a:t>
            </a: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biến</a:t>
            </a: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chuyến</a:t>
            </a: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tham</a:t>
            </a: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800" b="1" dirty="0">
              <a:solidFill>
                <a:srgbClr val="00B05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4B66241-9D06-7BF1-0954-F8DE9C68DF90}"/>
              </a:ext>
            </a:extLst>
          </p:cNvPr>
          <p:cNvSpPr txBox="1"/>
          <p:nvPr/>
        </p:nvSpPr>
        <p:spPr>
          <a:xfrm>
            <a:off x="6113285" y="3476143"/>
            <a:ext cx="538881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Nêu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ấn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nổi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bật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di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800" b="1" dirty="0">
              <a:solidFill>
                <a:srgbClr val="0070C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9F1DA7D-E65E-702B-D4DF-88E7A14C46A8}"/>
              </a:ext>
            </a:extLst>
          </p:cNvPr>
          <p:cNvSpPr txBox="1"/>
          <p:nvPr/>
        </p:nvSpPr>
        <p:spPr>
          <a:xfrm>
            <a:off x="5943311" y="4535760"/>
            <a:ext cx="538881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xúc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suy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nghĩ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chuyến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E0CC761-9E06-63CB-8742-CDEE183E1D79}"/>
              </a:ext>
            </a:extLst>
          </p:cNvPr>
          <p:cNvSpPr txBox="1"/>
          <p:nvPr/>
        </p:nvSpPr>
        <p:spPr>
          <a:xfrm>
            <a:off x="5276599" y="5595377"/>
            <a:ext cx="539513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yếu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tố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miêu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2800" b="1" dirty="0">
              <a:solidFill>
                <a:srgbClr val="7030A0"/>
              </a:solidFill>
            </a:endParaRPr>
          </a:p>
        </p:txBody>
      </p:sp>
      <p:sp>
        <p:nvSpPr>
          <p:cNvPr id="25" name="Sun 24">
            <a:extLst>
              <a:ext uri="{FF2B5EF4-FFF2-40B4-BE49-F238E27FC236}">
                <a16:creationId xmlns:a16="http://schemas.microsoft.com/office/drawing/2014/main" id="{73D2975F-4E09-0AED-D264-4F47FD0890FE}"/>
              </a:ext>
            </a:extLst>
          </p:cNvPr>
          <p:cNvSpPr/>
          <p:nvPr/>
        </p:nvSpPr>
        <p:spPr>
          <a:xfrm>
            <a:off x="4589856" y="1812088"/>
            <a:ext cx="292703" cy="307999"/>
          </a:xfrm>
          <a:prstGeom prst="sun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Sun 25">
            <a:extLst>
              <a:ext uri="{FF2B5EF4-FFF2-40B4-BE49-F238E27FC236}">
                <a16:creationId xmlns:a16="http://schemas.microsoft.com/office/drawing/2014/main" id="{BB2A3081-8F7F-60DB-B333-1DDEB1C635B0}"/>
              </a:ext>
            </a:extLst>
          </p:cNvPr>
          <p:cNvSpPr/>
          <p:nvPr/>
        </p:nvSpPr>
        <p:spPr>
          <a:xfrm>
            <a:off x="5274411" y="2724538"/>
            <a:ext cx="292703" cy="307999"/>
          </a:xfrm>
          <a:prstGeom prst="sun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Sun 26">
            <a:extLst>
              <a:ext uri="{FF2B5EF4-FFF2-40B4-BE49-F238E27FC236}">
                <a16:creationId xmlns:a16="http://schemas.microsoft.com/office/drawing/2014/main" id="{A9B8260F-2BA7-5A14-6742-68ECA16E6AD9}"/>
              </a:ext>
            </a:extLst>
          </p:cNvPr>
          <p:cNvSpPr/>
          <p:nvPr/>
        </p:nvSpPr>
        <p:spPr>
          <a:xfrm>
            <a:off x="5513592" y="3797431"/>
            <a:ext cx="292703" cy="307999"/>
          </a:xfrm>
          <a:prstGeom prst="sun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Sun 27">
            <a:extLst>
              <a:ext uri="{FF2B5EF4-FFF2-40B4-BE49-F238E27FC236}">
                <a16:creationId xmlns:a16="http://schemas.microsoft.com/office/drawing/2014/main" id="{BED2A530-B68F-6D07-E33E-2418133478FC}"/>
              </a:ext>
            </a:extLst>
          </p:cNvPr>
          <p:cNvSpPr/>
          <p:nvPr/>
        </p:nvSpPr>
        <p:spPr>
          <a:xfrm>
            <a:off x="4568163" y="5792730"/>
            <a:ext cx="292703" cy="307999"/>
          </a:xfrm>
          <a:prstGeom prst="sun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Sun 28">
            <a:extLst>
              <a:ext uri="{FF2B5EF4-FFF2-40B4-BE49-F238E27FC236}">
                <a16:creationId xmlns:a16="http://schemas.microsoft.com/office/drawing/2014/main" id="{BE62D9A1-FFC4-78E5-7DE2-0859E22DCA94}"/>
              </a:ext>
            </a:extLst>
          </p:cNvPr>
          <p:cNvSpPr/>
          <p:nvPr/>
        </p:nvSpPr>
        <p:spPr>
          <a:xfrm>
            <a:off x="5276599" y="4868298"/>
            <a:ext cx="292703" cy="307999"/>
          </a:xfrm>
          <a:prstGeom prst="sun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02708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0 L -0.17357 0.29051 " pathEditMode="relative" rAng="0" ptsTypes="AA">
                                      <p:cBhvr>
                                        <p:cTn id="26" dur="500" spd="-999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8685" y="14514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0.23138 0.15556 " pathEditMode="relative" rAng="0" ptsTypes="AA">
                                      <p:cBhvr>
                                        <p:cTn id="28" dur="500" spd="-999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11576" y="7778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7.40741E-7 L -0.25 7.40741E-7 " pathEditMode="relative" rAng="0" ptsTypes="AA">
                                      <p:cBhvr>
                                        <p:cTn id="30" dur="500" spd="-999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81481E-6 L -0.23138 -0.15555 " pathEditMode="relative" rAng="0" ptsTypes="AA">
                                      <p:cBhvr>
                                        <p:cTn id="32" dur="500" spd="-999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11576" y="-7778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1.48148E-6 L -0.17357 -0.29051 " pathEditMode="relative" rAng="0" ptsTypes="AA">
                                      <p:cBhvr>
                                        <p:cTn id="34" dur="500" spd="-999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8685" y="-14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6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 autoUpdateAnimBg="0"/>
      <p:bldP spid="7" grpId="1" animBg="1" autoUpdateAnimBg="0"/>
      <p:bldP spid="8" grpId="0" animBg="1" autoUpdateAnimBg="0"/>
      <p:bldP spid="8" grpId="1" animBg="1" autoUpdateAnimBg="0"/>
      <p:bldP spid="9" grpId="0" animBg="1" autoUpdateAnimBg="0"/>
      <p:bldP spid="9" grpId="1" animBg="1" autoUpdateAnimBg="0"/>
      <p:bldP spid="10" grpId="0" animBg="1" autoUpdateAnimBg="0"/>
      <p:bldP spid="10" grpId="1" animBg="1" autoUpdateAnimBg="0"/>
      <p:bldP spid="11" grpId="0" animBg="1" autoUpdateAnimBg="0"/>
      <p:bldP spid="11" grpId="1" animBg="1" autoUpdateAnimBg="0"/>
      <p:bldP spid="12" grpId="0" animBg="1"/>
      <p:bldP spid="15" grpId="0"/>
      <p:bldP spid="18" grpId="0"/>
      <p:bldP spid="20" grpId="0"/>
      <p:bldP spid="22" grpId="0"/>
      <p:bldP spid="24" grpId="0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A82CD4B-BD20-C9BB-C245-32C4ED0C7B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014" b="8685"/>
          <a:stretch/>
        </p:blipFill>
        <p:spPr>
          <a:xfrm>
            <a:off x="4987563" y="1157292"/>
            <a:ext cx="2010011" cy="560258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FF5B544-4EF1-374D-710F-F2A37D267A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5807262">
            <a:off x="1772179" y="194074"/>
            <a:ext cx="2400297" cy="486575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A8134F2-CFC1-9941-ABD7-E161747AAF3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474" r="5225"/>
          <a:stretch/>
        </p:blipFill>
        <p:spPr>
          <a:xfrm>
            <a:off x="9463087" y="0"/>
            <a:ext cx="2728913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A326784-AD60-145B-9A63-994AA2D1A3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420034">
            <a:off x="7898574" y="-75438"/>
            <a:ext cx="2400297" cy="48657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BFD9D3E-B94B-25FA-D4F8-CD122748310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195" t="5859" r="3575" b="3822"/>
          <a:stretch/>
        </p:blipFill>
        <p:spPr>
          <a:xfrm rot="21222792">
            <a:off x="539448" y="4003313"/>
            <a:ext cx="4865757" cy="24002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A2CFBEE-B2D3-744E-5B03-16D51478D45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195" t="5859" r="3575" b="3822"/>
          <a:stretch/>
        </p:blipFill>
        <p:spPr>
          <a:xfrm rot="274068">
            <a:off x="6577993" y="3823837"/>
            <a:ext cx="4865757" cy="240029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846CBDF-50BF-8224-FC2B-7E9F94EB6138}"/>
              </a:ext>
            </a:extLst>
          </p:cNvPr>
          <p:cNvSpPr txBox="1"/>
          <p:nvPr/>
        </p:nvSpPr>
        <p:spPr>
          <a:xfrm>
            <a:off x="673100" y="443925"/>
            <a:ext cx="10858500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2. Phân tích bài viết tham khảo</a:t>
            </a:r>
            <a:endParaRPr lang="en-US" sz="3200" dirty="0">
              <a:latin typeface="+mj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DF5AE78-C129-6F43-1CA0-9F981951189D}"/>
              </a:ext>
            </a:extLst>
          </p:cNvPr>
          <p:cNvSpPr txBox="1"/>
          <p:nvPr/>
        </p:nvSpPr>
        <p:spPr>
          <a:xfrm rot="21255081">
            <a:off x="806628" y="1589593"/>
            <a:ext cx="3765402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tabLst>
                <a:tab pos="459740" algn="l"/>
              </a:tabLst>
            </a:pP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1)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Chuyến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di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lịch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Do ai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tổ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chức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Mục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đích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chuyến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B84F706-8F6D-5960-4972-2DAAD4D0CC8B}"/>
              </a:ext>
            </a:extLst>
          </p:cNvPr>
          <p:cNvSpPr txBox="1"/>
          <p:nvPr/>
        </p:nvSpPr>
        <p:spPr>
          <a:xfrm rot="234992">
            <a:off x="6881869" y="1213343"/>
            <a:ext cx="3982247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tabLst>
                <a:tab pos="453390" algn="l"/>
              </a:tabLst>
            </a:pP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2)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Chuyến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diễn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rên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lúc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bắt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theo.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..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0D31561-8D70-2DAD-279D-CACA96D86CF4}"/>
              </a:ext>
            </a:extLst>
          </p:cNvPr>
          <p:cNvSpPr txBox="1"/>
          <p:nvPr/>
        </p:nvSpPr>
        <p:spPr>
          <a:xfrm rot="21230078">
            <a:off x="668971" y="4261040"/>
            <a:ext cx="4522902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tabLst>
                <a:tab pos="459740" algn="l"/>
              </a:tabLst>
            </a:pPr>
            <a:r>
              <a:rPr lang="vi-VN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3) </a:t>
            </a:r>
            <a:r>
              <a:rPr lang="vi-VN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Khung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tham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nổi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bật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thiên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nhiên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trúc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bày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khu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di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…)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1747E7F-6546-58D4-0C7B-DC1411EC9141}"/>
              </a:ext>
            </a:extLst>
          </p:cNvPr>
          <p:cNvSpPr txBox="1"/>
          <p:nvPr/>
        </p:nvSpPr>
        <p:spPr>
          <a:xfrm rot="257144">
            <a:off x="6815121" y="3918578"/>
            <a:ext cx="456720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4)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xúc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suy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nghĩ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chuyến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di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lịch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(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Nê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ấn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chuyến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mới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lịch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hương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…)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54599077"/>
      </p:ext>
    </p:extLst>
  </p:cSld>
  <p:clrMapOvr>
    <a:masterClrMapping/>
  </p:clrMapOvr>
  <p:transition spd="slow">
    <p:comb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 descr="A statue in front of a building&#10;&#10;Description automatically generated">
            <a:extLst>
              <a:ext uri="{FF2B5EF4-FFF2-40B4-BE49-F238E27FC236}">
                <a16:creationId xmlns:a16="http://schemas.microsoft.com/office/drawing/2014/main" id="{E810B629-DD5E-1B06-B184-F44CB951B2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12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EE8C4567-AF0E-3680-A56E-1B12E879F2EE}"/>
              </a:ext>
            </a:extLst>
          </p:cNvPr>
          <p:cNvSpPr/>
          <p:nvPr/>
        </p:nvSpPr>
        <p:spPr>
          <a:xfrm>
            <a:off x="203200" y="317500"/>
            <a:ext cx="3802743" cy="711200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A. Mở bài </a:t>
            </a:r>
            <a:endParaRPr lang="en-US" sz="4000">
              <a:solidFill>
                <a:srgbClr val="002060"/>
              </a:solidFill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DC3818F2-D580-26BA-5D47-8B0DCAF4DC50}"/>
              </a:ext>
            </a:extLst>
          </p:cNvPr>
          <p:cNvSpPr/>
          <p:nvPr/>
        </p:nvSpPr>
        <p:spPr>
          <a:xfrm>
            <a:off x="2891209" y="4341318"/>
            <a:ext cx="2229467" cy="2177520"/>
          </a:xfrm>
          <a:prstGeom prst="ellipse">
            <a:avLst/>
          </a:prstGeom>
          <a:solidFill>
            <a:srgbClr val="FFFFFF"/>
          </a:solidFill>
          <a:ln w="76200" cap="flat" cmpd="sng" algn="ctr">
            <a:solidFill>
              <a:srgbClr val="F266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/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</a:t>
            </a:r>
            <a:endParaRPr kumimoji="0" lang="en-SG" sz="36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33CFBA10-7920-32FD-8200-69AB357B4488}"/>
              </a:ext>
            </a:extLst>
          </p:cNvPr>
          <p:cNvSpPr/>
          <p:nvPr/>
        </p:nvSpPr>
        <p:spPr>
          <a:xfrm>
            <a:off x="5321300" y="4468070"/>
            <a:ext cx="6197600" cy="962008"/>
          </a:xfrm>
          <a:custGeom>
            <a:avLst/>
            <a:gdLst>
              <a:gd name="connsiteX0" fmla="*/ 0 w 6197600"/>
              <a:gd name="connsiteY0" fmla="*/ 43275 h 259645"/>
              <a:gd name="connsiteX1" fmla="*/ 43275 w 6197600"/>
              <a:gd name="connsiteY1" fmla="*/ 0 h 259645"/>
              <a:gd name="connsiteX2" fmla="*/ 6154325 w 6197600"/>
              <a:gd name="connsiteY2" fmla="*/ 0 h 259645"/>
              <a:gd name="connsiteX3" fmla="*/ 6197600 w 6197600"/>
              <a:gd name="connsiteY3" fmla="*/ 43275 h 259645"/>
              <a:gd name="connsiteX4" fmla="*/ 6197600 w 6197600"/>
              <a:gd name="connsiteY4" fmla="*/ 216370 h 259645"/>
              <a:gd name="connsiteX5" fmla="*/ 6154325 w 6197600"/>
              <a:gd name="connsiteY5" fmla="*/ 259645 h 259645"/>
              <a:gd name="connsiteX6" fmla="*/ 43275 w 6197600"/>
              <a:gd name="connsiteY6" fmla="*/ 259645 h 259645"/>
              <a:gd name="connsiteX7" fmla="*/ 0 w 6197600"/>
              <a:gd name="connsiteY7" fmla="*/ 216370 h 259645"/>
              <a:gd name="connsiteX8" fmla="*/ 0 w 6197600"/>
              <a:gd name="connsiteY8" fmla="*/ 43275 h 259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97600" h="259645">
                <a:moveTo>
                  <a:pt x="0" y="43275"/>
                </a:moveTo>
                <a:cubicBezTo>
                  <a:pt x="0" y="19375"/>
                  <a:pt x="19375" y="0"/>
                  <a:pt x="43275" y="0"/>
                </a:cubicBezTo>
                <a:lnTo>
                  <a:pt x="6154325" y="0"/>
                </a:lnTo>
                <a:cubicBezTo>
                  <a:pt x="6178225" y="0"/>
                  <a:pt x="6197600" y="19375"/>
                  <a:pt x="6197600" y="43275"/>
                </a:cubicBezTo>
                <a:lnTo>
                  <a:pt x="6197600" y="216370"/>
                </a:lnTo>
                <a:cubicBezTo>
                  <a:pt x="6197600" y="240270"/>
                  <a:pt x="6178225" y="259645"/>
                  <a:pt x="6154325" y="259645"/>
                </a:cubicBezTo>
                <a:lnTo>
                  <a:pt x="43275" y="259645"/>
                </a:lnTo>
                <a:cubicBezTo>
                  <a:pt x="19375" y="259645"/>
                  <a:pt x="0" y="240270"/>
                  <a:pt x="0" y="216370"/>
                </a:cubicBezTo>
                <a:lnTo>
                  <a:pt x="0" y="43275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9355" tIns="119355" rIns="119355" bIns="119355" numCol="1" spcCol="1270" anchor="ctr" anchorCtr="0">
            <a:noAutofit/>
          </a:bodyPr>
          <a:lstStyle/>
          <a:p>
            <a:pPr marL="0" lvl="0" indent="0" algn="l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vi-VN" sz="3200" b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viết kể về chuyến tham quan khu lưu niệm Nguyễn </a:t>
            </a:r>
            <a:r>
              <a:rPr lang="en-US" sz="3200" b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sz="3200" b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endParaRPr lang="en-US" sz="3200" b="1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13E18F9D-BABB-6C42-D38F-A882D73F4395}"/>
              </a:ext>
            </a:extLst>
          </p:cNvPr>
          <p:cNvSpPr/>
          <p:nvPr/>
        </p:nvSpPr>
        <p:spPr>
          <a:xfrm>
            <a:off x="5321300" y="5486211"/>
            <a:ext cx="6197600" cy="962008"/>
          </a:xfrm>
          <a:custGeom>
            <a:avLst/>
            <a:gdLst>
              <a:gd name="connsiteX0" fmla="*/ 0 w 6197600"/>
              <a:gd name="connsiteY0" fmla="*/ 43275 h 259645"/>
              <a:gd name="connsiteX1" fmla="*/ 43275 w 6197600"/>
              <a:gd name="connsiteY1" fmla="*/ 0 h 259645"/>
              <a:gd name="connsiteX2" fmla="*/ 6154325 w 6197600"/>
              <a:gd name="connsiteY2" fmla="*/ 0 h 259645"/>
              <a:gd name="connsiteX3" fmla="*/ 6197600 w 6197600"/>
              <a:gd name="connsiteY3" fmla="*/ 43275 h 259645"/>
              <a:gd name="connsiteX4" fmla="*/ 6197600 w 6197600"/>
              <a:gd name="connsiteY4" fmla="*/ 216370 h 259645"/>
              <a:gd name="connsiteX5" fmla="*/ 6154325 w 6197600"/>
              <a:gd name="connsiteY5" fmla="*/ 259645 h 259645"/>
              <a:gd name="connsiteX6" fmla="*/ 43275 w 6197600"/>
              <a:gd name="connsiteY6" fmla="*/ 259645 h 259645"/>
              <a:gd name="connsiteX7" fmla="*/ 0 w 6197600"/>
              <a:gd name="connsiteY7" fmla="*/ 216370 h 259645"/>
              <a:gd name="connsiteX8" fmla="*/ 0 w 6197600"/>
              <a:gd name="connsiteY8" fmla="*/ 43275 h 259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97600" h="259645">
                <a:moveTo>
                  <a:pt x="0" y="43275"/>
                </a:moveTo>
                <a:cubicBezTo>
                  <a:pt x="0" y="19375"/>
                  <a:pt x="19375" y="0"/>
                  <a:pt x="43275" y="0"/>
                </a:cubicBezTo>
                <a:lnTo>
                  <a:pt x="6154325" y="0"/>
                </a:lnTo>
                <a:cubicBezTo>
                  <a:pt x="6178225" y="0"/>
                  <a:pt x="6197600" y="19375"/>
                  <a:pt x="6197600" y="43275"/>
                </a:cubicBezTo>
                <a:lnTo>
                  <a:pt x="6197600" y="216370"/>
                </a:lnTo>
                <a:cubicBezTo>
                  <a:pt x="6197600" y="240270"/>
                  <a:pt x="6178225" y="259645"/>
                  <a:pt x="6154325" y="259645"/>
                </a:cubicBezTo>
                <a:lnTo>
                  <a:pt x="43275" y="259645"/>
                </a:lnTo>
                <a:cubicBezTo>
                  <a:pt x="19375" y="259645"/>
                  <a:pt x="0" y="240270"/>
                  <a:pt x="0" y="216370"/>
                </a:cubicBezTo>
                <a:lnTo>
                  <a:pt x="0" y="43275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9355" tIns="119355" rIns="119355" bIns="119355" numCol="1" spcCol="1270" anchor="ctr" anchorCtr="0">
            <a:noAutofit/>
          </a:bodyPr>
          <a:lstStyle/>
          <a:p>
            <a:pPr marL="0" lvl="0" indent="0" algn="l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200" b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vi-VN" sz="3200" b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ục đích</a:t>
            </a:r>
            <a:r>
              <a:rPr lang="en-US" sz="3200" b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sz="3200" b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phục vụ cho việc học tập. </a:t>
            </a:r>
            <a:endParaRPr lang="en-US" sz="3200" b="1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832920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2">
            <a:extLst>
              <a:ext uri="{FF2B5EF4-FFF2-40B4-BE49-F238E27FC236}">
                <a16:creationId xmlns:a16="http://schemas.microsoft.com/office/drawing/2014/main" id="{F6E384F5-137A-40B1-97F0-694CC6ECD5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122218"/>
            <a:ext cx="3730752" cy="4735782"/>
          </a:xfrm>
          <a:custGeom>
            <a:avLst/>
            <a:gdLst>
              <a:gd name="connsiteX0" fmla="*/ 640080 w 3730752"/>
              <a:gd name="connsiteY0" fmla="*/ 0 h 4735782"/>
              <a:gd name="connsiteX1" fmla="*/ 3730752 w 3730752"/>
              <a:gd name="connsiteY1" fmla="*/ 3090672 h 4735782"/>
              <a:gd name="connsiteX2" fmla="*/ 3357725 w 3730752"/>
              <a:gd name="connsiteY2" fmla="*/ 4563870 h 4735782"/>
              <a:gd name="connsiteX3" fmla="*/ 3253285 w 3730752"/>
              <a:gd name="connsiteY3" fmla="*/ 4735782 h 4735782"/>
              <a:gd name="connsiteX4" fmla="*/ 0 w 3730752"/>
              <a:gd name="connsiteY4" fmla="*/ 4735782 h 4735782"/>
              <a:gd name="connsiteX5" fmla="*/ 0 w 3730752"/>
              <a:gd name="connsiteY5" fmla="*/ 67215 h 4735782"/>
              <a:gd name="connsiteX6" fmla="*/ 17202 w 3730752"/>
              <a:gd name="connsiteY6" fmla="*/ 62792 h 4735782"/>
              <a:gd name="connsiteX7" fmla="*/ 640080 w 3730752"/>
              <a:gd name="connsiteY7" fmla="*/ 0 h 4735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30752" h="4735782">
                <a:moveTo>
                  <a:pt x="640080" y="0"/>
                </a:moveTo>
                <a:cubicBezTo>
                  <a:pt x="2347011" y="0"/>
                  <a:pt x="3730752" y="1383741"/>
                  <a:pt x="3730752" y="3090672"/>
                </a:cubicBezTo>
                <a:cubicBezTo>
                  <a:pt x="3730752" y="3624088"/>
                  <a:pt x="3595621" y="4125943"/>
                  <a:pt x="3357725" y="4563870"/>
                </a:cubicBezTo>
                <a:lnTo>
                  <a:pt x="3253285" y="4735782"/>
                </a:lnTo>
                <a:lnTo>
                  <a:pt x="0" y="4735782"/>
                </a:lnTo>
                <a:lnTo>
                  <a:pt x="0" y="67215"/>
                </a:lnTo>
                <a:lnTo>
                  <a:pt x="17202" y="62792"/>
                </a:lnTo>
                <a:cubicBezTo>
                  <a:pt x="218397" y="21621"/>
                  <a:pt x="426714" y="0"/>
                  <a:pt x="64008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DBC4630-03DA-474F-BBCB-BA3AE6B317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1982" y="-4332"/>
            <a:ext cx="4242816" cy="2454158"/>
          </a:xfrm>
          <a:custGeom>
            <a:avLst/>
            <a:gdLst>
              <a:gd name="connsiteX0" fmla="*/ 28633 w 4242816"/>
              <a:gd name="connsiteY0" fmla="*/ 0 h 2454158"/>
              <a:gd name="connsiteX1" fmla="*/ 4214183 w 4242816"/>
              <a:gd name="connsiteY1" fmla="*/ 0 h 2454158"/>
              <a:gd name="connsiteX2" fmla="*/ 4231864 w 4242816"/>
              <a:gd name="connsiteY2" fmla="*/ 115848 h 2454158"/>
              <a:gd name="connsiteX3" fmla="*/ 4242816 w 4242816"/>
              <a:gd name="connsiteY3" fmla="*/ 332750 h 2454158"/>
              <a:gd name="connsiteX4" fmla="*/ 2121408 w 4242816"/>
              <a:gd name="connsiteY4" fmla="*/ 2454158 h 2454158"/>
              <a:gd name="connsiteX5" fmla="*/ 0 w 4242816"/>
              <a:gd name="connsiteY5" fmla="*/ 332750 h 2454158"/>
              <a:gd name="connsiteX6" fmla="*/ 10953 w 4242816"/>
              <a:gd name="connsiteY6" fmla="*/ 115848 h 2454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42816" h="2454158">
                <a:moveTo>
                  <a:pt x="28633" y="0"/>
                </a:moveTo>
                <a:lnTo>
                  <a:pt x="4214183" y="0"/>
                </a:lnTo>
                <a:lnTo>
                  <a:pt x="4231864" y="115848"/>
                </a:lnTo>
                <a:cubicBezTo>
                  <a:pt x="4239106" y="187164"/>
                  <a:pt x="4242816" y="259524"/>
                  <a:pt x="4242816" y="332750"/>
                </a:cubicBezTo>
                <a:cubicBezTo>
                  <a:pt x="4242816" y="1504371"/>
                  <a:pt x="3293029" y="2454158"/>
                  <a:pt x="2121408" y="2454158"/>
                </a:cubicBezTo>
                <a:cubicBezTo>
                  <a:pt x="949787" y="2454158"/>
                  <a:pt x="0" y="1504371"/>
                  <a:pt x="0" y="332750"/>
                </a:cubicBezTo>
                <a:cubicBezTo>
                  <a:pt x="0" y="259524"/>
                  <a:pt x="3710" y="187164"/>
                  <a:pt x="10953" y="115848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 descr="A painting on a wall&#10;&#10;Description automatically generated with low confidence">
            <a:extLst>
              <a:ext uri="{FF2B5EF4-FFF2-40B4-BE49-F238E27FC236}">
                <a16:creationId xmlns:a16="http://schemas.microsoft.com/office/drawing/2014/main" id="{77BAEF86-1A9A-1E24-CE4C-1DFF2A3712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3" b="9991"/>
          <a:stretch/>
        </p:blipFill>
        <p:spPr>
          <a:xfrm>
            <a:off x="1246573" y="10"/>
            <a:ext cx="3913632" cy="2285224"/>
          </a:xfrm>
          <a:custGeom>
            <a:avLst/>
            <a:gdLst/>
            <a:ahLst/>
            <a:cxnLst/>
            <a:rect l="l" t="t" r="r" b="b"/>
            <a:pathLst>
              <a:path w="3913632" h="2285234">
                <a:moveTo>
                  <a:pt x="29691" y="0"/>
                </a:moveTo>
                <a:lnTo>
                  <a:pt x="3883942" y="0"/>
                </a:lnTo>
                <a:lnTo>
                  <a:pt x="3903529" y="128345"/>
                </a:lnTo>
                <a:cubicBezTo>
                  <a:pt x="3910210" y="194127"/>
                  <a:pt x="3913632" y="260873"/>
                  <a:pt x="3913632" y="328418"/>
                </a:cubicBezTo>
                <a:cubicBezTo>
                  <a:pt x="3913632" y="1409138"/>
                  <a:pt x="3037536" y="2285234"/>
                  <a:pt x="1956816" y="2285234"/>
                </a:cubicBezTo>
                <a:cubicBezTo>
                  <a:pt x="876096" y="2285234"/>
                  <a:pt x="0" y="1409138"/>
                  <a:pt x="0" y="328418"/>
                </a:cubicBezTo>
                <a:cubicBezTo>
                  <a:pt x="0" y="260873"/>
                  <a:pt x="3422" y="194127"/>
                  <a:pt x="10103" y="128345"/>
                </a:cubicBez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219C36A-D053-6187-100D-9FA5696018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051" r="21443" b="-1"/>
          <a:stretch/>
        </p:blipFill>
        <p:spPr>
          <a:xfrm>
            <a:off x="20" y="2288331"/>
            <a:ext cx="3564618" cy="4569668"/>
          </a:xfrm>
          <a:custGeom>
            <a:avLst/>
            <a:gdLst/>
            <a:ahLst/>
            <a:cxnLst/>
            <a:rect l="l" t="t" r="r" b="b"/>
            <a:pathLst>
              <a:path w="3564638" h="4569668">
                <a:moveTo>
                  <a:pt x="640080" y="0"/>
                </a:moveTo>
                <a:cubicBezTo>
                  <a:pt x="2255269" y="0"/>
                  <a:pt x="3564638" y="1309369"/>
                  <a:pt x="3564638" y="2924558"/>
                </a:cubicBezTo>
                <a:cubicBezTo>
                  <a:pt x="3564638" y="3530254"/>
                  <a:pt x="3380508" y="4092944"/>
                  <a:pt x="3065170" y="4559707"/>
                </a:cubicBezTo>
                <a:lnTo>
                  <a:pt x="3057720" y="4569668"/>
                </a:lnTo>
                <a:lnTo>
                  <a:pt x="0" y="4569668"/>
                </a:lnTo>
                <a:lnTo>
                  <a:pt x="0" y="72448"/>
                </a:lnTo>
                <a:lnTo>
                  <a:pt x="50679" y="59417"/>
                </a:lnTo>
                <a:cubicBezTo>
                  <a:pt x="241061" y="20459"/>
                  <a:pt x="438181" y="0"/>
                  <a:pt x="640080" y="0"/>
                </a:cubicBezTo>
                <a:close/>
              </a:path>
            </a:pathLst>
          </a:cu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78418A25-6EAC-4140-BFE6-284E1925B5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60967" y="561316"/>
            <a:ext cx="3182112" cy="3182112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group of people walking on a sidewalk&#10;&#10;Description automatically generated with low confidence">
            <a:extLst>
              <a:ext uri="{FF2B5EF4-FFF2-40B4-BE49-F238E27FC236}">
                <a16:creationId xmlns:a16="http://schemas.microsoft.com/office/drawing/2014/main" id="{20503422-108D-27F3-E468-AE10FD322D9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116" r="4301" b="-3"/>
          <a:stretch/>
        </p:blipFill>
        <p:spPr>
          <a:xfrm>
            <a:off x="5525559" y="725908"/>
            <a:ext cx="2852928" cy="2852928"/>
          </a:xfrm>
          <a:custGeom>
            <a:avLst/>
            <a:gdLst/>
            <a:ahLst/>
            <a:cxnLst/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</p:spPr>
      </p:pic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6B9D64DB-4D5C-4A91-B45F-F301E3174F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2568" y="-4332"/>
            <a:ext cx="3439432" cy="3550083"/>
          </a:xfrm>
          <a:custGeom>
            <a:avLst/>
            <a:gdLst>
              <a:gd name="connsiteX0" fmla="*/ 115336 w 3439432"/>
              <a:gd name="connsiteY0" fmla="*/ 0 h 3550083"/>
              <a:gd name="connsiteX1" fmla="*/ 3439432 w 3439432"/>
              <a:gd name="connsiteY1" fmla="*/ 0 h 3550083"/>
              <a:gd name="connsiteX2" fmla="*/ 3439432 w 3439432"/>
              <a:gd name="connsiteY2" fmla="*/ 3462762 h 3550083"/>
              <a:gd name="connsiteX3" fmla="*/ 3318024 w 3439432"/>
              <a:gd name="connsiteY3" fmla="*/ 3493980 h 3550083"/>
              <a:gd name="connsiteX4" fmla="*/ 2761488 w 3439432"/>
              <a:gd name="connsiteY4" fmla="*/ 3550083 h 3550083"/>
              <a:gd name="connsiteX5" fmla="*/ 0 w 3439432"/>
              <a:gd name="connsiteY5" fmla="*/ 788595 h 3550083"/>
              <a:gd name="connsiteX6" fmla="*/ 70713 w 3439432"/>
              <a:gd name="connsiteY6" fmla="*/ 164949 h 3550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39432" h="3550083">
                <a:moveTo>
                  <a:pt x="115336" y="0"/>
                </a:moveTo>
                <a:lnTo>
                  <a:pt x="3439432" y="0"/>
                </a:lnTo>
                <a:lnTo>
                  <a:pt x="3439432" y="3462762"/>
                </a:lnTo>
                <a:lnTo>
                  <a:pt x="3318024" y="3493980"/>
                </a:lnTo>
                <a:cubicBezTo>
                  <a:pt x="3138258" y="3530765"/>
                  <a:pt x="2952129" y="3550083"/>
                  <a:pt x="2761488" y="3550083"/>
                </a:cubicBezTo>
                <a:cubicBezTo>
                  <a:pt x="1236360" y="3550083"/>
                  <a:pt x="0" y="2313723"/>
                  <a:pt x="0" y="788595"/>
                </a:cubicBezTo>
                <a:cubicBezTo>
                  <a:pt x="0" y="574124"/>
                  <a:pt x="24450" y="365364"/>
                  <a:pt x="70713" y="164949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9177AEB-3B2F-541C-C922-BC3628D8E04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623" r="-3" b="27369"/>
          <a:stretch/>
        </p:blipFill>
        <p:spPr>
          <a:xfrm>
            <a:off x="8918761" y="-4331"/>
            <a:ext cx="3273238" cy="3383891"/>
          </a:xfrm>
          <a:custGeom>
            <a:avLst/>
            <a:gdLst/>
            <a:ahLst/>
            <a:cxnLst/>
            <a:rect l="l" t="t" r="r" b="b"/>
            <a:pathLst>
              <a:path w="3273238" h="3383891">
                <a:moveTo>
                  <a:pt x="122841" y="0"/>
                </a:moveTo>
                <a:lnTo>
                  <a:pt x="3273238" y="0"/>
                </a:lnTo>
                <a:lnTo>
                  <a:pt x="3273238" y="3291335"/>
                </a:lnTo>
                <a:lnTo>
                  <a:pt x="3118338" y="3331164"/>
                </a:lnTo>
                <a:cubicBezTo>
                  <a:pt x="2949390" y="3365736"/>
                  <a:pt x="2774463" y="3383891"/>
                  <a:pt x="2595295" y="3383891"/>
                </a:cubicBezTo>
                <a:cubicBezTo>
                  <a:pt x="1161953" y="3383891"/>
                  <a:pt x="0" y="2221938"/>
                  <a:pt x="0" y="788596"/>
                </a:cubicBezTo>
                <a:cubicBezTo>
                  <a:pt x="0" y="519845"/>
                  <a:pt x="40850" y="260634"/>
                  <a:pt x="116679" y="16835"/>
                </a:cubicBezTo>
                <a:close/>
              </a:path>
            </a:pathLst>
          </a:custGeom>
        </p:spPr>
      </p:pic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CB14CE1B-4BC5-4EF2-BE3D-05E4F580B3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99331" y="3907418"/>
            <a:ext cx="2992669" cy="2950582"/>
          </a:xfrm>
          <a:custGeom>
            <a:avLst/>
            <a:gdLst>
              <a:gd name="connsiteX0" fmla="*/ 2052140 w 2992669"/>
              <a:gd name="connsiteY0" fmla="*/ 0 h 2950582"/>
              <a:gd name="connsiteX1" fmla="*/ 2850926 w 2992669"/>
              <a:gd name="connsiteY1" fmla="*/ 161267 h 2950582"/>
              <a:gd name="connsiteX2" fmla="*/ 2992669 w 2992669"/>
              <a:gd name="connsiteY2" fmla="*/ 229549 h 2950582"/>
              <a:gd name="connsiteX3" fmla="*/ 2992669 w 2992669"/>
              <a:gd name="connsiteY3" fmla="*/ 2950582 h 2950582"/>
              <a:gd name="connsiteX4" fmla="*/ 209274 w 2992669"/>
              <a:gd name="connsiteY4" fmla="*/ 2950582 h 2950582"/>
              <a:gd name="connsiteX5" fmla="*/ 161267 w 2992669"/>
              <a:gd name="connsiteY5" fmla="*/ 2850926 h 2950582"/>
              <a:gd name="connsiteX6" fmla="*/ 0 w 2992669"/>
              <a:gd name="connsiteY6" fmla="*/ 2052140 h 2950582"/>
              <a:gd name="connsiteX7" fmla="*/ 2052140 w 2992669"/>
              <a:gd name="connsiteY7" fmla="*/ 0 h 2950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92669" h="2950582">
                <a:moveTo>
                  <a:pt x="2052140" y="0"/>
                </a:moveTo>
                <a:cubicBezTo>
                  <a:pt x="2335482" y="0"/>
                  <a:pt x="2605411" y="57424"/>
                  <a:pt x="2850926" y="161267"/>
                </a:cubicBezTo>
                <a:lnTo>
                  <a:pt x="2992669" y="229549"/>
                </a:lnTo>
                <a:lnTo>
                  <a:pt x="2992669" y="2950582"/>
                </a:lnTo>
                <a:lnTo>
                  <a:pt x="209274" y="2950582"/>
                </a:lnTo>
                <a:lnTo>
                  <a:pt x="161267" y="2850926"/>
                </a:lnTo>
                <a:cubicBezTo>
                  <a:pt x="57423" y="2605411"/>
                  <a:pt x="0" y="2335482"/>
                  <a:pt x="0" y="2052140"/>
                </a:cubicBezTo>
                <a:cubicBezTo>
                  <a:pt x="0" y="918774"/>
                  <a:pt x="918774" y="0"/>
                  <a:pt x="205214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3CB9A84-C43E-F0C4-C6D1-92577522D06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251" r="14582"/>
          <a:stretch/>
        </p:blipFill>
        <p:spPr>
          <a:xfrm>
            <a:off x="9363236" y="4071322"/>
            <a:ext cx="2828765" cy="2786678"/>
          </a:xfrm>
          <a:custGeom>
            <a:avLst/>
            <a:gdLst/>
            <a:ahLst/>
            <a:cxnLst/>
            <a:rect l="l" t="t" r="r" b="b"/>
            <a:pathLst>
              <a:path w="2828765" h="2786678">
                <a:moveTo>
                  <a:pt x="1888236" y="0"/>
                </a:moveTo>
                <a:cubicBezTo>
                  <a:pt x="2214125" y="0"/>
                  <a:pt x="2520731" y="82558"/>
                  <a:pt x="2788281" y="227900"/>
                </a:cubicBezTo>
                <a:lnTo>
                  <a:pt x="2828765" y="252495"/>
                </a:lnTo>
                <a:lnTo>
                  <a:pt x="2828765" y="2786678"/>
                </a:lnTo>
                <a:lnTo>
                  <a:pt x="227128" y="2786678"/>
                </a:lnTo>
                <a:lnTo>
                  <a:pt x="148387" y="2623223"/>
                </a:lnTo>
                <a:cubicBezTo>
                  <a:pt x="52837" y="2397318"/>
                  <a:pt x="0" y="2148947"/>
                  <a:pt x="0" y="1888236"/>
                </a:cubicBezTo>
                <a:cubicBezTo>
                  <a:pt x="0" y="845392"/>
                  <a:pt x="845392" y="0"/>
                  <a:pt x="1888236" y="0"/>
                </a:cubicBezTo>
                <a:close/>
              </a:path>
            </a:pathLst>
          </a:cu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3AB4EFD-3D10-AADD-ADC6-658FFC3CBC20}"/>
              </a:ext>
            </a:extLst>
          </p:cNvPr>
          <p:cNvSpPr txBox="1"/>
          <p:nvPr/>
        </p:nvSpPr>
        <p:spPr>
          <a:xfrm>
            <a:off x="3937326" y="4628938"/>
            <a:ext cx="52620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Tường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chuyến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endParaRPr lang="en-US" sz="3600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B298020-61D9-41A9-FC1C-8308A664587B}"/>
              </a:ext>
            </a:extLst>
          </p:cNvPr>
          <p:cNvSpPr txBox="1"/>
          <p:nvPr/>
        </p:nvSpPr>
        <p:spPr>
          <a:xfrm>
            <a:off x="3937326" y="5592244"/>
            <a:ext cx="427102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ấn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3200" dirty="0"/>
          </a:p>
        </p:txBody>
      </p:sp>
      <p:sp>
        <p:nvSpPr>
          <p:cNvPr id="18" name="Rectangle: Diagonal Corners Rounded 17">
            <a:extLst>
              <a:ext uri="{FF2B5EF4-FFF2-40B4-BE49-F238E27FC236}">
                <a16:creationId xmlns:a16="http://schemas.microsoft.com/office/drawing/2014/main" id="{961C9E77-4EBB-E05A-89A6-076C11323C7B}"/>
              </a:ext>
            </a:extLst>
          </p:cNvPr>
          <p:cNvSpPr/>
          <p:nvPr/>
        </p:nvSpPr>
        <p:spPr>
          <a:xfrm>
            <a:off x="3728543" y="3560877"/>
            <a:ext cx="4359294" cy="914400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Thân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13596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D1C67BB-6E37-8CAA-F3C6-B618E21A56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614" b="1840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37BEA046-BE9B-3A10-1A72-0F7FDE22073E}"/>
              </a:ext>
            </a:extLst>
          </p:cNvPr>
          <p:cNvSpPr/>
          <p:nvPr/>
        </p:nvSpPr>
        <p:spPr>
          <a:xfrm>
            <a:off x="271463" y="187325"/>
            <a:ext cx="5243512" cy="942975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C. Kết bài</a:t>
            </a:r>
            <a:r>
              <a:rPr lang="en-US" sz="3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–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đoạn</a:t>
            </a:r>
            <a:r>
              <a:rPr lang="en-US" sz="3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cuối</a:t>
            </a:r>
            <a:r>
              <a:rPr lang="vi-VN" sz="3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:</a:t>
            </a:r>
            <a:endParaRPr lang="en-US" sz="3600" dirty="0">
              <a:solidFill>
                <a:srgbClr val="0070C0"/>
              </a:solidFill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07D06A8-9591-E5A6-DB7A-E5EA566B6ADF}"/>
              </a:ext>
            </a:extLst>
          </p:cNvPr>
          <p:cNvGrpSpPr/>
          <p:nvPr/>
        </p:nvGrpSpPr>
        <p:grpSpPr>
          <a:xfrm>
            <a:off x="6526748" y="2468620"/>
            <a:ext cx="2376132" cy="2251587"/>
            <a:chOff x="6526748" y="2468620"/>
            <a:chExt cx="2376132" cy="2251587"/>
          </a:xfrm>
        </p:grpSpPr>
        <p:grpSp>
          <p:nvGrpSpPr>
            <p:cNvPr id="5" name="组合 8">
              <a:extLst>
                <a:ext uri="{FF2B5EF4-FFF2-40B4-BE49-F238E27FC236}">
                  <a16:creationId xmlns:a16="http://schemas.microsoft.com/office/drawing/2014/main" id="{49BA6FF0-BEB1-F420-A0FD-DE673A4AB385}"/>
                </a:ext>
              </a:extLst>
            </p:cNvPr>
            <p:cNvGrpSpPr/>
            <p:nvPr/>
          </p:nvGrpSpPr>
          <p:grpSpPr>
            <a:xfrm>
              <a:off x="6526748" y="2468620"/>
              <a:ext cx="2376132" cy="2251587"/>
              <a:chOff x="1919654" y="1301262"/>
              <a:chExt cx="1459523" cy="1459523"/>
            </a:xfrm>
          </p:grpSpPr>
          <p:sp>
            <p:nvSpPr>
              <p:cNvPr id="8" name="椭圆 9">
                <a:extLst>
                  <a:ext uri="{FF2B5EF4-FFF2-40B4-BE49-F238E27FC236}">
                    <a16:creationId xmlns:a16="http://schemas.microsoft.com/office/drawing/2014/main" id="{1BCF35EF-2C9E-E006-7B63-81D95C9AD392}"/>
                  </a:ext>
                </a:extLst>
              </p:cNvPr>
              <p:cNvSpPr/>
              <p:nvPr/>
            </p:nvSpPr>
            <p:spPr>
              <a:xfrm>
                <a:off x="1919654" y="1301262"/>
                <a:ext cx="1459523" cy="1459523"/>
              </a:xfrm>
              <a:prstGeom prst="ellipse">
                <a:avLst/>
              </a:prstGeom>
              <a:solidFill>
                <a:srgbClr val="000000">
                  <a:lumMod val="50000"/>
                  <a:lumOff val="5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</a:ex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微软雅黑" panose="020B0503020204020204" pitchFamily="34" charset="-122"/>
                </a:endParaRPr>
              </a:p>
            </p:txBody>
          </p:sp>
          <p:sp>
            <p:nvSpPr>
              <p:cNvPr id="9" name="椭圆 10">
                <a:extLst>
                  <a:ext uri="{FF2B5EF4-FFF2-40B4-BE49-F238E27FC236}">
                    <a16:creationId xmlns:a16="http://schemas.microsoft.com/office/drawing/2014/main" id="{414BCA8E-8C76-FC4A-A462-A08DAFC889FC}"/>
                  </a:ext>
                </a:extLst>
              </p:cNvPr>
              <p:cNvSpPr/>
              <p:nvPr/>
            </p:nvSpPr>
            <p:spPr>
              <a:xfrm>
                <a:off x="1966546" y="1348153"/>
                <a:ext cx="1365737" cy="1365737"/>
              </a:xfrm>
              <a:prstGeom prst="ellipse">
                <a:avLst/>
              </a:prstGeom>
              <a:solidFill>
                <a:srgbClr val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微软雅黑" panose="020B0503020204020204" pitchFamily="34" charset="-122"/>
                </a:endParaRPr>
              </a:p>
            </p:txBody>
          </p:sp>
          <p:sp>
            <p:nvSpPr>
              <p:cNvPr id="10" name="椭圆 11">
                <a:extLst>
                  <a:ext uri="{FF2B5EF4-FFF2-40B4-BE49-F238E27FC236}">
                    <a16:creationId xmlns:a16="http://schemas.microsoft.com/office/drawing/2014/main" id="{B4DECF40-8189-84B8-C936-0EAF5BDFD602}"/>
                  </a:ext>
                </a:extLst>
              </p:cNvPr>
              <p:cNvSpPr/>
              <p:nvPr/>
            </p:nvSpPr>
            <p:spPr>
              <a:xfrm>
                <a:off x="2031023" y="1412631"/>
                <a:ext cx="1230922" cy="1230922"/>
              </a:xfrm>
              <a:prstGeom prst="ellipse">
                <a:avLst/>
              </a:prstGeom>
              <a:noFill/>
              <a:ln w="19050" cap="flat" cmpd="sng" algn="ctr">
                <a:solidFill>
                  <a:srgbClr val="000000">
                    <a:lumMod val="50000"/>
                    <a:lumOff val="50000"/>
                  </a:srgbClr>
                </a:solidFill>
                <a:prstDash val="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微软雅黑" panose="020B0503020204020204" pitchFamily="34" charset="-122"/>
                </a:endParaRP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3667193-0917-ABA0-CB44-A4EBBD91265B}"/>
                </a:ext>
              </a:extLst>
            </p:cNvPr>
            <p:cNvSpPr txBox="1"/>
            <p:nvPr/>
          </p:nvSpPr>
          <p:spPr>
            <a:xfrm>
              <a:off x="6909465" y="2870682"/>
              <a:ext cx="1603694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Cảm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xúc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suy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nghĩ</a:t>
              </a:r>
              <a:endParaRPr lang="en-US" sz="32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1CFBFA2-B3C2-BE2D-9247-AD3A3BEB22BB}"/>
              </a:ext>
            </a:extLst>
          </p:cNvPr>
          <p:cNvGrpSpPr/>
          <p:nvPr/>
        </p:nvGrpSpPr>
        <p:grpSpPr>
          <a:xfrm>
            <a:off x="3631652" y="1308025"/>
            <a:ext cx="2716623" cy="3596418"/>
            <a:chOff x="3631652" y="1308025"/>
            <a:chExt cx="2716623" cy="3596418"/>
          </a:xfrm>
        </p:grpSpPr>
        <p:sp>
          <p:nvSpPr>
            <p:cNvPr id="18" name="Freeform 330">
              <a:extLst>
                <a:ext uri="{FF2B5EF4-FFF2-40B4-BE49-F238E27FC236}">
                  <a16:creationId xmlns:a16="http://schemas.microsoft.com/office/drawing/2014/main" id="{F17E9E2B-0413-CE9F-99E8-8DB179DDDF5B}"/>
                </a:ext>
              </a:extLst>
            </p:cNvPr>
            <p:cNvSpPr>
              <a:spLocks/>
            </p:cNvSpPr>
            <p:nvPr/>
          </p:nvSpPr>
          <p:spPr bwMode="auto">
            <a:xfrm rot="15881595" flipV="1">
              <a:off x="3191755" y="1747922"/>
              <a:ext cx="3596418" cy="2716623"/>
            </a:xfrm>
            <a:custGeom>
              <a:avLst/>
              <a:gdLst>
                <a:gd name="T0" fmla="*/ 0 w 462"/>
                <a:gd name="T1" fmla="*/ 245 h 347"/>
                <a:gd name="T2" fmla="*/ 239 w 462"/>
                <a:gd name="T3" fmla="*/ 66 h 347"/>
                <a:gd name="T4" fmla="*/ 401 w 462"/>
                <a:gd name="T5" fmla="*/ 261 h 347"/>
                <a:gd name="T6" fmla="*/ 0 w 462"/>
                <a:gd name="T7" fmla="*/ 245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347">
                  <a:moveTo>
                    <a:pt x="0" y="245"/>
                  </a:moveTo>
                  <a:cubicBezTo>
                    <a:pt x="99" y="242"/>
                    <a:pt x="138" y="129"/>
                    <a:pt x="239" y="66"/>
                  </a:cubicBezTo>
                  <a:cubicBezTo>
                    <a:pt x="345" y="0"/>
                    <a:pt x="462" y="177"/>
                    <a:pt x="401" y="261"/>
                  </a:cubicBezTo>
                  <a:cubicBezTo>
                    <a:pt x="339" y="347"/>
                    <a:pt x="57" y="326"/>
                    <a:pt x="0" y="245"/>
                  </a:cubicBezTo>
                  <a:close/>
                </a:path>
              </a:pathLst>
            </a:custGeom>
            <a:solidFill>
              <a:srgbClr val="1AA60F"/>
            </a:solidFill>
            <a:ln w="47625" cap="flat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22FCBA0-0CE2-4E73-397B-CFEA34A1C4E9}"/>
                </a:ext>
              </a:extLst>
            </p:cNvPr>
            <p:cNvSpPr txBox="1"/>
            <p:nvPr/>
          </p:nvSpPr>
          <p:spPr>
            <a:xfrm>
              <a:off x="3949494" y="2300483"/>
              <a:ext cx="1661886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Trầm</a:t>
              </a:r>
              <a:r>
                <a:rPr lang="en-US" sz="3600" b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lắng</a:t>
              </a:r>
              <a:endParaRPr lang="en-US" sz="36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4F24BAE7-29CD-A316-850E-1094EECB46E5}"/>
              </a:ext>
            </a:extLst>
          </p:cNvPr>
          <p:cNvGrpSpPr/>
          <p:nvPr/>
        </p:nvGrpSpPr>
        <p:grpSpPr>
          <a:xfrm>
            <a:off x="6070306" y="238658"/>
            <a:ext cx="3988745" cy="2421167"/>
            <a:chOff x="6070306" y="238658"/>
            <a:chExt cx="3988745" cy="2421167"/>
          </a:xfrm>
        </p:grpSpPr>
        <p:sp>
          <p:nvSpPr>
            <p:cNvPr id="12" name="Freeform 330">
              <a:extLst>
                <a:ext uri="{FF2B5EF4-FFF2-40B4-BE49-F238E27FC236}">
                  <a16:creationId xmlns:a16="http://schemas.microsoft.com/office/drawing/2014/main" id="{5F775F49-CFA3-D82A-B26F-B78B816D732C}"/>
                </a:ext>
              </a:extLst>
            </p:cNvPr>
            <p:cNvSpPr>
              <a:spLocks/>
            </p:cNvSpPr>
            <p:nvPr/>
          </p:nvSpPr>
          <p:spPr bwMode="auto">
            <a:xfrm rot="21281595" flipV="1">
              <a:off x="6070306" y="238658"/>
              <a:ext cx="3988745" cy="2421167"/>
            </a:xfrm>
            <a:custGeom>
              <a:avLst/>
              <a:gdLst>
                <a:gd name="T0" fmla="*/ 0 w 462"/>
                <a:gd name="T1" fmla="*/ 245 h 347"/>
                <a:gd name="T2" fmla="*/ 239 w 462"/>
                <a:gd name="T3" fmla="*/ 66 h 347"/>
                <a:gd name="T4" fmla="*/ 401 w 462"/>
                <a:gd name="T5" fmla="*/ 261 h 347"/>
                <a:gd name="T6" fmla="*/ 0 w 462"/>
                <a:gd name="T7" fmla="*/ 245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347">
                  <a:moveTo>
                    <a:pt x="0" y="245"/>
                  </a:moveTo>
                  <a:cubicBezTo>
                    <a:pt x="99" y="242"/>
                    <a:pt x="138" y="129"/>
                    <a:pt x="239" y="66"/>
                  </a:cubicBezTo>
                  <a:cubicBezTo>
                    <a:pt x="345" y="0"/>
                    <a:pt x="462" y="177"/>
                    <a:pt x="401" y="261"/>
                  </a:cubicBezTo>
                  <a:cubicBezTo>
                    <a:pt x="339" y="347"/>
                    <a:pt x="57" y="326"/>
                    <a:pt x="0" y="245"/>
                  </a:cubicBezTo>
                  <a:close/>
                </a:path>
              </a:pathLst>
            </a:custGeom>
            <a:solidFill>
              <a:srgbClr val="2277DC"/>
            </a:solidFill>
            <a:ln w="47625" cap="flat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FB58E90-92AE-13E6-F4D3-B5FE73E47B96}"/>
                </a:ext>
              </a:extLst>
            </p:cNvPr>
            <p:cNvSpPr txBox="1"/>
            <p:nvPr/>
          </p:nvSpPr>
          <p:spPr>
            <a:xfrm>
              <a:off x="7467499" y="770161"/>
              <a:ext cx="1931602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Có</a:t>
              </a:r>
              <a:r>
                <a:rPr lang="en-US" sz="3200" b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bạn</a:t>
              </a:r>
              <a:r>
                <a:rPr lang="en-US" sz="3200" b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đọc</a:t>
              </a:r>
              <a:r>
                <a:rPr lang="en-US" sz="3200" b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sách</a:t>
              </a:r>
              <a:endParaRPr lang="en-US" sz="32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EAC6544-30C0-8DCB-7CFE-24B8FA5509CE}"/>
              </a:ext>
            </a:extLst>
          </p:cNvPr>
          <p:cNvGrpSpPr/>
          <p:nvPr/>
        </p:nvGrpSpPr>
        <p:grpSpPr>
          <a:xfrm>
            <a:off x="9105254" y="2265618"/>
            <a:ext cx="2413646" cy="3387705"/>
            <a:chOff x="9105254" y="2265618"/>
            <a:chExt cx="2413646" cy="3387705"/>
          </a:xfrm>
        </p:grpSpPr>
        <p:sp>
          <p:nvSpPr>
            <p:cNvPr id="21" name="Freeform 330">
              <a:extLst>
                <a:ext uri="{FF2B5EF4-FFF2-40B4-BE49-F238E27FC236}">
                  <a16:creationId xmlns:a16="http://schemas.microsoft.com/office/drawing/2014/main" id="{8398413A-9506-7AFC-09B6-55794994CB4A}"/>
                </a:ext>
              </a:extLst>
            </p:cNvPr>
            <p:cNvSpPr>
              <a:spLocks/>
            </p:cNvSpPr>
            <p:nvPr/>
          </p:nvSpPr>
          <p:spPr bwMode="auto">
            <a:xfrm rot="5081595" flipV="1">
              <a:off x="8618224" y="2752648"/>
              <a:ext cx="3387705" cy="2413646"/>
            </a:xfrm>
            <a:custGeom>
              <a:avLst/>
              <a:gdLst>
                <a:gd name="T0" fmla="*/ 0 w 462"/>
                <a:gd name="T1" fmla="*/ 245 h 347"/>
                <a:gd name="T2" fmla="*/ 239 w 462"/>
                <a:gd name="T3" fmla="*/ 66 h 347"/>
                <a:gd name="T4" fmla="*/ 401 w 462"/>
                <a:gd name="T5" fmla="*/ 261 h 347"/>
                <a:gd name="T6" fmla="*/ 0 w 462"/>
                <a:gd name="T7" fmla="*/ 245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347">
                  <a:moveTo>
                    <a:pt x="0" y="245"/>
                  </a:moveTo>
                  <a:cubicBezTo>
                    <a:pt x="99" y="242"/>
                    <a:pt x="138" y="129"/>
                    <a:pt x="239" y="66"/>
                  </a:cubicBezTo>
                  <a:cubicBezTo>
                    <a:pt x="345" y="0"/>
                    <a:pt x="462" y="177"/>
                    <a:pt x="401" y="261"/>
                  </a:cubicBezTo>
                  <a:cubicBezTo>
                    <a:pt x="339" y="347"/>
                    <a:pt x="57" y="326"/>
                    <a:pt x="0" y="245"/>
                  </a:cubicBezTo>
                  <a:close/>
                </a:path>
              </a:pathLst>
            </a:custGeom>
            <a:solidFill>
              <a:srgbClr val="0867CB"/>
            </a:solidFill>
            <a:ln w="47625" cap="flat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157EA3F-6DB5-EDBE-D568-070A05639784}"/>
                </a:ext>
              </a:extLst>
            </p:cNvPr>
            <p:cNvSpPr txBox="1"/>
            <p:nvPr/>
          </p:nvSpPr>
          <p:spPr>
            <a:xfrm>
              <a:off x="9950544" y="3754183"/>
              <a:ext cx="1168400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Xem</a:t>
              </a:r>
              <a:r>
                <a:rPr lang="en-US" sz="3200" b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ảnh</a:t>
              </a:r>
              <a:endParaRPr lang="en-US" sz="32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C962C14-B5FF-8917-A022-ECF74DD62B82}"/>
              </a:ext>
            </a:extLst>
          </p:cNvPr>
          <p:cNvGrpSpPr/>
          <p:nvPr/>
        </p:nvGrpSpPr>
        <p:grpSpPr>
          <a:xfrm>
            <a:off x="5235447" y="4608505"/>
            <a:ext cx="4068347" cy="2249495"/>
            <a:chOff x="5235447" y="4608505"/>
            <a:chExt cx="4068347" cy="2249495"/>
          </a:xfrm>
        </p:grpSpPr>
        <p:sp>
          <p:nvSpPr>
            <p:cNvPr id="15" name="Freeform 330">
              <a:extLst>
                <a:ext uri="{FF2B5EF4-FFF2-40B4-BE49-F238E27FC236}">
                  <a16:creationId xmlns:a16="http://schemas.microsoft.com/office/drawing/2014/main" id="{DBCDF5C3-ACD0-D186-4787-540C104EF65D}"/>
                </a:ext>
              </a:extLst>
            </p:cNvPr>
            <p:cNvSpPr>
              <a:spLocks/>
            </p:cNvSpPr>
            <p:nvPr/>
          </p:nvSpPr>
          <p:spPr bwMode="auto">
            <a:xfrm rot="21281595" flipH="1">
              <a:off x="5235447" y="4608505"/>
              <a:ext cx="4068347" cy="2249495"/>
            </a:xfrm>
            <a:custGeom>
              <a:avLst/>
              <a:gdLst>
                <a:gd name="T0" fmla="*/ 0 w 462"/>
                <a:gd name="T1" fmla="*/ 245 h 347"/>
                <a:gd name="T2" fmla="*/ 239 w 462"/>
                <a:gd name="T3" fmla="*/ 66 h 347"/>
                <a:gd name="T4" fmla="*/ 401 w 462"/>
                <a:gd name="T5" fmla="*/ 261 h 347"/>
                <a:gd name="T6" fmla="*/ 0 w 462"/>
                <a:gd name="T7" fmla="*/ 245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2" h="347">
                  <a:moveTo>
                    <a:pt x="0" y="245"/>
                  </a:moveTo>
                  <a:cubicBezTo>
                    <a:pt x="99" y="242"/>
                    <a:pt x="138" y="129"/>
                    <a:pt x="239" y="66"/>
                  </a:cubicBezTo>
                  <a:cubicBezTo>
                    <a:pt x="345" y="0"/>
                    <a:pt x="462" y="177"/>
                    <a:pt x="401" y="261"/>
                  </a:cubicBezTo>
                  <a:cubicBezTo>
                    <a:pt x="339" y="347"/>
                    <a:pt x="57" y="326"/>
                    <a:pt x="0" y="245"/>
                  </a:cubicBezTo>
                  <a:close/>
                </a:path>
              </a:pathLst>
            </a:custGeom>
            <a:solidFill>
              <a:srgbClr val="45B60D"/>
            </a:solidFill>
            <a:ln w="47625" cap="flat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5D02903-D2AE-5173-E4F0-669DA7B2B93B}"/>
                </a:ext>
              </a:extLst>
            </p:cNvPr>
            <p:cNvSpPr txBox="1"/>
            <p:nvPr/>
          </p:nvSpPr>
          <p:spPr>
            <a:xfrm>
              <a:off x="5851995" y="5452528"/>
              <a:ext cx="2376132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V</a:t>
              </a:r>
              <a:r>
                <a:rPr lang="en-US" sz="2800" b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iết</a:t>
              </a:r>
              <a:r>
                <a:rPr lang="en-US" sz="2800" b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lại</a:t>
              </a:r>
              <a:r>
                <a:rPr lang="en-US" sz="2800" b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ấn</a:t>
              </a:r>
              <a:r>
                <a:rPr lang="en-US" sz="2800" b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tượng</a:t>
              </a:r>
              <a:r>
                <a:rPr lang="en-US" sz="2800" b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sâu</a:t>
              </a:r>
              <a:r>
                <a:rPr lang="en-US" sz="2800" b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sắc</a:t>
              </a:r>
              <a:r>
                <a:rPr lang="en-US" sz="2800" b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endParaRPr lang="en-US" sz="28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9276414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evelVTI">
  <a:themeElements>
    <a:clrScheme name="Custom 148">
      <a:dk1>
        <a:srgbClr val="262626"/>
      </a:dk1>
      <a:lt1>
        <a:sysClr val="window" lastClr="FFFFFF"/>
      </a:lt1>
      <a:dk2>
        <a:srgbClr val="2F333D"/>
      </a:dk2>
      <a:lt2>
        <a:srgbClr val="ECF0F0"/>
      </a:lt2>
      <a:accent1>
        <a:srgbClr val="00BAC8"/>
      </a:accent1>
      <a:accent2>
        <a:srgbClr val="794DFF"/>
      </a:accent2>
      <a:accent3>
        <a:srgbClr val="00D17D"/>
      </a:accent3>
      <a:accent4>
        <a:srgbClr val="E69500"/>
      </a:accent4>
      <a:accent5>
        <a:srgbClr val="FE5D21"/>
      </a:accent5>
      <a:accent6>
        <a:srgbClr val="404040"/>
      </a:accent6>
      <a:hlink>
        <a:srgbClr val="3E8FF1"/>
      </a:hlink>
      <a:folHlink>
        <a:srgbClr val="939393"/>
      </a:folHlink>
    </a:clrScheme>
    <a:fontScheme name="Custom 53">
      <a:majorFont>
        <a:latin typeface="Bierstadt"/>
        <a:ea typeface=""/>
        <a:cs typeface=""/>
      </a:majorFont>
      <a:minorFont>
        <a:latin typeface="Bierstad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velVTI" id="{C9E5F598-602B-46C1-AA16-073CEB959654}" vid="{2AE1FD39-65AD-4D34-93E9-C7019D0ECBA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467</TotalTime>
  <Words>1174</Words>
  <Application>Microsoft Office PowerPoint</Application>
  <PresentationFormat>Widescreen</PresentationFormat>
  <Paragraphs>128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微软雅黑</vt:lpstr>
      <vt:lpstr>Arial</vt:lpstr>
      <vt:lpstr>Bierstadt</vt:lpstr>
      <vt:lpstr>Calibri</vt:lpstr>
      <vt:lpstr>Calibri Light</vt:lpstr>
      <vt:lpstr>Times New Roman</vt:lpstr>
      <vt:lpstr>Wingdings</vt:lpstr>
      <vt:lpstr>BevelVTI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TBC</cp:lastModifiedBy>
  <cp:revision>2</cp:revision>
  <dcterms:created xsi:type="dcterms:W3CDTF">2023-05-27T08:10:33Z</dcterms:created>
  <dcterms:modified xsi:type="dcterms:W3CDTF">2023-05-30T03:35:47Z</dcterms:modified>
</cp:coreProperties>
</file>