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60" r:id="rId5"/>
    <p:sldId id="261" r:id="rId6"/>
    <p:sldId id="276" r:id="rId7"/>
    <p:sldId id="262" r:id="rId8"/>
    <p:sldId id="263" r:id="rId9"/>
    <p:sldId id="264" r:id="rId10"/>
    <p:sldId id="265" r:id="rId11"/>
    <p:sldId id="267" r:id="rId12"/>
    <p:sldId id="268" r:id="rId13"/>
    <p:sldId id="270" r:id="rId14"/>
    <p:sldId id="271" r:id="rId15"/>
    <p:sldId id="269" r:id="rId16"/>
    <p:sldId id="272" r:id="rId17"/>
    <p:sldId id="273" r:id="rId18"/>
    <p:sldId id="274" r:id="rId19"/>
    <p:sldId id="275"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2DA26-9812-4BE6-BECE-865C0DEC9FD1}" type="datetimeFigureOut">
              <a:rPr lang="en-US" smtClean="0"/>
              <a:t>15/2/2024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F4BD9-ADB4-4C24-A869-43204E3B0813}" type="slidenum">
              <a:rPr lang="en-US" smtClean="0"/>
              <a:t>‹#›</a:t>
            </a:fld>
            <a:endParaRPr lang="en-US"/>
          </a:p>
        </p:txBody>
      </p:sp>
    </p:spTree>
    <p:extLst>
      <p:ext uri="{BB962C8B-B14F-4D97-AF65-F5344CB8AC3E}">
        <p14:creationId xmlns:p14="http://schemas.microsoft.com/office/powerpoint/2010/main" val="342117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 </a:t>
            </a:r>
          </a:p>
          <a:p>
            <a:pPr marL="0" lvl="0" indent="0" algn="l" rtl="0">
              <a:spcBef>
                <a:spcPts val="0"/>
              </a:spcBef>
              <a:spcAft>
                <a:spcPts val="0"/>
              </a:spcAft>
              <a:buNone/>
            </a:pPr>
            <a:endParaRPr dirty="0"/>
          </a:p>
        </p:txBody>
      </p:sp>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44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87BD2-2CB1-4D6B-B203-2A9DEE108ECF}" type="datetimeFigureOut">
              <a:rPr lang="en-US" smtClean="0"/>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404380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87BD2-2CB1-4D6B-B203-2A9DEE108ECF}" type="datetimeFigureOut">
              <a:rPr lang="en-US" smtClean="0"/>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268906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87BD2-2CB1-4D6B-B203-2A9DEE108ECF}" type="datetimeFigureOut">
              <a:rPr lang="en-US" smtClean="0"/>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282769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spTree>
    <p:extLst>
      <p:ext uri="{BB962C8B-B14F-4D97-AF65-F5344CB8AC3E}">
        <p14:creationId xmlns:p14="http://schemas.microsoft.com/office/powerpoint/2010/main" val="42944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75995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3669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18_Bond_Template_SlidesMania_6">
  <p:cSld name="0018_Bond_Template_SlidesMania_6">
    <p:spTree>
      <p:nvGrpSpPr>
        <p:cNvPr id="1" name="Shape 316"/>
        <p:cNvGrpSpPr/>
        <p:nvPr/>
      </p:nvGrpSpPr>
      <p:grpSpPr>
        <a:xfrm>
          <a:off x="0" y="0"/>
          <a:ext cx="0" cy="0"/>
          <a:chOff x="0" y="0"/>
          <a:chExt cx="0" cy="0"/>
        </a:xfrm>
      </p:grpSpPr>
      <p:pic>
        <p:nvPicPr>
          <p:cNvPr id="317" name="Google Shape;317;p7"/>
          <p:cNvPicPr preferRelativeResize="0"/>
          <p:nvPr/>
        </p:nvPicPr>
        <p:blipFill rotWithShape="1">
          <a:blip r:embed="rId2">
            <a:alphaModFix/>
          </a:blip>
          <a:srcRect/>
          <a:stretch/>
        </p:blipFill>
        <p:spPr>
          <a:xfrm>
            <a:off x="5301673" y="4410484"/>
            <a:ext cx="6890327" cy="2447516"/>
          </a:xfrm>
          <a:prstGeom prst="rect">
            <a:avLst/>
          </a:prstGeom>
          <a:noFill/>
          <a:ln>
            <a:noFill/>
          </a:ln>
        </p:spPr>
      </p:pic>
      <p:grpSp>
        <p:nvGrpSpPr>
          <p:cNvPr id="318" name="Google Shape;318;p7"/>
          <p:cNvGrpSpPr/>
          <p:nvPr/>
        </p:nvGrpSpPr>
        <p:grpSpPr>
          <a:xfrm rot="1704690">
            <a:off x="-1347787" y="143815"/>
            <a:ext cx="4234123" cy="6755410"/>
            <a:chOff x="64661" y="69847"/>
            <a:chExt cx="4806696" cy="7230965"/>
          </a:xfrm>
        </p:grpSpPr>
        <p:sp>
          <p:nvSpPr>
            <p:cNvPr id="319" name="Google Shape;319;p7"/>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0" name="Google Shape;320;p7"/>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1" name="Google Shape;321;p7"/>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2" name="Google Shape;322;p7"/>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3" name="Google Shape;323;p7"/>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4" name="Google Shape;324;p7"/>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5" name="Google Shape;325;p7"/>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6" name="Google Shape;326;p7"/>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7" name="Google Shape;327;p7"/>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8" name="Google Shape;328;p7"/>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9" name="Google Shape;329;p7"/>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0" name="Google Shape;330;p7"/>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1" name="Google Shape;331;p7"/>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2" name="Google Shape;332;p7"/>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3" name="Google Shape;333;p7"/>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4" name="Google Shape;334;p7"/>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5" name="Google Shape;335;p7"/>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6" name="Google Shape;336;p7"/>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7" name="Google Shape;337;p7"/>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8" name="Google Shape;338;p7"/>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9" name="Google Shape;339;p7"/>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0" name="Google Shape;340;p7"/>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1" name="Google Shape;341;p7"/>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2" name="Google Shape;342;p7"/>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3" name="Google Shape;343;p7"/>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4" name="Google Shape;344;p7"/>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5" name="Google Shape;345;p7"/>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6" name="Google Shape;346;p7"/>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7" name="Google Shape;347;p7"/>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8" name="Google Shape;348;p7"/>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9" name="Google Shape;349;p7"/>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0" name="Google Shape;350;p7"/>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1" name="Google Shape;351;p7"/>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2" name="Google Shape;352;p7"/>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3" name="Google Shape;353;p7"/>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4" name="Google Shape;354;p7"/>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5" name="Google Shape;355;p7"/>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6" name="Google Shape;356;p7"/>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7" name="Google Shape;357;p7"/>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8" name="Google Shape;358;p7"/>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9" name="Google Shape;359;p7"/>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0" name="Google Shape;360;p7"/>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1" name="Google Shape;361;p7"/>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2" name="Google Shape;362;p7"/>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3" name="Google Shape;363;p7"/>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4" name="Google Shape;364;p7"/>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6942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91698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97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18_Bond_Template_SlidesMania_9">
  <p:cSld name="0018_Bond_Template_SlidesMania_9">
    <p:spTree>
      <p:nvGrpSpPr>
        <p:cNvPr id="1" name="Shape 446"/>
        <p:cNvGrpSpPr/>
        <p:nvPr/>
      </p:nvGrpSpPr>
      <p:grpSpPr>
        <a:xfrm>
          <a:off x="0" y="0"/>
          <a:ext cx="0" cy="0"/>
          <a:chOff x="0" y="0"/>
          <a:chExt cx="0" cy="0"/>
        </a:xfrm>
      </p:grpSpPr>
      <p:pic>
        <p:nvPicPr>
          <p:cNvPr id="447" name="Google Shape;447;p10"/>
          <p:cNvPicPr preferRelativeResize="0"/>
          <p:nvPr/>
        </p:nvPicPr>
        <p:blipFill rotWithShape="1">
          <a:blip r:embed="rId2">
            <a:alphaModFix/>
          </a:blip>
          <a:srcRect/>
          <a:stretch/>
        </p:blipFill>
        <p:spPr>
          <a:xfrm>
            <a:off x="-369454" y="4177543"/>
            <a:ext cx="7546109" cy="2680457"/>
          </a:xfrm>
          <a:prstGeom prst="rect">
            <a:avLst/>
          </a:prstGeom>
          <a:noFill/>
          <a:ln>
            <a:noFill/>
          </a:ln>
        </p:spPr>
      </p:pic>
      <p:sp>
        <p:nvSpPr>
          <p:cNvPr id="448" name="Google Shape;448;p10"/>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9" name="Google Shape;449;p10"/>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0" name="Google Shape;450;p10"/>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1" name="Google Shape;451;p10"/>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2" name="Google Shape;452;p10"/>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3" name="Google Shape;453;p10"/>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4" name="Google Shape;454;p10"/>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5" name="Google Shape;455;p10"/>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6" name="Google Shape;456;p10"/>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7" name="Google Shape;457;p10"/>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8" name="Google Shape;458;p10"/>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9" name="Google Shape;459;p10"/>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0" name="Google Shape;460;p10"/>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1" name="Google Shape;461;p10"/>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2" name="Google Shape;462;p10"/>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3" name="Google Shape;463;p10"/>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4" name="Google Shape;464;p10"/>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5" name="Google Shape;465;p10"/>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6" name="Google Shape;466;p10"/>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7" name="Google Shape;467;p10"/>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8" name="Google Shape;468;p10"/>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9" name="Google Shape;469;p10"/>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0" name="Google Shape;470;p10"/>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1" name="Google Shape;471;p10"/>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2" name="Google Shape;472;p10"/>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3" name="Google Shape;473;p10"/>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4" name="Google Shape;474;p10"/>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5" name="Google Shape;475;p10"/>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6" name="Google Shape;476;p10"/>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7" name="Google Shape;477;p10"/>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8" name="Google Shape;478;p10"/>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9" name="Google Shape;479;p10"/>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51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87BD2-2CB1-4D6B-B203-2A9DEE108ECF}" type="datetimeFigureOut">
              <a:rPr lang="en-US" smtClean="0"/>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196759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41635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186671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98_Bohan_Template_SlidesMania_1" type="title">
  <p:cSld name="0098_Bohan_Template_SlidesMania_1">
    <p:spTree>
      <p:nvGrpSpPr>
        <p:cNvPr id="1" name="Shape 9"/>
        <p:cNvGrpSpPr/>
        <p:nvPr/>
      </p:nvGrpSpPr>
      <p:grpSpPr>
        <a:xfrm>
          <a:off x="0" y="0"/>
          <a:ext cx="0" cy="0"/>
          <a:chOff x="0" y="0"/>
          <a:chExt cx="0" cy="0"/>
        </a:xfrm>
      </p:grpSpPr>
      <p:sp>
        <p:nvSpPr>
          <p:cNvPr id="10" name="Google Shape;10;p2"/>
          <p:cNvSpPr/>
          <p:nvPr/>
        </p:nvSpPr>
        <p:spPr>
          <a:xfrm>
            <a:off x="794885" y="953595"/>
            <a:ext cx="10707329" cy="5545393"/>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11" name="Google Shape;11;p2"/>
          <p:cNvGrpSpPr/>
          <p:nvPr/>
        </p:nvGrpSpPr>
        <p:grpSpPr>
          <a:xfrm>
            <a:off x="5367034" y="173210"/>
            <a:ext cx="1457932" cy="2629701"/>
            <a:chOff x="1528318" y="163637"/>
            <a:chExt cx="1873643" cy="3394159"/>
          </a:xfrm>
        </p:grpSpPr>
        <p:sp>
          <p:nvSpPr>
            <p:cNvPr id="12" name="Google Shape;12;p2"/>
            <p:cNvSpPr/>
            <p:nvPr/>
          </p:nvSpPr>
          <p:spPr>
            <a:xfrm rot="10800000">
              <a:off x="2881050" y="238152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8DA9DB"/>
                </a:solidFill>
                <a:effectLst/>
                <a:uLnTx/>
                <a:uFillTx/>
                <a:latin typeface="Calibri"/>
                <a:ea typeface="Calibri"/>
                <a:cs typeface="Calibri"/>
                <a:sym typeface="Calibri"/>
              </a:endParaRPr>
            </a:p>
          </p:txBody>
        </p:sp>
        <p:sp>
          <p:nvSpPr>
            <p:cNvPr id="13" name="Google Shape;13;p2"/>
            <p:cNvSpPr/>
            <p:nvPr/>
          </p:nvSpPr>
          <p:spPr>
            <a:xfrm rot="10800000">
              <a:off x="2247764" y="2628712"/>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4;p2"/>
            <p:cNvSpPr/>
            <p:nvPr/>
          </p:nvSpPr>
          <p:spPr>
            <a:xfrm rot="10800000">
              <a:off x="1571409" y="235997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p2"/>
            <p:cNvSpPr/>
            <p:nvPr/>
          </p:nvSpPr>
          <p:spPr>
            <a:xfrm>
              <a:off x="1600763" y="163637"/>
              <a:ext cx="1801198" cy="175671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16" name="Google Shape;16;p2"/>
            <p:cNvGrpSpPr/>
            <p:nvPr/>
          </p:nvGrpSpPr>
          <p:grpSpPr>
            <a:xfrm>
              <a:off x="1545240" y="204036"/>
              <a:ext cx="1801198" cy="1756711"/>
              <a:chOff x="5492089" y="990608"/>
              <a:chExt cx="2239157" cy="2183853"/>
            </a:xfrm>
          </p:grpSpPr>
          <p:sp>
            <p:nvSpPr>
              <p:cNvPr id="17" name="Google Shape;17;p2"/>
              <p:cNvSpPr/>
              <p:nvPr/>
            </p:nvSpPr>
            <p:spPr>
              <a:xfrm>
                <a:off x="5492089" y="990608"/>
                <a:ext cx="2239157" cy="2183853"/>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8;p2"/>
              <p:cNvSpPr/>
              <p:nvPr/>
            </p:nvSpPr>
            <p:spPr>
              <a:xfrm rot="5400000">
                <a:off x="6904882" y="157575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9;p2"/>
              <p:cNvSpPr/>
              <p:nvPr/>
            </p:nvSpPr>
            <p:spPr>
              <a:xfrm rot="10800000">
                <a:off x="6337767" y="2105547"/>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20;p2"/>
              <p:cNvSpPr/>
              <p:nvPr/>
            </p:nvSpPr>
            <p:spPr>
              <a:xfrm>
                <a:off x="6337768" y="102730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21;p2"/>
              <p:cNvSpPr/>
              <p:nvPr/>
            </p:nvSpPr>
            <p:spPr>
              <a:xfrm rot="5400000">
                <a:off x="5770650" y="1575089"/>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22;p2"/>
              <p:cNvSpPr/>
              <p:nvPr/>
            </p:nvSpPr>
            <p:spPr>
              <a:xfrm rot="2905274">
                <a:off x="6747625" y="1188576"/>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23;p2"/>
              <p:cNvSpPr/>
              <p:nvPr/>
            </p:nvSpPr>
            <p:spPr>
              <a:xfrm rot="2905274">
                <a:off x="5933191" y="1918859"/>
                <a:ext cx="539789" cy="109629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24;p2"/>
              <p:cNvSpPr/>
              <p:nvPr/>
            </p:nvSpPr>
            <p:spPr>
              <a:xfrm rot="-2712974">
                <a:off x="5928261" y="116576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25;p2"/>
              <p:cNvSpPr/>
              <p:nvPr/>
            </p:nvSpPr>
            <p:spPr>
              <a:xfrm rot="-2712974">
                <a:off x="6737881" y="197002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26;p2"/>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27" name="Google Shape;27;p2"/>
            <p:cNvSpPr/>
            <p:nvPr/>
          </p:nvSpPr>
          <p:spPr>
            <a:xfrm rot="10800000">
              <a:off x="2212202" y="264747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28;p2"/>
            <p:cNvSpPr/>
            <p:nvPr/>
          </p:nvSpPr>
          <p:spPr>
            <a:xfrm rot="10800000">
              <a:off x="2845376" y="2406221"/>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29;p2"/>
            <p:cNvSpPr/>
            <p:nvPr/>
          </p:nvSpPr>
          <p:spPr>
            <a:xfrm rot="10800000">
              <a:off x="1528318" y="236479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30;p2"/>
            <p:cNvSpPr/>
            <p:nvPr/>
          </p:nvSpPr>
          <p:spPr>
            <a:xfrm>
              <a:off x="1772677" y="1665069"/>
              <a:ext cx="46265" cy="6950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31;p2"/>
            <p:cNvSpPr/>
            <p:nvPr/>
          </p:nvSpPr>
          <p:spPr>
            <a:xfrm>
              <a:off x="3064226" y="1708900"/>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32;p2"/>
            <p:cNvSpPr/>
            <p:nvPr/>
          </p:nvSpPr>
          <p:spPr>
            <a:xfrm>
              <a:off x="2443678" y="1927357"/>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33" name="Google Shape;33;p2"/>
          <p:cNvSpPr txBox="1">
            <a:spLocks noGrp="1"/>
          </p:cNvSpPr>
          <p:nvPr>
            <p:ph type="ctrTitle"/>
          </p:nvPr>
        </p:nvSpPr>
        <p:spPr>
          <a:xfrm>
            <a:off x="1621525" y="2502160"/>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4425A"/>
              </a:buClr>
              <a:buSzPts val="6000"/>
              <a:buFont typeface="Cormorant Infan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
          <p:cNvSpPr txBox="1">
            <a:spLocks noGrp="1"/>
          </p:cNvSpPr>
          <p:nvPr>
            <p:ph type="subTitle" idx="1"/>
          </p:nvPr>
        </p:nvSpPr>
        <p:spPr>
          <a:xfrm>
            <a:off x="1621525" y="4981835"/>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5400"/>
              <a:buNone/>
              <a:defRPr sz="5400">
                <a:latin typeface="Dancing Script"/>
                <a:ea typeface="Dancing Script"/>
                <a:cs typeface="Dancing Script"/>
                <a:sym typeface="Dancing Script"/>
              </a:defRPr>
            </a:lvl1pPr>
            <a:lvl2pPr lvl="1" algn="ctr">
              <a:lnSpc>
                <a:spcPct val="90000"/>
              </a:lnSpc>
              <a:spcBef>
                <a:spcPts val="500"/>
              </a:spcBef>
              <a:spcAft>
                <a:spcPts val="0"/>
              </a:spcAft>
              <a:buClr>
                <a:schemeClr val="accent1"/>
              </a:buClr>
              <a:buSzPts val="2000"/>
              <a:buNone/>
              <a:defRPr sz="2000">
                <a:solidFill>
                  <a:schemeClr val="accent1"/>
                </a:solidFill>
              </a:defRPr>
            </a:lvl2pPr>
            <a:lvl3pPr lvl="2" algn="ctr">
              <a:lnSpc>
                <a:spcPct val="90000"/>
              </a:lnSpc>
              <a:spcBef>
                <a:spcPts val="500"/>
              </a:spcBef>
              <a:spcAft>
                <a:spcPts val="0"/>
              </a:spcAft>
              <a:buClr>
                <a:schemeClr val="accent1"/>
              </a:buClr>
              <a:buSzPts val="1800"/>
              <a:buNone/>
              <a:defRPr sz="1800">
                <a:solidFill>
                  <a:schemeClr val="accent1"/>
                </a:solidFill>
              </a:defRPr>
            </a:lvl3pPr>
            <a:lvl4pPr lvl="3" algn="ctr">
              <a:lnSpc>
                <a:spcPct val="90000"/>
              </a:lnSpc>
              <a:spcBef>
                <a:spcPts val="500"/>
              </a:spcBef>
              <a:spcAft>
                <a:spcPts val="0"/>
              </a:spcAft>
              <a:buClr>
                <a:schemeClr val="accent1"/>
              </a:buClr>
              <a:buSzPts val="1600"/>
              <a:buNone/>
              <a:defRPr sz="1600">
                <a:solidFill>
                  <a:schemeClr val="accent1"/>
                </a:solidFill>
              </a:defRPr>
            </a:lvl4pPr>
            <a:lvl5pPr lvl="4" algn="ctr">
              <a:lnSpc>
                <a:spcPct val="90000"/>
              </a:lnSpc>
              <a:spcBef>
                <a:spcPts val="500"/>
              </a:spcBef>
              <a:spcAft>
                <a:spcPts val="0"/>
              </a:spcAft>
              <a:buClr>
                <a:schemeClr val="accent1"/>
              </a:buClr>
              <a:buSzPts val="1600"/>
              <a:buNone/>
              <a:defRPr sz="1600">
                <a:solidFill>
                  <a:schemeClr val="accent1"/>
                </a:solidFill>
              </a:defRPr>
            </a:lvl5pPr>
            <a:lvl6pPr lvl="5" algn="ctr">
              <a:lnSpc>
                <a:spcPct val="90000"/>
              </a:lnSpc>
              <a:spcBef>
                <a:spcPts val="500"/>
              </a:spcBef>
              <a:spcAft>
                <a:spcPts val="0"/>
              </a:spcAft>
              <a:buClr>
                <a:schemeClr val="accent1"/>
              </a:buClr>
              <a:buSzPts val="1600"/>
              <a:buNone/>
              <a:defRPr sz="1600">
                <a:solidFill>
                  <a:schemeClr val="accent1"/>
                </a:solidFill>
              </a:defRPr>
            </a:lvl6pPr>
            <a:lvl7pPr lvl="6" algn="ctr">
              <a:lnSpc>
                <a:spcPct val="90000"/>
              </a:lnSpc>
              <a:spcBef>
                <a:spcPts val="500"/>
              </a:spcBef>
              <a:spcAft>
                <a:spcPts val="0"/>
              </a:spcAft>
              <a:buClr>
                <a:schemeClr val="accent1"/>
              </a:buClr>
              <a:buSzPts val="1600"/>
              <a:buNone/>
              <a:defRPr sz="1600">
                <a:solidFill>
                  <a:schemeClr val="accent1"/>
                </a:solidFill>
              </a:defRPr>
            </a:lvl7pPr>
            <a:lvl8pPr lvl="7" algn="ctr">
              <a:lnSpc>
                <a:spcPct val="90000"/>
              </a:lnSpc>
              <a:spcBef>
                <a:spcPts val="500"/>
              </a:spcBef>
              <a:spcAft>
                <a:spcPts val="0"/>
              </a:spcAft>
              <a:buClr>
                <a:schemeClr val="accent1"/>
              </a:buClr>
              <a:buSzPts val="1600"/>
              <a:buNone/>
              <a:defRPr sz="1600">
                <a:solidFill>
                  <a:schemeClr val="accent1"/>
                </a:solidFill>
              </a:defRPr>
            </a:lvl8pPr>
            <a:lvl9pPr lvl="8" algn="ctr">
              <a:lnSpc>
                <a:spcPct val="90000"/>
              </a:lnSpc>
              <a:spcBef>
                <a:spcPts val="500"/>
              </a:spcBef>
              <a:spcAft>
                <a:spcPts val="0"/>
              </a:spcAft>
              <a:buClr>
                <a:schemeClr val="accent1"/>
              </a:buClr>
              <a:buSzPts val="1600"/>
              <a:buNone/>
              <a:defRPr sz="1600">
                <a:solidFill>
                  <a:schemeClr val="accent1"/>
                </a:solidFill>
              </a:defRPr>
            </a:lvl9pPr>
          </a:lstStyle>
          <a:p>
            <a:endParaRPr/>
          </a:p>
        </p:txBody>
      </p:sp>
    </p:spTree>
    <p:extLst>
      <p:ext uri="{BB962C8B-B14F-4D97-AF65-F5344CB8AC3E}">
        <p14:creationId xmlns:p14="http://schemas.microsoft.com/office/powerpoint/2010/main" val="494311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98_Bohan_Template_SlidesMania_3" type="obj">
  <p:cSld name="0098_Bohan_Template_SlidesMania_3">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2626221" y="412110"/>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
          <p:cNvSpPr txBox="1">
            <a:spLocks noGrp="1"/>
          </p:cNvSpPr>
          <p:nvPr>
            <p:ph type="body" idx="1"/>
          </p:nvPr>
        </p:nvSpPr>
        <p:spPr>
          <a:xfrm>
            <a:off x="2639389" y="1872610"/>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
          <p:cNvSpPr/>
          <p:nvPr/>
        </p:nvSpPr>
        <p:spPr>
          <a:xfrm>
            <a:off x="-35255" y="-27599"/>
            <a:ext cx="2188520"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74" name="Google Shape;74;p5"/>
          <p:cNvGrpSpPr/>
          <p:nvPr/>
        </p:nvGrpSpPr>
        <p:grpSpPr>
          <a:xfrm>
            <a:off x="329929" y="324665"/>
            <a:ext cx="1458172" cy="2629794"/>
            <a:chOff x="1527946" y="163637"/>
            <a:chExt cx="1874017" cy="3394159"/>
          </a:xfrm>
        </p:grpSpPr>
        <p:sp>
          <p:nvSpPr>
            <p:cNvPr id="75" name="Google Shape;75;p5"/>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8DA9DB"/>
                </a:solidFill>
                <a:effectLst/>
                <a:uLnTx/>
                <a:uFillTx/>
                <a:latin typeface="Calibri"/>
                <a:ea typeface="Calibri"/>
                <a:cs typeface="Calibri"/>
                <a:sym typeface="Calibri"/>
              </a:endParaRPr>
            </a:p>
          </p:txBody>
        </p:sp>
        <p:sp>
          <p:nvSpPr>
            <p:cNvPr id="76" name="Google Shape;76;p5"/>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7" name="Google Shape;77;p5"/>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78" name="Google Shape;78;p5"/>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79" name="Google Shape;79;p5"/>
            <p:cNvGrpSpPr/>
            <p:nvPr/>
          </p:nvGrpSpPr>
          <p:grpSpPr>
            <a:xfrm>
              <a:off x="1545191" y="204027"/>
              <a:ext cx="1801212" cy="1756810"/>
              <a:chOff x="5492089" y="990608"/>
              <a:chExt cx="2239200" cy="2184000"/>
            </a:xfrm>
          </p:grpSpPr>
          <p:sp>
            <p:nvSpPr>
              <p:cNvPr id="80" name="Google Shape;80;p5"/>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81;p5"/>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2" name="Google Shape;82;p5"/>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3" name="Google Shape;83;p5"/>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4" name="Google Shape;84;p5"/>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85;p5"/>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86;p5"/>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87;p5"/>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88;p5"/>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89;p5"/>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90" name="Google Shape;90;p5"/>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5"/>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5"/>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5"/>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5"/>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95;p5"/>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45711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96" name="Google Shape;96;p5"/>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marR="0" lvl="0" indent="0" algn="l" defTabSz="457119"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a:ln>
                  <a:noFill/>
                </a:ln>
                <a:solidFill>
                  <a:srgbClr val="AB84C6"/>
                </a:solidFill>
                <a:effectLst/>
                <a:uLnTx/>
                <a:uFillTx/>
                <a:latin typeface="Barlow Condensed"/>
                <a:ea typeface="Barlow Condensed"/>
                <a:cs typeface="Barlow Condensed"/>
                <a:sym typeface="Barlow Condensed"/>
              </a:rPr>
              <a:t>SLIDESMANIA.COM</a:t>
            </a:r>
            <a:endParaRPr kumimoji="0" sz="1500" b="0" i="0" u="none" strike="noStrike" kern="1200" cap="none" spc="0" normalizeH="0" baseline="0" noProof="0">
              <a:ln>
                <a:noFill/>
              </a:ln>
              <a:solidFill>
                <a:srgbClr val="AB84C6"/>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683589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119" rtl="0" eaLnBrk="1" fontAlgn="auto" latinLnBrk="0" hangingPunct="1">
              <a:lnSpc>
                <a:spcPct val="100000"/>
              </a:lnSpc>
              <a:spcBef>
                <a:spcPts val="0"/>
              </a:spcBef>
              <a:spcAft>
                <a:spcPts val="0"/>
              </a:spcAft>
              <a:buClrTx/>
              <a:buSzTx/>
              <a:buFontTx/>
              <a:buNone/>
              <a:tabLst/>
              <a:defRPr/>
            </a:pPr>
            <a:fld id="{00000000-1234-1234-1234-123412341234}" type="slidenum">
              <a:rPr kumimoji="0" lang="en" sz="1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119" rtl="0" eaLnBrk="1" fontAlgn="auto" latinLnBrk="0" hangingPunct="1">
                <a:lnSpc>
                  <a:spcPct val="100000"/>
                </a:lnSpc>
                <a:spcBef>
                  <a:spcPts val="0"/>
                </a:spcBef>
                <a:spcAft>
                  <a:spcPts val="0"/>
                </a:spcAft>
                <a:buClrTx/>
                <a:buSzTx/>
                <a:buFontTx/>
                <a:buNone/>
                <a:tabLst/>
                <a:defRPr/>
              </a:pPr>
              <a:t>‹#›</a:t>
            </a:fld>
            <a:endParaRPr kumimoji="0" lang="en" sz="1900" b="0" i="0" u="none" strike="noStrike" kern="1200" cap="none" spc="0" normalizeH="0" baseline="0" noProof="0">
              <a:ln>
                <a:noFill/>
              </a:ln>
              <a:solidFill>
                <a:srgbClr val="000000"/>
              </a:solidFill>
              <a:effectLst/>
              <a:uLnTx/>
              <a:uFillTx/>
              <a:latin typeface="Arial"/>
              <a:ea typeface="+mn-ea"/>
              <a:cs typeface="+mn-cs"/>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8953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C87BD2-2CB1-4D6B-B203-2A9DEE108ECF}" type="datetimeFigureOut">
              <a:rPr lang="en-US" smtClean="0"/>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371671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87BD2-2CB1-4D6B-B203-2A9DEE108ECF}" type="datetimeFigureOut">
              <a:rPr lang="en-US" smtClean="0"/>
              <a:t>15/2/2024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175358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87BD2-2CB1-4D6B-B203-2A9DEE108ECF}" type="datetimeFigureOut">
              <a:rPr lang="en-US" smtClean="0"/>
              <a:t>15/2/2024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37396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87BD2-2CB1-4D6B-B203-2A9DEE108ECF}" type="datetimeFigureOut">
              <a:rPr lang="en-US" smtClean="0"/>
              <a:t>15/2/2024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238226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87BD2-2CB1-4D6B-B203-2A9DEE108ECF}" type="datetimeFigureOut">
              <a:rPr lang="en-US" smtClean="0"/>
              <a:t>15/2/2024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24746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C87BD2-2CB1-4D6B-B203-2A9DEE108ECF}" type="datetimeFigureOut">
              <a:rPr lang="en-US" smtClean="0"/>
              <a:t>15/2/2024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57451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C87BD2-2CB1-4D6B-B203-2A9DEE108ECF}" type="datetimeFigureOut">
              <a:rPr lang="en-US" smtClean="0"/>
              <a:t>15/2/2024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CD00B-7167-4EC8-9689-8DCD070094FD}" type="slidenum">
              <a:rPr lang="en-US" smtClean="0"/>
              <a:t>‹#›</a:t>
            </a:fld>
            <a:endParaRPr lang="en-US"/>
          </a:p>
        </p:txBody>
      </p:sp>
    </p:spTree>
    <p:extLst>
      <p:ext uri="{BB962C8B-B14F-4D97-AF65-F5344CB8AC3E}">
        <p14:creationId xmlns:p14="http://schemas.microsoft.com/office/powerpoint/2010/main" val="327157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87BD2-2CB1-4D6B-B203-2A9DEE108ECF}" type="datetimeFigureOut">
              <a:rPr lang="en-US" smtClean="0"/>
              <a:t>15/2/2024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CD00B-7167-4EC8-9689-8DCD070094FD}" type="slidenum">
              <a:rPr lang="en-US" smtClean="0"/>
              <a:t>‹#›</a:t>
            </a:fld>
            <a:endParaRPr lang="en-US"/>
          </a:p>
        </p:txBody>
      </p:sp>
    </p:spTree>
    <p:extLst>
      <p:ext uri="{BB962C8B-B14F-4D97-AF65-F5344CB8AC3E}">
        <p14:creationId xmlns:p14="http://schemas.microsoft.com/office/powerpoint/2010/main" val="269363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AB84C6"/>
                </a:solidFill>
                <a:effectLst/>
                <a:uLnTx/>
                <a:uFillTx/>
                <a:latin typeface="Barlow Condensed"/>
                <a:ea typeface="Barlow Condensed"/>
                <a:cs typeface="Barlow Condensed"/>
                <a:sym typeface="Barlow Condensed"/>
              </a:rPr>
              <a:t>SLIDESMANIA.COM</a:t>
            </a:r>
            <a:endParaRPr kumimoji="0" sz="1300" b="0" i="0" u="none" strike="noStrike" kern="0" cap="none" spc="0" normalizeH="0" baseline="0" noProof="0">
              <a:ln>
                <a:noFill/>
              </a:ln>
              <a:solidFill>
                <a:srgbClr val="AB84C6"/>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855898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9636" cy="6858000"/>
          </a:xfrm>
          <a:prstGeom prst="rect">
            <a:avLst/>
          </a:prstGeom>
        </p:spPr>
      </p:pic>
    </p:spTree>
    <p:extLst>
      <p:ext uri="{BB962C8B-B14F-4D97-AF65-F5344CB8AC3E}">
        <p14:creationId xmlns:p14="http://schemas.microsoft.com/office/powerpoint/2010/main" val="90536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Rectangle 2"/>
          <p:cNvSpPr/>
          <p:nvPr/>
        </p:nvSpPr>
        <p:spPr>
          <a:xfrm>
            <a:off x="3311417" y="2717861"/>
            <a:ext cx="7352397"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Khám</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Tri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9583" b="100000" l="0" r="100000">
                        <a14:backgroundMark x1="23000" y1="24000" x2="70583" y2="23500"/>
                        <a14:backgroundMark x1="42667" y1="7500" x2="81833" y2="26667"/>
                        <a14:backgroundMark x1="78417" y1="22750" x2="44000" y2="36667"/>
                      </a14:backgroundRemoval>
                    </a14:imgEffect>
                  </a14:imgLayer>
                </a14:imgProps>
              </a:ext>
            </a:extLst>
          </a:blip>
          <a:stretch>
            <a:fillRect/>
          </a:stretch>
        </p:blipFill>
        <p:spPr>
          <a:xfrm>
            <a:off x="7961745" y="3251200"/>
            <a:ext cx="3534335" cy="3220377"/>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9583" b="100000" l="0" r="100000">
                        <a14:backgroundMark x1="23000" y1="24000" x2="70583" y2="23500"/>
                        <a14:backgroundMark x1="42667" y1="7500" x2="81833" y2="26667"/>
                        <a14:backgroundMark x1="78417" y1="22750" x2="44000" y2="36667"/>
                      </a14:backgroundRemoval>
                    </a14:imgEffect>
                  </a14:imgLayer>
                </a14:imgProps>
              </a:ext>
            </a:extLst>
          </a:blip>
          <a:stretch>
            <a:fillRect/>
          </a:stretch>
        </p:blipFill>
        <p:spPr>
          <a:xfrm>
            <a:off x="4427410" y="3338473"/>
            <a:ext cx="3534335" cy="3220377"/>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29583" b="100000" l="0" r="100000">
                        <a14:backgroundMark x1="23000" y1="24000" x2="70583" y2="23500"/>
                        <a14:backgroundMark x1="42667" y1="7500" x2="81833" y2="26667"/>
                        <a14:backgroundMark x1="78417" y1="22750" x2="44000" y2="36667"/>
                      </a14:backgroundRemoval>
                    </a14:imgEffect>
                  </a14:imgLayer>
                </a14:imgProps>
              </a:ext>
            </a:extLst>
          </a:blip>
          <a:stretch>
            <a:fillRect/>
          </a:stretch>
        </p:blipFill>
        <p:spPr>
          <a:xfrm>
            <a:off x="688109" y="3251199"/>
            <a:ext cx="3534335" cy="322037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98956" l="625" r="100000">
                        <a14:foregroundMark x1="51750" y1="12924" x2="59125" y2="15405"/>
                        <a14:foregroundMark x1="56000" y1="22063" x2="60000" y2="21540"/>
                        <a14:foregroundMark x1="8625" y1="48695" x2="16000" y2="52480"/>
                        <a14:foregroundMark x1="10375" y1="58877" x2="15000" y2="58094"/>
                        <a14:backgroundMark x1="51750" y1="82637" x2="51750" y2="82637"/>
                        <a14:backgroundMark x1="39500" y1="84856" x2="39500" y2="84856"/>
                        <a14:backgroundMark x1="37125" y1="78198" x2="37125" y2="78198"/>
                        <a14:backgroundMark x1="21000" y1="84856" x2="21000" y2="84856"/>
                      </a14:backgroundRemoval>
                    </a14:imgEffect>
                  </a14:imgLayer>
                </a14:imgProps>
              </a:ext>
            </a:extLst>
          </a:blip>
          <a:stretch>
            <a:fillRect/>
          </a:stretch>
        </p:blipFill>
        <p:spPr>
          <a:xfrm rot="16617709" flipV="1">
            <a:off x="29230" y="12240"/>
            <a:ext cx="3313324" cy="2999954"/>
          </a:xfrm>
          <a:prstGeom prst="rect">
            <a:avLst/>
          </a:prstGeom>
        </p:spPr>
      </p:pic>
    </p:spTree>
    <p:extLst>
      <p:ext uri="{BB962C8B-B14F-4D97-AF65-F5344CB8AC3E}">
        <p14:creationId xmlns:p14="http://schemas.microsoft.com/office/powerpoint/2010/main" val="240777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9673" y="2151460"/>
            <a:ext cx="8451273" cy="3108543"/>
          </a:xfrm>
          <a:prstGeom prst="rect">
            <a:avLst/>
          </a:prstGeom>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đợi</a:t>
            </a:r>
            <a:r>
              <a:rPr lang="en-US" sz="2800" dirty="0">
                <a:solidFill>
                  <a:srgbClr val="0070C0"/>
                </a:solidFill>
                <a:latin typeface="Times New Roman" panose="02020603050405020304" pitchFamily="18" charset="0"/>
                <a:cs typeface="Times New Roman" panose="02020603050405020304" pitchFamily="18" charset="0"/>
              </a:rPr>
              <a:t> ở VB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VB </a:t>
            </a:r>
            <a:r>
              <a:rPr lang="en-US" sz="2800" dirty="0" err="1">
                <a:solidFill>
                  <a:srgbClr val="0070C0"/>
                </a:solidFill>
                <a:latin typeface="Times New Roman" panose="02020603050405020304" pitchFamily="18" charset="0"/>
                <a:cs typeface="Times New Roman" panose="02020603050405020304" pitchFamily="18" charset="0"/>
              </a:rPr>
              <a:t>thống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vấn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kiến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VB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hại</a:t>
            </a:r>
            <a:r>
              <a:rPr lang="en-US" sz="2800" dirty="0">
                <a:solidFill>
                  <a:srgbClr val="0070C0"/>
                </a:solidFill>
                <a:latin typeface="Times New Roman" panose="02020603050405020304" pitchFamily="18" charset="0"/>
                <a:cs typeface="Times New Roman" panose="02020603050405020304" pitchFamily="18" charset="0"/>
              </a:rPr>
              <a:t>? </a:t>
            </a:r>
          </a:p>
        </p:txBody>
      </p:sp>
      <p:pic>
        <p:nvPicPr>
          <p:cNvPr id="4"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78709" y="4297217"/>
            <a:ext cx="1196110" cy="392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27963" y="4276436"/>
            <a:ext cx="119611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55727" y="4121728"/>
            <a:ext cx="1196110" cy="4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flipH="1">
            <a:off x="-252959" y="2733964"/>
            <a:ext cx="3785570" cy="412403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883" y="263184"/>
            <a:ext cx="6775798" cy="1016052"/>
          </a:xfrm>
          <a:prstGeom prst="rect">
            <a:avLst/>
          </a:prstGeom>
        </p:spPr>
      </p:pic>
    </p:spTree>
    <p:extLst>
      <p:ext uri="{BB962C8B-B14F-4D97-AF65-F5344CB8AC3E}">
        <p14:creationId xmlns:p14="http://schemas.microsoft.com/office/powerpoint/2010/main" val="1024073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7983628"/>
              </p:ext>
            </p:extLst>
          </p:nvPr>
        </p:nvGraphicFramePr>
        <p:xfrm>
          <a:off x="838199" y="1620436"/>
          <a:ext cx="10515600" cy="3217672"/>
        </p:xfrm>
        <a:graphic>
          <a:graphicData uri="http://schemas.openxmlformats.org/drawingml/2006/table">
            <a:tbl>
              <a:tblPr firstRow="1" firstCol="1" bandRow="1">
                <a:tableStyleId>{5DA37D80-6434-44D0-A028-1B22A696006F}</a:tableStyleId>
              </a:tblPr>
              <a:tblGrid>
                <a:gridCol w="5154747">
                  <a:extLst>
                    <a:ext uri="{9D8B030D-6E8A-4147-A177-3AD203B41FA5}">
                      <a16:colId xmlns:a16="http://schemas.microsoft.com/office/drawing/2014/main" val="1005243122"/>
                    </a:ext>
                  </a:extLst>
                </a:gridCol>
                <a:gridCol w="5360853">
                  <a:extLst>
                    <a:ext uri="{9D8B030D-6E8A-4147-A177-3AD203B41FA5}">
                      <a16:colId xmlns:a16="http://schemas.microsoft.com/office/drawing/2014/main" val="1479634056"/>
                    </a:ext>
                  </a:extLst>
                </a:gridCol>
              </a:tblGrid>
              <a:tr h="252605">
                <a:tc>
                  <a:txBody>
                    <a:bodyPr/>
                    <a:lstStyle/>
                    <a:p>
                      <a:pPr algn="just">
                        <a:lnSpc>
                          <a:spcPct val="130000"/>
                        </a:lnSpc>
                        <a:spcAft>
                          <a:spcPts val="0"/>
                        </a:spcAft>
                      </a:pPr>
                      <a:r>
                        <a:rPr lang="pt-BR" sz="2800" dirty="0">
                          <a:effectLst/>
                          <a:latin typeface="Times New Roman" panose="02020603050405020304" pitchFamily="18" charset="0"/>
                          <a:cs typeface="Times New Roman" panose="02020603050405020304" pitchFamily="18" charset="0"/>
                        </a:rPr>
                        <a:t>Mục đích chính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262" marR="67262" marT="0" marB="0"/>
                </a:tc>
                <a:tc>
                  <a:txBody>
                    <a:bodyPr/>
                    <a:lstStyle/>
                    <a:p>
                      <a:pPr algn="just">
                        <a:lnSpc>
                          <a:spcPct val="130000"/>
                        </a:lnSpc>
                        <a:spcAft>
                          <a:spcPts val="0"/>
                        </a:spcAft>
                      </a:pPr>
                      <a:r>
                        <a:rPr lang="pt-BR" sz="2800">
                          <a:effectLst/>
                          <a:latin typeface="#9Slide03 AmpleSoft" panose="02000000000000000000" pitchFamily="2" charset="0"/>
                        </a:rPr>
                        <a:t> </a:t>
                      </a:r>
                      <a:endParaRPr lang="en-US" sz="2800">
                        <a:effectLst/>
                        <a:latin typeface="#9Slide03 AmpleSoft" panose="02000000000000000000" pitchFamily="2" charset="0"/>
                        <a:ea typeface="Calibri" panose="020F0502020204030204" pitchFamily="34" charset="0"/>
                        <a:cs typeface="Times New Roman" panose="02020603050405020304" pitchFamily="18" charset="0"/>
                      </a:endParaRPr>
                    </a:p>
                  </a:txBody>
                  <a:tcPr marL="67262" marR="67262" marT="0" marB="0"/>
                </a:tc>
                <a:extLst>
                  <a:ext uri="{0D108BD9-81ED-4DB2-BD59-A6C34878D82A}">
                    <a16:rowId xmlns:a16="http://schemas.microsoft.com/office/drawing/2014/main" val="659346892"/>
                  </a:ext>
                </a:extLst>
              </a:tr>
              <a:tr h="252605">
                <a:tc>
                  <a:txBody>
                    <a:bodyPr/>
                    <a:lstStyle/>
                    <a:p>
                      <a:pPr algn="just">
                        <a:lnSpc>
                          <a:spcPct val="130000"/>
                        </a:lnSpc>
                        <a:spcAft>
                          <a:spcPts val="0"/>
                        </a:spcAft>
                      </a:pPr>
                      <a:r>
                        <a:rPr lang="pt-BR" sz="2800" dirty="0">
                          <a:effectLst/>
                          <a:latin typeface="Times New Roman" panose="02020603050405020304" pitchFamily="18" charset="0"/>
                          <a:cs typeface="Times New Roman" panose="02020603050405020304" pitchFamily="18" charset="0"/>
                        </a:rPr>
                        <a:t>Phương thức biểu đạt chính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262" marR="67262" marT="0" marB="0"/>
                </a:tc>
                <a:tc>
                  <a:txBody>
                    <a:bodyPr/>
                    <a:lstStyle/>
                    <a:p>
                      <a:pPr algn="just">
                        <a:lnSpc>
                          <a:spcPct val="130000"/>
                        </a:lnSpc>
                        <a:spcAft>
                          <a:spcPts val="0"/>
                        </a:spcAft>
                      </a:pPr>
                      <a:r>
                        <a:rPr lang="pt-BR" sz="2800">
                          <a:effectLst/>
                          <a:latin typeface="#9Slide03 AmpleSoft" panose="02000000000000000000" pitchFamily="2" charset="0"/>
                        </a:rPr>
                        <a:t> </a:t>
                      </a:r>
                      <a:endParaRPr lang="en-US" sz="2800">
                        <a:effectLst/>
                        <a:latin typeface="#9Slide03 AmpleSoft" panose="02000000000000000000" pitchFamily="2" charset="0"/>
                        <a:ea typeface="Calibri" panose="020F0502020204030204" pitchFamily="34" charset="0"/>
                        <a:cs typeface="Times New Roman" panose="02020603050405020304" pitchFamily="18" charset="0"/>
                      </a:endParaRPr>
                    </a:p>
                  </a:txBody>
                  <a:tcPr marL="67262" marR="67262" marT="0" marB="0"/>
                </a:tc>
                <a:extLst>
                  <a:ext uri="{0D108BD9-81ED-4DB2-BD59-A6C34878D82A}">
                    <a16:rowId xmlns:a16="http://schemas.microsoft.com/office/drawing/2014/main" val="1300876200"/>
                  </a:ext>
                </a:extLst>
              </a:tr>
              <a:tr h="252605">
                <a:tc>
                  <a:txBody>
                    <a:bodyPr/>
                    <a:lstStyle/>
                    <a:p>
                      <a:pPr algn="just">
                        <a:lnSpc>
                          <a:spcPct val="130000"/>
                        </a:lnSpc>
                        <a:spcAft>
                          <a:spcPts val="0"/>
                        </a:spcAft>
                      </a:pPr>
                      <a:r>
                        <a:rPr lang="pt-BR" sz="2800">
                          <a:effectLst/>
                          <a:latin typeface="Times New Roman" panose="02020603050405020304" pitchFamily="18" charset="0"/>
                          <a:cs typeface="Times New Roman" panose="02020603050405020304" pitchFamily="18" charset="0"/>
                        </a:rPr>
                        <a:t>Phương thức biểu đạt hỗ trợ làm tăng tính thuyết phục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7262" marR="67262" marT="0" marB="0"/>
                </a:tc>
                <a:tc>
                  <a:txBody>
                    <a:bodyPr/>
                    <a:lstStyle/>
                    <a:p>
                      <a:pPr algn="just">
                        <a:lnSpc>
                          <a:spcPct val="130000"/>
                        </a:lnSpc>
                        <a:spcAft>
                          <a:spcPts val="0"/>
                        </a:spcAft>
                      </a:pPr>
                      <a:r>
                        <a:rPr lang="pt-BR" sz="2800">
                          <a:effectLst/>
                          <a:latin typeface="#9Slide03 AmpleSoft" panose="02000000000000000000" pitchFamily="2" charset="0"/>
                        </a:rPr>
                        <a:t> </a:t>
                      </a:r>
                      <a:endParaRPr lang="en-US" sz="2800">
                        <a:effectLst/>
                        <a:latin typeface="#9Slide03 AmpleSoft" panose="02000000000000000000" pitchFamily="2" charset="0"/>
                        <a:ea typeface="Calibri" panose="020F0502020204030204" pitchFamily="34" charset="0"/>
                        <a:cs typeface="Times New Roman" panose="02020603050405020304" pitchFamily="18" charset="0"/>
                      </a:endParaRPr>
                    </a:p>
                  </a:txBody>
                  <a:tcPr marL="67262" marR="67262" marT="0" marB="0"/>
                </a:tc>
                <a:extLst>
                  <a:ext uri="{0D108BD9-81ED-4DB2-BD59-A6C34878D82A}">
                    <a16:rowId xmlns:a16="http://schemas.microsoft.com/office/drawing/2014/main" val="4116951408"/>
                  </a:ext>
                </a:extLst>
              </a:tr>
              <a:tr h="252605">
                <a:tc>
                  <a:txBody>
                    <a:bodyPr/>
                    <a:lstStyle/>
                    <a:p>
                      <a:pPr algn="just">
                        <a:lnSpc>
                          <a:spcPct val="130000"/>
                        </a:lnSpc>
                        <a:spcAft>
                          <a:spcPts val="0"/>
                        </a:spcAft>
                      </a:pPr>
                      <a:r>
                        <a:rPr lang="pt-BR" sz="2800" dirty="0">
                          <a:effectLst/>
                          <a:latin typeface="Times New Roman" panose="02020603050405020304" pitchFamily="18" charset="0"/>
                          <a:cs typeface="Times New Roman" panose="02020603050405020304" pitchFamily="18" charset="0"/>
                        </a:rPr>
                        <a:t>Yêu cầu của người viết đảm bảo tính khách quan cho VBTT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262" marR="67262" marT="0" marB="0"/>
                </a:tc>
                <a:tc>
                  <a:txBody>
                    <a:bodyPr/>
                    <a:lstStyle/>
                    <a:p>
                      <a:pPr algn="just">
                        <a:lnSpc>
                          <a:spcPct val="130000"/>
                        </a:lnSpc>
                        <a:spcAft>
                          <a:spcPts val="0"/>
                        </a:spcAft>
                      </a:pPr>
                      <a:r>
                        <a:rPr lang="pt-BR" sz="2800" dirty="0">
                          <a:effectLst/>
                          <a:latin typeface="#9Slide03 AmpleSoft" panose="02000000000000000000" pitchFamily="2" charset="0"/>
                        </a:rPr>
                        <a:t> </a:t>
                      </a:r>
                      <a:endParaRPr lang="en-US" sz="2800" dirty="0">
                        <a:effectLst/>
                        <a:latin typeface="#9Slide03 AmpleSoft" panose="02000000000000000000" pitchFamily="2" charset="0"/>
                        <a:ea typeface="Calibri" panose="020F0502020204030204" pitchFamily="34" charset="0"/>
                        <a:cs typeface="Times New Roman" panose="02020603050405020304" pitchFamily="18" charset="0"/>
                      </a:endParaRPr>
                    </a:p>
                  </a:txBody>
                  <a:tcPr marL="67262" marR="67262" marT="0" marB="0"/>
                </a:tc>
                <a:extLst>
                  <a:ext uri="{0D108BD9-81ED-4DB2-BD59-A6C34878D82A}">
                    <a16:rowId xmlns:a16="http://schemas.microsoft.com/office/drawing/2014/main" val="4161469277"/>
                  </a:ext>
                </a:extLst>
              </a:tr>
            </a:tbl>
          </a:graphicData>
        </a:graphic>
      </p:graphicFrame>
      <p:sp>
        <p:nvSpPr>
          <p:cNvPr id="3" name="Rectangle 2"/>
          <p:cNvSpPr/>
          <p:nvPr/>
        </p:nvSpPr>
        <p:spPr>
          <a:xfrm>
            <a:off x="828541" y="137932"/>
            <a:ext cx="10202409" cy="668645"/>
          </a:xfrm>
          <a:prstGeom prst="rect">
            <a:avLst/>
          </a:prstGeom>
        </p:spPr>
        <p:txBody>
          <a:bodyPr wrap="none">
            <a:spAutoFit/>
          </a:bodyPr>
          <a:lstStyle/>
          <a:p>
            <a:pPr algn="ctr">
              <a:lnSpc>
                <a:spcPct val="130000"/>
              </a:lnSpc>
              <a:spcAft>
                <a:spcPts val="0"/>
              </a:spcAft>
            </a:pPr>
            <a:r>
              <a:rPr lang="pt-B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HT số 1: Bảng tìm hiểu chung về văn bản thông tin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78709" y="4297217"/>
            <a:ext cx="1196110" cy="392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27963" y="4276436"/>
            <a:ext cx="119611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55727" y="4121728"/>
            <a:ext cx="1196110" cy="4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54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12638" y="4431144"/>
            <a:ext cx="928254" cy="392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27963" y="4276436"/>
            <a:ext cx="119611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582" y="4248726"/>
            <a:ext cx="914401" cy="4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89804" y="260160"/>
            <a:ext cx="6179833" cy="596574"/>
          </a:xfrm>
          <a:prstGeom prst="rect">
            <a:avLst/>
          </a:prstGeom>
        </p:spPr>
        <p:txBody>
          <a:bodyPr wrap="none">
            <a:spAutoFit/>
          </a:bodyPr>
          <a:lstStyle/>
          <a:p>
            <a:pPr algn="just">
              <a:lnSpc>
                <a:spcPct val="130000"/>
              </a:lnSpc>
              <a:spcAft>
                <a:spcPts val="0"/>
              </a:spcAft>
            </a:pP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Tìm hiểu chung về văn bản thông tin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471056" y="1148593"/>
            <a:ext cx="11443854" cy="4309257"/>
          </a:xfrm>
          <a:prstGeom prst="rect">
            <a:avLst/>
          </a:prstGeom>
        </p:spPr>
        <p:txBody>
          <a:bodyPr wrap="square">
            <a:spAutoFit/>
          </a:bodyPr>
          <a:lstStyle/>
          <a:p>
            <a:pPr algn="just">
              <a:lnSpc>
                <a:spcPct val="107000"/>
              </a:lnSpc>
              <a:spcAft>
                <a:spcPts val="800"/>
              </a:spcAft>
            </a:pPr>
            <a:r>
              <a:rPr lang="pt-BR" sz="2400" b="1" dirty="0" smtClean="0">
                <a:latin typeface="Times New Roman" panose="02020603050405020304" pitchFamily="18" charset="0"/>
                <a:ea typeface="Calibri" panose="020F0502020204030204" pitchFamily="34" charset="0"/>
                <a:cs typeface="Times New Roman" panose="02020603050405020304" pitchFamily="18" charset="0"/>
              </a:rPr>
              <a:t>- Mục </a:t>
            </a:r>
            <a:r>
              <a:rPr lang="pt-BR" sz="2400" b="1" dirty="0">
                <a:latin typeface="Times New Roman" panose="02020603050405020304" pitchFamily="18" charset="0"/>
                <a:ea typeface="Calibri" panose="020F0502020204030204" pitchFamily="34" charset="0"/>
                <a:cs typeface="Times New Roman" panose="02020603050405020304" pitchFamily="18" charset="0"/>
              </a:rPr>
              <a:t>đích </a:t>
            </a:r>
            <a:r>
              <a:rPr lang="pt-BR" sz="2400" b="1" dirty="0" smtClean="0">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Cung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pt-BR" sz="2400" b="1" dirty="0" smtClean="0">
                <a:latin typeface="Times New Roman" panose="02020603050405020304" pitchFamily="18" charset="0"/>
                <a:cs typeface="Times New Roman" panose="02020603050405020304" pitchFamily="18" charset="0"/>
              </a:rPr>
              <a:t>- Phương </a:t>
            </a:r>
            <a:r>
              <a:rPr lang="pt-BR" sz="2400" b="1" dirty="0">
                <a:latin typeface="Times New Roman" panose="02020603050405020304" pitchFamily="18" charset="0"/>
                <a:cs typeface="Times New Roman" panose="02020603050405020304" pitchFamily="18" charset="0"/>
              </a:rPr>
              <a:t>thức biểu đạt </a:t>
            </a:r>
            <a:r>
              <a:rPr lang="pt-BR" sz="2400" b="1" dirty="0"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Thuyết </a:t>
            </a:r>
            <a:r>
              <a:rPr lang="pt-BR" sz="2400" dirty="0">
                <a:latin typeface="Times New Roman" panose="02020603050405020304" pitchFamily="18" charset="0"/>
                <a:cs typeface="Times New Roman" panose="02020603050405020304" pitchFamily="18" charset="0"/>
              </a:rPr>
              <a:t>minh</a:t>
            </a:r>
            <a:endParaRPr lang="en-US" sz="2400" dirty="0">
              <a:latin typeface="Times New Roman" panose="02020603050405020304" pitchFamily="18" charset="0"/>
              <a:cs typeface="Times New Roman" panose="02020603050405020304" pitchFamily="18" charset="0"/>
            </a:endParaRPr>
          </a:p>
          <a:p>
            <a:pPr algn="just"/>
            <a:r>
              <a:rPr lang="pt-BR" sz="2400" b="1" dirty="0" smtClean="0">
                <a:latin typeface="Times New Roman" panose="02020603050405020304" pitchFamily="18" charset="0"/>
                <a:cs typeface="Times New Roman" panose="02020603050405020304" pitchFamily="18" charset="0"/>
              </a:rPr>
              <a:t>- Phương </a:t>
            </a:r>
            <a:r>
              <a:rPr lang="pt-BR" sz="2400" b="1" dirty="0">
                <a:latin typeface="Times New Roman" panose="02020603050405020304" pitchFamily="18" charset="0"/>
                <a:cs typeface="Times New Roman" panose="02020603050405020304" pitchFamily="18" charset="0"/>
              </a:rPr>
              <a:t>thức biểu đạt hỗ trợ làm tăng tính thuyết </a:t>
            </a:r>
            <a:r>
              <a:rPr lang="pt-BR" sz="2400" b="1" dirty="0"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pt-BR" sz="2400" b="1" dirty="0" smtClean="0">
                <a:latin typeface="Times New Roman" panose="02020603050405020304" pitchFamily="18" charset="0"/>
                <a:cs typeface="Times New Roman" panose="02020603050405020304" pitchFamily="18" charset="0"/>
              </a:rPr>
              <a:t>- Yêu </a:t>
            </a:r>
            <a:r>
              <a:rPr lang="pt-BR" sz="2400" b="1" dirty="0">
                <a:latin typeface="Times New Roman" panose="02020603050405020304" pitchFamily="18" charset="0"/>
                <a:cs typeface="Times New Roman" panose="02020603050405020304" pitchFamily="18" charset="0"/>
              </a:rPr>
              <a:t>cầu của người viết đảm bảo tính khách quan cho VBTT</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580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1000"/>
                                        <p:tgtEl>
                                          <p:spTgt spid="10">
                                            <p:txEl>
                                              <p:pRg st="6" end="6"/>
                                            </p:txEl>
                                          </p:spTgt>
                                        </p:tgtEl>
                                      </p:cBhvr>
                                    </p:animEffect>
                                    <p:anim calcmode="lin" valueType="num">
                                      <p:cBhvr>
                                        <p:cTn id="2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1000"/>
                                        <p:tgtEl>
                                          <p:spTgt spid="10">
                                            <p:txEl>
                                              <p:pRg st="4" end="4"/>
                                            </p:txEl>
                                          </p:spTgt>
                                        </p:tgtEl>
                                      </p:cBhvr>
                                    </p:animEffect>
                                    <p:anim calcmode="lin" valueType="num">
                                      <p:cBhvr>
                                        <p:cTn id="3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1000"/>
                                        <p:tgtEl>
                                          <p:spTgt spid="10">
                                            <p:txEl>
                                              <p:pRg st="5" end="5"/>
                                            </p:txEl>
                                          </p:spTgt>
                                        </p:tgtEl>
                                      </p:cBhvr>
                                    </p:animEffect>
                                    <p:anim calcmode="lin" valueType="num">
                                      <p:cBhvr>
                                        <p:cTn id="3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9282" y="542710"/>
            <a:ext cx="8944500" cy="954107"/>
          </a:xfrm>
          <a:prstGeom prst="rect">
            <a:avLst/>
          </a:prstGeom>
        </p:spPr>
        <p:txBody>
          <a:bodyPr wrap="none">
            <a:spAutoFit/>
          </a:bodyPr>
          <a:lstStyle/>
          <a:p>
            <a:r>
              <a:rPr lang="pt-BR" sz="2800" b="1" dirty="0">
                <a:solidFill>
                  <a:srgbClr val="FF0000"/>
                </a:solidFill>
                <a:latin typeface="Times New Roman" panose="02020603050405020304" pitchFamily="18" charset="0"/>
                <a:cs typeface="Times New Roman" panose="02020603050405020304" pitchFamily="18" charset="0"/>
              </a:rPr>
              <a:t>Phiếu HT số 2: Bảng tìm hiểu chung về văn bản giải </a:t>
            </a:r>
            <a:r>
              <a:rPr lang="pt-BR" sz="2800" b="1" dirty="0" smtClean="0">
                <a:solidFill>
                  <a:srgbClr val="FF0000"/>
                </a:solidFill>
                <a:latin typeface="Times New Roman" panose="02020603050405020304" pitchFamily="18" charset="0"/>
                <a:cs typeface="Times New Roman" panose="02020603050405020304" pitchFamily="18" charset="0"/>
              </a:rPr>
              <a:t>thích</a:t>
            </a:r>
          </a:p>
          <a:p>
            <a:pPr algn="ctr"/>
            <a:r>
              <a:rPr lang="pt-BR" sz="2800" b="1" dirty="0" smtClean="0">
                <a:solidFill>
                  <a:srgbClr val="FF0000"/>
                </a:solidFill>
                <a:latin typeface="Times New Roman" panose="02020603050405020304" pitchFamily="18" charset="0"/>
                <a:cs typeface="Times New Roman" panose="02020603050405020304" pitchFamily="18" charset="0"/>
              </a:rPr>
              <a:t> </a:t>
            </a:r>
            <a:r>
              <a:rPr lang="pt-BR" sz="2800" b="1" dirty="0">
                <a:solidFill>
                  <a:srgbClr val="FF0000"/>
                </a:solidFill>
                <a:latin typeface="Times New Roman" panose="02020603050405020304" pitchFamily="18" charset="0"/>
                <a:cs typeface="Times New Roman" panose="02020603050405020304" pitchFamily="18" charset="0"/>
              </a:rPr>
              <a:t>một hiện tượng tự nhiên</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04637" y="3923145"/>
            <a:ext cx="1944255" cy="392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53890" y="3902364"/>
            <a:ext cx="194425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081654" y="3747656"/>
            <a:ext cx="1944255" cy="4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354977002"/>
              </p:ext>
            </p:extLst>
          </p:nvPr>
        </p:nvGraphicFramePr>
        <p:xfrm>
          <a:off x="625764" y="1717653"/>
          <a:ext cx="10515600" cy="1109472"/>
        </p:xfrm>
        <a:graphic>
          <a:graphicData uri="http://schemas.openxmlformats.org/drawingml/2006/table">
            <a:tbl>
              <a:tblPr firstRow="1" firstCol="1" bandRow="1">
                <a:tableStyleId>{0E3FDE45-AF77-4B5C-9715-49D594BDF05E}</a:tableStyleId>
              </a:tblPr>
              <a:tblGrid>
                <a:gridCol w="5154747">
                  <a:extLst>
                    <a:ext uri="{9D8B030D-6E8A-4147-A177-3AD203B41FA5}">
                      <a16:colId xmlns:a16="http://schemas.microsoft.com/office/drawing/2014/main" val="2661688883"/>
                    </a:ext>
                  </a:extLst>
                </a:gridCol>
                <a:gridCol w="5360853">
                  <a:extLst>
                    <a:ext uri="{9D8B030D-6E8A-4147-A177-3AD203B41FA5}">
                      <a16:colId xmlns:a16="http://schemas.microsoft.com/office/drawing/2014/main" val="807074003"/>
                    </a:ext>
                  </a:extLst>
                </a:gridCol>
              </a:tblGrid>
              <a:tr h="252605">
                <a:tc>
                  <a:txBody>
                    <a:bodyPr/>
                    <a:lstStyle/>
                    <a:p>
                      <a:pPr algn="just">
                        <a:lnSpc>
                          <a:spcPct val="130000"/>
                        </a:lnSpc>
                        <a:spcAft>
                          <a:spcPts val="0"/>
                        </a:spcAft>
                      </a:pPr>
                      <a:r>
                        <a:rPr lang="pt-BR" sz="2800" dirty="0">
                          <a:effectLst/>
                          <a:latin typeface="Times New Roman" panose="02020603050405020304" pitchFamily="18" charset="0"/>
                          <a:cs typeface="Times New Roman" panose="02020603050405020304" pitchFamily="18" charset="0"/>
                        </a:rPr>
                        <a:t>Mục đích chính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262" marR="67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pt-BR" sz="2800">
                          <a:effectLst/>
                          <a:latin typeface="#9Slide03 AmpleSoft" panose="02000000000000000000" pitchFamily="2" charset="0"/>
                        </a:rPr>
                        <a:t> </a:t>
                      </a:r>
                      <a:endParaRPr lang="en-US" sz="2800">
                        <a:effectLst/>
                        <a:latin typeface="#9Slide03 AmpleSoft" panose="02000000000000000000" pitchFamily="2" charset="0"/>
                        <a:ea typeface="Calibri" panose="020F0502020204030204" pitchFamily="34" charset="0"/>
                        <a:cs typeface="Times New Roman" panose="02020603050405020304" pitchFamily="18" charset="0"/>
                      </a:endParaRPr>
                    </a:p>
                  </a:txBody>
                  <a:tcPr marL="67262" marR="67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7745936"/>
                  </a:ext>
                </a:extLst>
              </a:tr>
              <a:tr h="252605">
                <a:tc>
                  <a:txBody>
                    <a:bodyPr/>
                    <a:lstStyle/>
                    <a:p>
                      <a:pPr algn="just">
                        <a:lnSpc>
                          <a:spcPct val="130000"/>
                        </a:lnSpc>
                        <a:spcAft>
                          <a:spcPts val="0"/>
                        </a:spcAft>
                      </a:pPr>
                      <a:r>
                        <a:rPr lang="pt-BR" sz="2800" dirty="0">
                          <a:effectLst/>
                          <a:latin typeface="Times New Roman" panose="02020603050405020304" pitchFamily="18" charset="0"/>
                          <a:cs typeface="Times New Roman" panose="02020603050405020304" pitchFamily="18" charset="0"/>
                        </a:rPr>
                        <a:t>Cấu trúc của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262" marR="67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pt-BR" sz="2800" dirty="0">
                          <a:effectLst/>
                          <a:latin typeface="#9Slide03 AmpleSoft" panose="02000000000000000000" pitchFamily="2" charset="0"/>
                        </a:rPr>
                        <a:t> </a:t>
                      </a:r>
                      <a:endParaRPr lang="en-US" sz="2800" dirty="0">
                        <a:effectLst/>
                        <a:latin typeface="#9Slide03 AmpleSoft" panose="02000000000000000000" pitchFamily="2" charset="0"/>
                        <a:ea typeface="Calibri" panose="020F0502020204030204" pitchFamily="34" charset="0"/>
                        <a:cs typeface="Times New Roman" panose="02020603050405020304" pitchFamily="18" charset="0"/>
                      </a:endParaRPr>
                    </a:p>
                  </a:txBody>
                  <a:tcPr marL="67262" marR="672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584946"/>
                  </a:ext>
                </a:extLst>
              </a:tr>
            </a:tbl>
          </a:graphicData>
        </a:graphic>
      </p:graphicFrame>
      <p:sp>
        <p:nvSpPr>
          <p:cNvPr id="8" name="Rectangle 7"/>
          <p:cNvSpPr/>
          <p:nvPr/>
        </p:nvSpPr>
        <p:spPr>
          <a:xfrm>
            <a:off x="895926" y="3140725"/>
            <a:ext cx="10169237" cy="2332946"/>
          </a:xfrm>
          <a:prstGeom prst="rect">
            <a:avLst/>
          </a:prstGeom>
        </p:spPr>
        <p:txBody>
          <a:bodyPr wrap="square">
            <a:spAutoFit/>
          </a:bodyPr>
          <a:lstStyle/>
          <a:p>
            <a:pPr marL="457200" indent="-457200" algn="just">
              <a:lnSpc>
                <a:spcPct val="130000"/>
              </a:lnSpc>
              <a:spcAft>
                <a:spcPts val="0"/>
              </a:spcAft>
              <a:buFontTx/>
              <a:buChar char="-"/>
            </a:pPr>
            <a:r>
              <a:rPr lang="en-US" sz="2800" dirty="0" smtClean="0">
                <a:solidFill>
                  <a:srgbClr val="FF0000"/>
                </a:solidFill>
                <a:latin typeface="Times New Roman" panose="02020603050405020304" pitchFamily="18" charset="0"/>
                <a:ea typeface="MS Mincho"/>
                <a:cs typeface="Times New Roman" panose="02020603050405020304" pitchFamily="18" charset="0"/>
              </a:rPr>
              <a:t>VB </a:t>
            </a:r>
            <a:r>
              <a:rPr lang="en-US" sz="2800" dirty="0" err="1">
                <a:solidFill>
                  <a:srgbClr val="FF0000"/>
                </a:solidFill>
                <a:latin typeface="Times New Roman" panose="02020603050405020304" pitchFamily="18" charset="0"/>
                <a:ea typeface="MS Mincho"/>
                <a:cs typeface="Times New Roman" panose="02020603050405020304" pitchFamily="18" charset="0"/>
              </a:rPr>
              <a:t>giải</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thích</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một</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hiện</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tượng</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tự</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nhiên</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được</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tạo</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ra</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nhằm</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mục</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đích</a:t>
            </a:r>
            <a:r>
              <a:rPr lang="en-US" sz="2800" dirty="0">
                <a:solidFill>
                  <a:srgbClr val="FF0000"/>
                </a:solidFill>
                <a:latin typeface="Times New Roman" panose="02020603050405020304" pitchFamily="18" charset="0"/>
                <a:ea typeface="MS Mincho"/>
                <a:cs typeface="Times New Roman" panose="02020603050405020304" pitchFamily="18" charset="0"/>
              </a:rPr>
              <a:t> </a:t>
            </a:r>
            <a:r>
              <a:rPr lang="en-US" sz="2800" dirty="0" err="1">
                <a:solidFill>
                  <a:srgbClr val="FF0000"/>
                </a:solidFill>
                <a:latin typeface="Times New Roman" panose="02020603050405020304" pitchFamily="18" charset="0"/>
                <a:ea typeface="MS Mincho"/>
                <a:cs typeface="Times New Roman" panose="02020603050405020304" pitchFamily="18" charset="0"/>
              </a:rPr>
              <a:t>gì</a:t>
            </a:r>
            <a:r>
              <a:rPr lang="en-US" sz="2800" dirty="0" smtClean="0">
                <a:solidFill>
                  <a:srgbClr val="FF0000"/>
                </a:solidFill>
                <a:latin typeface="Times New Roman" panose="02020603050405020304" pitchFamily="18" charset="0"/>
                <a:ea typeface="MS Mincho"/>
                <a:cs typeface="Times New Roman" panose="02020603050405020304" pitchFamily="18" charset="0"/>
              </a:rPr>
              <a:t>?</a:t>
            </a:r>
          </a:p>
          <a:p>
            <a:pPr marL="457200" indent="-457200" algn="just">
              <a:lnSpc>
                <a:spcPct val="130000"/>
              </a:lnSpc>
              <a:spcAft>
                <a:spcPts val="0"/>
              </a:spcAft>
              <a:buFontTx/>
              <a:buChar char="-"/>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VB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378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12638" y="4431144"/>
            <a:ext cx="928254" cy="392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27963" y="4276436"/>
            <a:ext cx="119611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582" y="4248726"/>
            <a:ext cx="914401" cy="4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88458" y="260160"/>
            <a:ext cx="6405921" cy="954107"/>
          </a:xfrm>
          <a:prstGeom prst="rect">
            <a:avLst/>
          </a:prstGeom>
        </p:spPr>
        <p:txBody>
          <a:bodyPr wrap="none">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 VB </a:t>
            </a:r>
            <a:r>
              <a:rPr lang="en-US" sz="2800" b="1" dirty="0" err="1">
                <a:solidFill>
                  <a:srgbClr val="0070C0"/>
                </a:solidFill>
                <a:latin typeface="Times New Roman" panose="02020603050405020304" pitchFamily="18" charset="0"/>
                <a:cs typeface="Times New Roman" panose="02020603050405020304" pitchFamily="18" charset="0"/>
              </a:rPr>
              <a:t>giải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tượng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tự</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nhiên</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10" name="Rectangle 9"/>
          <p:cNvSpPr/>
          <p:nvPr/>
        </p:nvSpPr>
        <p:spPr>
          <a:xfrm>
            <a:off x="404091" y="1130892"/>
            <a:ext cx="11443854" cy="5262979"/>
          </a:xfrm>
          <a:prstGeom prst="rect">
            <a:avLst/>
          </a:prstGeom>
        </p:spPr>
        <p:txBody>
          <a:bodyPr wrap="square">
            <a:spAutoFit/>
          </a:bodyPr>
          <a:lstStyle/>
          <a:p>
            <a:pPr algn="just"/>
            <a:r>
              <a:rPr lang="pt-BR" sz="2800" b="1" dirty="0" smtClean="0">
                <a:solidFill>
                  <a:srgbClr val="FF0000"/>
                </a:solidFill>
                <a:latin typeface="Times New Roman" panose="02020603050405020304" pitchFamily="18" charset="0"/>
                <a:cs typeface="Times New Roman" panose="02020603050405020304" pitchFamily="18" charset="0"/>
              </a:rPr>
              <a:t>- Mục </a:t>
            </a:r>
            <a:r>
              <a:rPr lang="pt-BR" sz="2800" b="1" dirty="0">
                <a:solidFill>
                  <a:srgbClr val="FF0000"/>
                </a:solidFill>
                <a:latin typeface="Times New Roman" panose="02020603050405020304" pitchFamily="18" charset="0"/>
                <a:cs typeface="Times New Roman" panose="02020603050405020304" pitchFamily="18" charset="0"/>
              </a:rPr>
              <a:t>đích chính</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bản chất, nguyên nhân xuất hiện và những tác động tích cực hoặc tiêu cực có thể có đối với đời sống con người của một hiện tượng tự nhiên nào đó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r>
              <a:rPr lang="pt-BR" sz="2800" b="1" dirty="0" smtClean="0">
                <a:solidFill>
                  <a:srgbClr val="FF0000"/>
                </a:solidFill>
                <a:latin typeface="Times New Roman" panose="02020603050405020304" pitchFamily="18" charset="0"/>
                <a:cs typeface="Times New Roman" panose="02020603050405020304" pitchFamily="18" charset="0"/>
              </a:rPr>
              <a:t>- Cấu </a:t>
            </a:r>
            <a:r>
              <a:rPr lang="pt-BR" sz="2800" b="1" dirty="0">
                <a:solidFill>
                  <a:srgbClr val="FF0000"/>
                </a:solidFill>
                <a:latin typeface="Times New Roman" panose="02020603050405020304" pitchFamily="18" charset="0"/>
                <a:cs typeface="Times New Roman" panose="02020603050405020304" pitchFamily="18" charset="0"/>
              </a:rPr>
              <a:t>trúc của văn </a:t>
            </a:r>
            <a:r>
              <a:rPr lang="pt-BR" sz="2800" b="1" dirty="0" smtClean="0">
                <a:solidFill>
                  <a:srgbClr val="FF0000"/>
                </a:solidFill>
                <a:latin typeface="Times New Roman" panose="02020603050405020304" pitchFamily="18" charset="0"/>
                <a:cs typeface="Times New Roman" panose="02020603050405020304" pitchFamily="18" charset="0"/>
              </a:rPr>
              <a:t>bản</a:t>
            </a:r>
          </a:p>
          <a:p>
            <a:pPr algn="just"/>
            <a:r>
              <a:rPr lang="vi-VN" sz="2800" b="1" dirty="0" smtClean="0">
                <a:latin typeface="Times New Roman" panose="02020603050405020304" pitchFamily="18" charset="0"/>
                <a:cs typeface="Times New Roman" panose="02020603050405020304" pitchFamily="18" charset="0"/>
              </a:rPr>
              <a:t>Cách </a:t>
            </a:r>
            <a:r>
              <a:rPr lang="vi-VN" sz="2800" b="1" dirty="0">
                <a:latin typeface="Times New Roman" panose="02020603050405020304" pitchFamily="18" charset="0"/>
                <a:cs typeface="Times New Roman" panose="02020603050405020304" pitchFamily="18" charset="0"/>
              </a:rPr>
              <a:t>triển khai văn bản: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Miêu tả</a:t>
            </a:r>
            <a:r>
              <a:rPr lang="vi-VN" sz="2800" dirty="0">
                <a:latin typeface="Times New Roman" panose="02020603050405020304" pitchFamily="18" charset="0"/>
                <a:cs typeface="Times New Roman" panose="02020603050405020304" pitchFamily="18" charset="0"/>
              </a:rPr>
              <a:t> hiện tượng:</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a:t>
            </a:r>
            <a:r>
              <a:rPr lang="en-US" sz="2800" dirty="0" err="1">
                <a:latin typeface="Times New Roman" panose="02020603050405020304" pitchFamily="18" charset="0"/>
                <a:cs typeface="Times New Roman" panose="02020603050405020304" pitchFamily="18" charset="0"/>
              </a:rPr>
              <a:t>êu</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hững biểu hiện điển hình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Có hình ảnh trực quan, kết quả của việc ghi nhận tại chỗ hoặc khai thác từ những nguồn tài liệu đáng tin cậy.</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Giải thích</a:t>
            </a:r>
            <a:r>
              <a:rPr lang="vi-VN" sz="2800" dirty="0">
                <a:latin typeface="Times New Roman" panose="02020603050405020304" pitchFamily="18" charset="0"/>
                <a:cs typeface="Times New Roman" panose="02020603050405020304" pitchFamily="18" charset="0"/>
              </a:rPr>
              <a:t> hiện tượng bằng những căn cứ và lập luận khoa học</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507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animEffect transition="in" filter="fade">
                                      <p:cBhvr>
                                        <p:cTn id="21" dur="1000"/>
                                        <p:tgtEl>
                                          <p:spTgt spid="10">
                                            <p:txEl>
                                              <p:pRg st="8" end="8"/>
                                            </p:txEl>
                                          </p:spTgt>
                                        </p:tgtEl>
                                      </p:cBhvr>
                                    </p:animEffect>
                                    <p:anim calcmode="lin" valueType="num">
                                      <p:cBhvr>
                                        <p:cTn id="22"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50" y="175491"/>
            <a:ext cx="8844369" cy="6548582"/>
          </a:xfrm>
        </p:spPr>
      </p:pic>
      <p:sp>
        <p:nvSpPr>
          <p:cNvPr id="5" name="Rectangle 4"/>
          <p:cNvSpPr/>
          <p:nvPr/>
        </p:nvSpPr>
        <p:spPr>
          <a:xfrm>
            <a:off x="3694546" y="1738880"/>
            <a:ext cx="6096000" cy="3453253"/>
          </a:xfrm>
          <a:prstGeom prst="rect">
            <a:avLst/>
          </a:prstGeom>
        </p:spPr>
        <p:txBody>
          <a:bodyPr>
            <a:spAutoFit/>
          </a:bodyPr>
          <a:lstStyle/>
          <a:p>
            <a:pPr marR="177165" algn="ctr">
              <a:lnSpc>
                <a:spcPct val="130000"/>
              </a:lnSpc>
              <a:spcAft>
                <a:spcPts val="0"/>
              </a:spcAft>
              <a:tabLst>
                <a:tab pos="57150" algn="l"/>
              </a:tabLst>
            </a:pPr>
            <a:r>
              <a:rPr lang="de-DE" sz="4800" b="1" dirty="0">
                <a:latin typeface="Times New Roman" panose="02020603050405020304" pitchFamily="18" charset="0"/>
                <a:ea typeface="Calibri" panose="020F0502020204030204" pitchFamily="34" charset="0"/>
                <a:cs typeface="Times New Roman" panose="02020603050405020304" pitchFamily="18" charset="0"/>
              </a:rPr>
              <a:t> </a:t>
            </a:r>
            <a:r>
              <a:rPr lang="de-DE"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a:t>
            </a:r>
            <a:r>
              <a:rPr lang="de-DE"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 </a:t>
            </a:r>
            <a:r>
              <a:rPr lang="de-DE"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p>
          <a:p>
            <a:pPr marR="177165" algn="ctr">
              <a:lnSpc>
                <a:spcPct val="130000"/>
              </a:lnSpc>
              <a:spcAft>
                <a:spcPts val="0"/>
              </a:spcAft>
              <a:tabLst>
                <a:tab pos="57150" algn="l"/>
              </a:tabLst>
            </a:pPr>
            <a:r>
              <a:rPr lang="en-US" sz="6000" b="1" dirty="0" smtClean="0">
                <a:latin typeface="Times New Roman" panose="02020603050405020304" pitchFamily="18" charset="0"/>
                <a:cs typeface="Times New Roman" panose="02020603050405020304" pitchFamily="18" charset="0"/>
              </a:rPr>
              <a:t>LUYỆN TẬP </a:t>
            </a:r>
          </a:p>
          <a:p>
            <a:pPr marR="177165" algn="ctr">
              <a:lnSpc>
                <a:spcPct val="130000"/>
              </a:lnSpc>
              <a:spcAft>
                <a:spcPts val="0"/>
              </a:spcAft>
              <a:tabLst>
                <a:tab pos="57150" algn="l"/>
              </a:tabLst>
            </a:pPr>
            <a:r>
              <a:rPr lang="en-US" sz="6000" b="1" dirty="0" smtClean="0">
                <a:effectLst/>
                <a:latin typeface="Times New Roman" panose="02020603050405020304" pitchFamily="18" charset="0"/>
                <a:ea typeface="Calibri" panose="020F0502020204030204" pitchFamily="34" charset="0"/>
                <a:cs typeface="Times New Roman" panose="02020603050405020304" pitchFamily="18" charset="0"/>
              </a:rPr>
              <a:t>VẬN DỤNG </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4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76375" y="1690688"/>
            <a:ext cx="9877425" cy="3293209"/>
          </a:xfrm>
          <a:prstGeom prst="rect">
            <a:avLst/>
          </a:prstGeom>
        </p:spPr>
        <p:txBody>
          <a:bodyPr wrap="square">
            <a:spAutoFit/>
          </a:bodyPr>
          <a:lstStyle/>
          <a:p>
            <a:pPr algn="just">
              <a:lnSpc>
                <a:spcPct val="130000"/>
              </a:lnSpc>
              <a:spcAft>
                <a:spcPts val="0"/>
              </a:spcAft>
            </a:pP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VBTT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Sưu</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tầm</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01 VBTT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báo</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mạng</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tạp</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chí</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khoa</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sẻ</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VB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16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157287" y="1538288"/>
            <a:ext cx="9877425" cy="3046988"/>
          </a:xfrm>
          <a:prstGeom prst="rect">
            <a:avLst/>
          </a:prstGeom>
        </p:spPr>
        <p:txBody>
          <a:bodyPr wrap="square">
            <a:spAutoFit/>
          </a:bodyPr>
          <a:lstStyle/>
          <a:p>
            <a:pPr algn="ctr"/>
            <a:r>
              <a:rPr lang="pt-BR" sz="3200" b="1" dirty="0">
                <a:latin typeface="Times New Roman" panose="02020603050405020304" pitchFamily="18" charset="0"/>
                <a:cs typeface="Times New Roman" panose="02020603050405020304" pitchFamily="18" charset="0"/>
              </a:rPr>
              <a:t>HƯỚNG DẪN TỰ HỌC</a:t>
            </a:r>
            <a:endParaRPr lang="en-US" sz="3200" dirty="0">
              <a:latin typeface="Times New Roman" panose="02020603050405020304" pitchFamily="18" charset="0"/>
              <a:cs typeface="Times New Roman" panose="02020603050405020304" pitchFamily="18" charset="0"/>
            </a:endParaRPr>
          </a:p>
          <a:p>
            <a:pPr algn="ctr"/>
            <a:r>
              <a:rPr lang="pt-BR" sz="3200" dirty="0">
                <a:latin typeface="Times New Roman" panose="02020603050405020304" pitchFamily="18" charset="0"/>
                <a:cs typeface="Times New Roman" panose="02020603050405020304" pitchFamily="18" charset="0"/>
              </a:rPr>
              <a:t>- Tự hệ thống lại các đơn vị kiến thức của phần Tri thức Ngữ văn.</a:t>
            </a:r>
            <a:endParaRPr lang="en-US" sz="3200" dirty="0">
              <a:latin typeface="Times New Roman" panose="02020603050405020304" pitchFamily="18" charset="0"/>
              <a:cs typeface="Times New Roman" panose="02020603050405020304" pitchFamily="18" charset="0"/>
            </a:endParaRPr>
          </a:p>
          <a:p>
            <a:pPr algn="ctr"/>
            <a:r>
              <a:rPr lang="pt-BR" sz="3200" dirty="0">
                <a:latin typeface="Times New Roman" panose="02020603050405020304" pitchFamily="18" charset="0"/>
                <a:cs typeface="Times New Roman" panose="02020603050405020304" pitchFamily="18" charset="0"/>
              </a:rPr>
              <a:t>- Soan đọc hiểu văn bản 1: </a:t>
            </a:r>
            <a:r>
              <a:rPr lang="en-US" sz="3200" i="1" dirty="0" err="1">
                <a:latin typeface="Times New Roman" panose="02020603050405020304" pitchFamily="18" charset="0"/>
                <a:cs typeface="Times New Roman" panose="02020603050405020304" pitchFamily="18" charset="0"/>
              </a:rPr>
              <a:t>Miền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thổ</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Cửu</a:t>
            </a:r>
            <a:r>
              <a:rPr lang="en-US" sz="3200" i="1" dirty="0">
                <a:latin typeface="Times New Roman" panose="02020603050405020304" pitchFamily="18" charset="0"/>
                <a:cs typeface="Times New Roman" panose="02020603050405020304" pitchFamily="18" charset="0"/>
              </a:rPr>
              <a:t> Long </a:t>
            </a:r>
            <a:r>
              <a:rPr lang="en-US" sz="3200" i="1" dirty="0" err="1">
                <a:latin typeface="Times New Roman" panose="02020603050405020304" pitchFamily="18" charset="0"/>
                <a:cs typeface="Times New Roman" panose="02020603050405020304" pitchFamily="18" charset="0"/>
              </a:rPr>
              <a:t>cần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sống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chung</a:t>
            </a:r>
            <a:r>
              <a:rPr lang="en-US" sz="3200" i="1" dirty="0">
                <a:latin typeface="Times New Roman" panose="02020603050405020304" pitchFamily="18" charset="0"/>
                <a:cs typeface="Times New Roman" panose="02020603050405020304" pitchFamily="18" charset="0"/>
              </a:rPr>
              <a:t> sang </a:t>
            </a:r>
            <a:r>
              <a:rPr lang="en-US" sz="3200" i="1" dirty="0" err="1">
                <a:latin typeface="Times New Roman" panose="02020603050405020304" pitchFamily="18" charset="0"/>
                <a:cs typeface="Times New Roman" panose="02020603050405020304" pitchFamily="18" charset="0"/>
              </a:rPr>
              <a:t>chào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Tuấn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361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23205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6" name="Table 5"/>
          <p:cNvGraphicFramePr>
            <a:graphicFrameLocks noGrp="1"/>
          </p:cNvGraphicFramePr>
          <p:nvPr>
            <p:extLst>
              <p:ext uri="{D42A27DB-BD31-4B8C-83A1-F6EECF244321}">
                <p14:modId xmlns:p14="http://schemas.microsoft.com/office/powerpoint/2010/main" val="531731149"/>
              </p:ext>
            </p:extLst>
          </p:nvPr>
        </p:nvGraphicFramePr>
        <p:xfrm>
          <a:off x="274781" y="232281"/>
          <a:ext cx="11261437" cy="3962400"/>
        </p:xfrm>
        <a:graphic>
          <a:graphicData uri="http://schemas.openxmlformats.org/drawingml/2006/table">
            <a:tbl>
              <a:tblPr firstRow="1" firstCol="1" bandRow="1"/>
              <a:tblGrid>
                <a:gridCol w="2596721">
                  <a:extLst>
                    <a:ext uri="{9D8B030D-6E8A-4147-A177-3AD203B41FA5}">
                      <a16:colId xmlns:a16="http://schemas.microsoft.com/office/drawing/2014/main" val="4130191917"/>
                    </a:ext>
                  </a:extLst>
                </a:gridCol>
                <a:gridCol w="8664716">
                  <a:extLst>
                    <a:ext uri="{9D8B030D-6E8A-4147-A177-3AD203B41FA5}">
                      <a16:colId xmlns:a16="http://schemas.microsoft.com/office/drawing/2014/main" val="875245530"/>
                    </a:ext>
                  </a:extLst>
                </a:gridCol>
              </a:tblGrid>
              <a:tr h="0">
                <a:tc>
                  <a:txBody>
                    <a:bodyPr/>
                    <a:lstStyle/>
                    <a:p>
                      <a:pPr algn="ctr">
                        <a:lnSpc>
                          <a:spcPct val="130000"/>
                        </a:lnSpc>
                        <a:spcAft>
                          <a:spcPts val="0"/>
                        </a:spcAft>
                      </a:pPr>
                      <a:r>
                        <a:rPr lang="en-US" sz="5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9</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30000"/>
                        </a:lnSpc>
                        <a:spcAft>
                          <a:spcPts val="0"/>
                        </a:spcAft>
                      </a:pPr>
                      <a:r>
                        <a:rPr lang="en-US" sz="10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HÔM NAY VÀ NGÀY MAI</a:t>
                      </a:r>
                      <a:endParaRPr lang="en-US" sz="10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40263376"/>
                  </a:ext>
                </a:extLst>
              </a:tr>
            </a:tbl>
          </a:graphicData>
        </a:graphic>
      </p:graphicFrame>
      <p:sp>
        <p:nvSpPr>
          <p:cNvPr id="7" name="Rounded Rectangle 6"/>
          <p:cNvSpPr/>
          <p:nvPr/>
        </p:nvSpPr>
        <p:spPr>
          <a:xfrm>
            <a:off x="1823835" y="5292437"/>
            <a:ext cx="9850929" cy="1417782"/>
          </a:xfrm>
          <a:prstGeom prst="roundRect">
            <a:avLst/>
          </a:prstGeom>
          <a:ln w="57150">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i="1" dirty="0" err="1">
                <a:solidFill>
                  <a:srgbClr val="00B050"/>
                </a:solidFill>
                <a:latin typeface="Times New Roman" panose="02020603050405020304" pitchFamily="18" charset="0"/>
                <a:cs typeface="Times New Roman" panose="02020603050405020304" pitchFamily="18" charset="0"/>
              </a:rPr>
              <a:t>Hãy</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nhìn</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sâu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vào</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thiên</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nhiên</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bạn</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sẽ</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thấu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hiểu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mọi</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thứ</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rõ</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ràng</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hơn</a:t>
            </a:r>
            <a:r>
              <a:rPr lang="en-US" sz="3200" b="1" i="1" dirty="0">
                <a:solidFill>
                  <a:srgbClr val="00B050"/>
                </a:solidFill>
                <a:latin typeface="Times New Roman" panose="02020603050405020304" pitchFamily="18" charset="0"/>
                <a:cs typeface="Times New Roman" panose="02020603050405020304" pitchFamily="18" charset="0"/>
              </a:rPr>
              <a:t>.</a:t>
            </a:r>
            <a:endParaRPr lang="en-US" sz="3200" dirty="0">
              <a:solidFill>
                <a:srgbClr val="00B050"/>
              </a:solidFill>
              <a:latin typeface="Times New Roman" panose="02020603050405020304" pitchFamily="18" charset="0"/>
              <a:cs typeface="Times New Roman" panose="02020603050405020304" pitchFamily="18" charset="0"/>
            </a:endParaRPr>
          </a:p>
          <a:p>
            <a:pPr lvl="0" algn="ctr"/>
            <a:r>
              <a:rPr lang="en-US" sz="3200" dirty="0">
                <a:solidFill>
                  <a:srgbClr val="00B050"/>
                </a:solidFill>
                <a:latin typeface="Times New Roman" panose="02020603050405020304" pitchFamily="18" charset="0"/>
                <a:cs typeface="Times New Roman" panose="02020603050405020304" pitchFamily="18" charset="0"/>
              </a:rPr>
              <a:t>An-be </a:t>
            </a:r>
            <a:r>
              <a:rPr lang="en-US" sz="3200" dirty="0" err="1">
                <a:solidFill>
                  <a:srgbClr val="00B050"/>
                </a:solidFill>
                <a:latin typeface="Times New Roman" panose="02020603050405020304" pitchFamily="18" charset="0"/>
                <a:cs typeface="Times New Roman" panose="02020603050405020304" pitchFamily="18" charset="0"/>
              </a:rPr>
              <a:t>Anh-xtanh</a:t>
            </a:r>
            <a:r>
              <a:rPr lang="en-US" sz="3200" dirty="0">
                <a:solidFill>
                  <a:srgbClr val="00B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3122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56655" cy="6858000"/>
          </a:xfrm>
        </p:spPr>
      </p:pic>
      <p:sp>
        <p:nvSpPr>
          <p:cNvPr id="5" name="Rectangle 4"/>
          <p:cNvSpPr/>
          <p:nvPr/>
        </p:nvSpPr>
        <p:spPr>
          <a:xfrm>
            <a:off x="2233595" y="432235"/>
            <a:ext cx="7318414" cy="2012859"/>
          </a:xfrm>
          <a:prstGeom prst="rect">
            <a:avLst/>
          </a:prstGeom>
        </p:spPr>
        <p:txBody>
          <a:bodyPr wrap="none">
            <a:spAutoFit/>
          </a:bodyPr>
          <a:lstStyle/>
          <a:p>
            <a:pPr algn="ctr">
              <a:lnSpc>
                <a:spcPct val="130000"/>
              </a:lnSpc>
              <a:spcAft>
                <a:spcPts val="0"/>
              </a:spcAft>
            </a:pPr>
            <a:r>
              <a:rPr lang="de-DE" sz="4800" b="1" dirty="0">
                <a:latin typeface="Times New Roman" panose="02020603050405020304" pitchFamily="18" charset="0"/>
              </a:rPr>
              <a:t>GIỚI THIỆU BÀI HỌC </a:t>
            </a:r>
            <a:endParaRPr lang="de-DE" sz="4800" b="1" dirty="0" smtClean="0">
              <a:latin typeface="Times New Roman" panose="02020603050405020304" pitchFamily="18" charset="0"/>
            </a:endParaRPr>
          </a:p>
          <a:p>
            <a:pPr algn="ctr">
              <a:lnSpc>
                <a:spcPct val="130000"/>
              </a:lnSpc>
              <a:spcAft>
                <a:spcPts val="0"/>
              </a:spcAft>
            </a:pPr>
            <a:r>
              <a:rPr lang="de-DE" sz="4800" b="1" dirty="0" smtClean="0">
                <a:latin typeface="Times New Roman" panose="02020603050405020304" pitchFamily="18" charset="0"/>
              </a:rPr>
              <a:t>VÀ </a:t>
            </a:r>
            <a:r>
              <a:rPr lang="de-DE" sz="4800" b="1" dirty="0">
                <a:latin typeface="Times New Roman" panose="02020603050405020304" pitchFamily="18" charset="0"/>
              </a:rPr>
              <a:t>TRI THỨC NGỮ VĂN</a:t>
            </a:r>
            <a:endParaRPr lang="en-US" sz="4800" dirty="0">
              <a:effectLst/>
            </a:endParaRPr>
          </a:p>
        </p:txBody>
      </p:sp>
    </p:spTree>
    <p:extLst>
      <p:ext uri="{BB962C8B-B14F-4D97-AF65-F5344CB8AC3E}">
        <p14:creationId xmlns:p14="http://schemas.microsoft.com/office/powerpoint/2010/main" val="1526735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50" y="175491"/>
            <a:ext cx="8844369" cy="6548582"/>
          </a:xfrm>
        </p:spPr>
      </p:pic>
      <p:sp>
        <p:nvSpPr>
          <p:cNvPr id="5" name="Rectangle 4"/>
          <p:cNvSpPr/>
          <p:nvPr/>
        </p:nvSpPr>
        <p:spPr>
          <a:xfrm>
            <a:off x="3694546" y="1738880"/>
            <a:ext cx="6096000" cy="2891625"/>
          </a:xfrm>
          <a:prstGeom prst="rect">
            <a:avLst/>
          </a:prstGeom>
        </p:spPr>
        <p:txBody>
          <a:bodyPr>
            <a:spAutoFit/>
          </a:bodyPr>
          <a:lstStyle/>
          <a:p>
            <a:pPr marR="177165" algn="ctr">
              <a:lnSpc>
                <a:spcPct val="130000"/>
              </a:lnSpc>
              <a:spcAft>
                <a:spcPts val="0"/>
              </a:spcAft>
              <a:tabLst>
                <a:tab pos="57150" algn="l"/>
              </a:tabLst>
            </a:pPr>
            <a:r>
              <a:rPr lang="de-DE" sz="4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4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77165" indent="-342900" algn="ctr">
              <a:lnSpc>
                <a:spcPct val="130000"/>
              </a:lnSpc>
              <a:spcAft>
                <a:spcPts val="0"/>
              </a:spcAft>
              <a:buAutoNum type="arabicPeriod"/>
              <a:tabLst>
                <a:tab pos="57150" algn="l"/>
              </a:tabLst>
            </a:pPr>
            <a:r>
              <a:rPr lang="de-DE" sz="4800" b="1" dirty="0" smtClean="0">
                <a:latin typeface="Times New Roman" panose="02020603050405020304" pitchFamily="18" charset="0"/>
                <a:ea typeface="Calibri" panose="020F0502020204030204" pitchFamily="34" charset="0"/>
                <a:cs typeface="Times New Roman" panose="02020603050405020304" pitchFamily="18" charset="0"/>
              </a:rPr>
              <a:t> HOẠT </a:t>
            </a:r>
            <a:r>
              <a:rPr lang="de-DE" sz="4800" b="1" dirty="0">
                <a:latin typeface="Times New Roman" panose="02020603050405020304" pitchFamily="18" charset="0"/>
                <a:ea typeface="Calibri" panose="020F0502020204030204" pitchFamily="34" charset="0"/>
                <a:cs typeface="Times New Roman" panose="02020603050405020304" pitchFamily="18" charset="0"/>
              </a:rPr>
              <a:t>ĐỘNG 1</a:t>
            </a:r>
            <a:r>
              <a:rPr lang="de-DE" sz="4800" b="1" dirty="0" smtClean="0">
                <a:latin typeface="Times New Roman" panose="02020603050405020304" pitchFamily="18" charset="0"/>
                <a:ea typeface="Calibri" panose="020F0502020204030204" pitchFamily="34" charset="0"/>
                <a:cs typeface="Times New Roman" panose="02020603050405020304" pitchFamily="18" charset="0"/>
              </a:rPr>
              <a:t>.</a:t>
            </a:r>
          </a:p>
          <a:p>
            <a:pPr marR="177165" algn="ctr">
              <a:lnSpc>
                <a:spcPct val="130000"/>
              </a:lnSpc>
              <a:spcAft>
                <a:spcPts val="0"/>
              </a:spcAft>
              <a:tabLst>
                <a:tab pos="57150" algn="l"/>
              </a:tabLst>
            </a:pPr>
            <a:r>
              <a:rPr lang="de-DE" sz="4800" b="1" dirty="0" smtClean="0">
                <a:latin typeface="Times New Roman" panose="02020603050405020304" pitchFamily="18" charset="0"/>
                <a:ea typeface="Calibri" panose="020F0502020204030204" pitchFamily="34" charset="0"/>
                <a:cs typeface="Times New Roman" panose="02020603050405020304" pitchFamily="18" charset="0"/>
              </a:rPr>
              <a:t> </a:t>
            </a:r>
            <a:r>
              <a:rPr lang="de-DE" sz="4800" b="1" dirty="0">
                <a:latin typeface="Times New Roman" panose="02020603050405020304" pitchFamily="18" charset="0"/>
                <a:ea typeface="Calibri" panose="020F0502020204030204" pitchFamily="34" charset="0"/>
                <a:cs typeface="Times New Roman" panose="02020603050405020304" pitchFamily="18" charset="0"/>
              </a:rPr>
              <a:t>KHỞI ĐỘNG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42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03"/>
            <a:ext cx="12192000" cy="6851745"/>
          </a:xfrm>
        </p:spPr>
      </p:pic>
      <p:sp>
        <p:nvSpPr>
          <p:cNvPr id="5" name="Rectangle 4"/>
          <p:cNvSpPr/>
          <p:nvPr/>
        </p:nvSpPr>
        <p:spPr>
          <a:xfrm>
            <a:off x="1671782" y="1801091"/>
            <a:ext cx="9005455" cy="2733056"/>
          </a:xfrm>
          <a:prstGeom prst="rect">
            <a:avLst/>
          </a:prstGeom>
        </p:spPr>
        <p:txBody>
          <a:bodyPr wrap="square">
            <a:spAutoFit/>
          </a:bodyPr>
          <a:lstStyle/>
          <a:p>
            <a:pPr algn="ctr">
              <a:lnSpc>
                <a:spcPct val="130000"/>
              </a:lnSpc>
              <a:spcAft>
                <a:spcPts val="0"/>
              </a:spcAft>
            </a:pP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Thử tài đoán tranh</a:t>
            </a:r>
            <a:endPar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0"/>
              </a:spcAft>
            </a:pPr>
            <a:r>
              <a:rPr lang="vi-VN" sz="4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4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ảnh sau gợi cho em </a:t>
            </a:r>
            <a:r>
              <a:rPr lang="en-US" sz="4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 những hiện tượng tự nhiên nào?</a:t>
            </a:r>
            <a:endParaRPr lang="en-US"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4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54" y="215611"/>
            <a:ext cx="3791382" cy="237554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91" y="215611"/>
            <a:ext cx="3394508" cy="23219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273" y="245773"/>
            <a:ext cx="3407582" cy="23219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3" name="Picture 5" descr="lũ l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35" y="3623829"/>
            <a:ext cx="3791382" cy="223087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291" y="3623828"/>
            <a:ext cx="3394508" cy="22092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1273" y="3623829"/>
            <a:ext cx="3407582" cy="22092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21383112"/>
              </p:ext>
            </p:extLst>
          </p:nvPr>
        </p:nvGraphicFramePr>
        <p:xfrm>
          <a:off x="360506" y="2777676"/>
          <a:ext cx="11618421" cy="713232"/>
        </p:xfrm>
        <a:graphic>
          <a:graphicData uri="http://schemas.openxmlformats.org/drawingml/2006/table">
            <a:tbl>
              <a:tblPr firstRow="1" firstCol="1" bandRow="1">
                <a:tableStyleId>{D27102A9-8310-4765-A935-A1911B00CA55}</a:tableStyleId>
              </a:tblPr>
              <a:tblGrid>
                <a:gridCol w="3872807">
                  <a:extLst>
                    <a:ext uri="{9D8B030D-6E8A-4147-A177-3AD203B41FA5}">
                      <a16:colId xmlns:a16="http://schemas.microsoft.com/office/drawing/2014/main" val="3555583682"/>
                    </a:ext>
                  </a:extLst>
                </a:gridCol>
                <a:gridCol w="3872807">
                  <a:extLst>
                    <a:ext uri="{9D8B030D-6E8A-4147-A177-3AD203B41FA5}">
                      <a16:colId xmlns:a16="http://schemas.microsoft.com/office/drawing/2014/main" val="1898525101"/>
                    </a:ext>
                  </a:extLst>
                </a:gridCol>
                <a:gridCol w="3872807">
                  <a:extLst>
                    <a:ext uri="{9D8B030D-6E8A-4147-A177-3AD203B41FA5}">
                      <a16:colId xmlns:a16="http://schemas.microsoft.com/office/drawing/2014/main" val="691161270"/>
                    </a:ext>
                  </a:extLst>
                </a:gridCol>
              </a:tblGrid>
              <a:tr h="0">
                <a:tc>
                  <a:txBody>
                    <a:bodyPr/>
                    <a:lstStyle/>
                    <a:p>
                      <a:pPr algn="ctr">
                        <a:lnSpc>
                          <a:spcPct val="130000"/>
                        </a:lnSpc>
                        <a:spcAft>
                          <a:spcPts val="0"/>
                        </a:spcAft>
                      </a:pPr>
                      <a:r>
                        <a:rPr lang="en-US" sz="3600" dirty="0" err="1">
                          <a:effectLst/>
                          <a:latin typeface="Times New Roman" panose="02020603050405020304" pitchFamily="18" charset="0"/>
                          <a:cs typeface="Times New Roman" panose="02020603050405020304" pitchFamily="18" charset="0"/>
                        </a:rPr>
                        <a:t>Bão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nhiệt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đới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3600" dirty="0" err="1">
                          <a:effectLst/>
                          <a:latin typeface="Times New Roman" panose="02020603050405020304" pitchFamily="18" charset="0"/>
                          <a:cs typeface="Times New Roman" panose="02020603050405020304" pitchFamily="18" charset="0"/>
                        </a:rPr>
                        <a:t>Băng</a:t>
                      </a:r>
                      <a:r>
                        <a:rPr lang="en-US" sz="3600" dirty="0">
                          <a:effectLst/>
                          <a:latin typeface="Times New Roman" panose="02020603050405020304" pitchFamily="18" charset="0"/>
                          <a:cs typeface="Times New Roman" panose="02020603050405020304" pitchFamily="18" charset="0"/>
                        </a:rPr>
                        <a:t> tan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3600" dirty="0" err="1">
                          <a:effectLst/>
                          <a:latin typeface="Times New Roman" panose="02020603050405020304" pitchFamily="18" charset="0"/>
                          <a:cs typeface="Times New Roman" panose="02020603050405020304" pitchFamily="18" charset="0"/>
                        </a:rPr>
                        <a:t>Hạn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hán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678897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08137519"/>
              </p:ext>
            </p:extLst>
          </p:nvPr>
        </p:nvGraphicFramePr>
        <p:xfrm>
          <a:off x="554183" y="6098480"/>
          <a:ext cx="11424744" cy="633984"/>
        </p:xfrm>
        <a:graphic>
          <a:graphicData uri="http://schemas.openxmlformats.org/drawingml/2006/table">
            <a:tbl>
              <a:tblPr firstRow="1" firstCol="1" bandRow="1">
                <a:tableStyleId>{D27102A9-8310-4765-A935-A1911B00CA55}</a:tableStyleId>
              </a:tblPr>
              <a:tblGrid>
                <a:gridCol w="3808248">
                  <a:extLst>
                    <a:ext uri="{9D8B030D-6E8A-4147-A177-3AD203B41FA5}">
                      <a16:colId xmlns:a16="http://schemas.microsoft.com/office/drawing/2014/main" val="3027433975"/>
                    </a:ext>
                  </a:extLst>
                </a:gridCol>
                <a:gridCol w="3808248">
                  <a:extLst>
                    <a:ext uri="{9D8B030D-6E8A-4147-A177-3AD203B41FA5}">
                      <a16:colId xmlns:a16="http://schemas.microsoft.com/office/drawing/2014/main" val="1993804063"/>
                    </a:ext>
                  </a:extLst>
                </a:gridCol>
                <a:gridCol w="3808248">
                  <a:extLst>
                    <a:ext uri="{9D8B030D-6E8A-4147-A177-3AD203B41FA5}">
                      <a16:colId xmlns:a16="http://schemas.microsoft.com/office/drawing/2014/main" val="3755261471"/>
                    </a:ext>
                  </a:extLst>
                </a:gridCol>
              </a:tblGrid>
              <a:tr h="0">
                <a:tc>
                  <a:txBody>
                    <a:bodyPr/>
                    <a:lstStyle/>
                    <a:p>
                      <a:pPr algn="ctr">
                        <a:lnSpc>
                          <a:spcPct val="130000"/>
                        </a:lnSpc>
                        <a:spcAft>
                          <a:spcPts val="0"/>
                        </a:spcAft>
                      </a:pPr>
                      <a:r>
                        <a:rPr lang="en-US" sz="3200" dirty="0" err="1">
                          <a:effectLst/>
                          <a:latin typeface="Times New Roman" panose="02020603050405020304" pitchFamily="18" charset="0"/>
                          <a:cs typeface="Times New Roman" panose="02020603050405020304" pitchFamily="18" charset="0"/>
                        </a:rPr>
                        <a:t>Lũ</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lụt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3200" dirty="0" err="1">
                          <a:effectLst/>
                          <a:latin typeface="Times New Roman" panose="02020603050405020304" pitchFamily="18" charset="0"/>
                          <a:cs typeface="Times New Roman" panose="02020603050405020304" pitchFamily="18" charset="0"/>
                        </a:rPr>
                        <a:t>Núi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lửa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phun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trào</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0"/>
                        </a:spcAft>
                      </a:pPr>
                      <a:r>
                        <a:rPr lang="en-US" sz="3200" dirty="0" err="1">
                          <a:effectLst/>
                          <a:latin typeface="Times New Roman" panose="02020603050405020304" pitchFamily="18" charset="0"/>
                          <a:cs typeface="Times New Roman" panose="02020603050405020304" pitchFamily="18" charset="0"/>
                        </a:rPr>
                        <a:t>Sóng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thần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207971"/>
                  </a:ext>
                </a:extLst>
              </a:tr>
            </a:tbl>
          </a:graphicData>
        </a:graphic>
      </p:graphicFrame>
      <p:sp>
        <p:nvSpPr>
          <p:cNvPr id="6" name="Rounded Rectangle 5"/>
          <p:cNvSpPr/>
          <p:nvPr/>
        </p:nvSpPr>
        <p:spPr>
          <a:xfrm>
            <a:off x="295563" y="2482039"/>
            <a:ext cx="11683364" cy="14359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 Theo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255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barn(inVertical)">
                                      <p:cBhvr>
                                        <p:cTn id="16" dur="500"/>
                                        <p:tgtEl>
                                          <p:spTgt spid="2055"/>
                                        </p:tgtEl>
                                      </p:cBhvr>
                                    </p:animEffect>
                                  </p:childTnLst>
                                </p:cTn>
                              </p:par>
                              <p:par>
                                <p:cTn id="17" presetID="16" presetClass="entr" presetSubtype="2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par>
                                <p:cTn id="20" presetID="16" presetClass="entr" presetSubtype="21"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barn(inVertical)">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50" y="175491"/>
            <a:ext cx="8844369" cy="6548582"/>
          </a:xfrm>
        </p:spPr>
      </p:pic>
      <p:sp>
        <p:nvSpPr>
          <p:cNvPr id="5" name="Rectangle 4"/>
          <p:cNvSpPr/>
          <p:nvPr/>
        </p:nvSpPr>
        <p:spPr>
          <a:xfrm>
            <a:off x="3694546" y="1738880"/>
            <a:ext cx="6096000" cy="2653034"/>
          </a:xfrm>
          <a:prstGeom prst="rect">
            <a:avLst/>
          </a:prstGeom>
        </p:spPr>
        <p:txBody>
          <a:bodyPr>
            <a:spAutoFit/>
          </a:bodyPr>
          <a:lstStyle/>
          <a:p>
            <a:pPr marR="177165" algn="ctr">
              <a:lnSpc>
                <a:spcPct val="130000"/>
              </a:lnSpc>
              <a:spcAft>
                <a:spcPts val="0"/>
              </a:spcAft>
              <a:tabLst>
                <a:tab pos="57150" algn="l"/>
              </a:tabLst>
            </a:pPr>
            <a:r>
              <a:rPr lang="de-DE" sz="4800" b="1" dirty="0">
                <a:latin typeface="Times New Roman" panose="02020603050405020304" pitchFamily="18" charset="0"/>
                <a:ea typeface="Calibri" panose="020F0502020204030204" pitchFamily="34" charset="0"/>
                <a:cs typeface="Times New Roman" panose="02020603050405020304" pitchFamily="18" charset="0"/>
              </a:rPr>
              <a:t> </a:t>
            </a:r>
            <a:r>
              <a:rPr lang="de-DE"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a:t>
            </a:r>
            <a:r>
              <a:rPr lang="de-DE"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 </a:t>
            </a:r>
            <a:r>
              <a:rPr lang="de-DE"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p>
          <a:p>
            <a:pPr marR="177165" algn="ctr">
              <a:lnSpc>
                <a:spcPct val="130000"/>
              </a:lnSpc>
              <a:spcAft>
                <a:spcPts val="0"/>
              </a:spcAft>
              <a:tabLst>
                <a:tab pos="57150" algn="l"/>
              </a:tabLst>
            </a:pPr>
            <a:r>
              <a:rPr lang="en-US" sz="4000" b="1" dirty="0">
                <a:latin typeface="Times New Roman" panose="02020603050405020304" pitchFamily="18" charset="0"/>
                <a:cs typeface="Times New Roman" panose="02020603050405020304" pitchFamily="18" charset="0"/>
              </a:rPr>
              <a:t>HÌNH THÀNH KIẾN THỨC MỚI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58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22" y="0"/>
            <a:ext cx="11951778" cy="6858000"/>
          </a:xfrm>
        </p:spPr>
      </p:pic>
      <p:sp>
        <p:nvSpPr>
          <p:cNvPr id="5" name="Rectangle 4"/>
          <p:cNvSpPr/>
          <p:nvPr/>
        </p:nvSpPr>
        <p:spPr>
          <a:xfrm>
            <a:off x="1109803" y="365125"/>
            <a:ext cx="5779083" cy="732508"/>
          </a:xfrm>
          <a:prstGeom prst="rect">
            <a:avLst/>
          </a:prstGeom>
        </p:spPr>
        <p:txBody>
          <a:bodyPr wrap="none">
            <a:spAutoFit/>
          </a:bodyPr>
          <a:lstStyle/>
          <a:p>
            <a:pPr marR="177165" algn="just">
              <a:lnSpc>
                <a:spcPct val="130000"/>
              </a:lnSpc>
              <a:spcAft>
                <a:spcPts val="0"/>
              </a:spcAft>
              <a:tabLst>
                <a:tab pos="57150" algn="l"/>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2.1.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500759" y="1849956"/>
            <a:ext cx="8349495" cy="3453253"/>
          </a:xfrm>
          <a:prstGeom prst="rect">
            <a:avLst/>
          </a:prstGeom>
        </p:spPr>
        <p:txBody>
          <a:bodyPr wrap="square">
            <a:spAutoFit/>
          </a:bodyPr>
          <a:lstStyle/>
          <a:p>
            <a:pPr algn="just">
              <a:lnSpc>
                <a:spcPct val="130000"/>
              </a:lnSpc>
              <a:spcAft>
                <a:spcPts val="0"/>
              </a:spcAft>
            </a:pPr>
            <a:r>
              <a:rPr lang="en-US" sz="28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(SGK/</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86)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mong</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flipH="1">
            <a:off x="384350" y="2733964"/>
            <a:ext cx="3785570" cy="4124036"/>
          </a:xfrm>
          <a:prstGeom prst="rect">
            <a:avLst/>
          </a:prstGeom>
        </p:spPr>
      </p:pic>
    </p:spTree>
    <p:extLst>
      <p:ext uri="{BB962C8B-B14F-4D97-AF65-F5344CB8AC3E}">
        <p14:creationId xmlns:p14="http://schemas.microsoft.com/office/powerpoint/2010/main" val="1616449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22" y="0"/>
            <a:ext cx="11951778" cy="6858000"/>
          </a:xfrm>
        </p:spPr>
      </p:pic>
      <p:sp>
        <p:nvSpPr>
          <p:cNvPr id="5" name="Rectangle 4"/>
          <p:cNvSpPr/>
          <p:nvPr/>
        </p:nvSpPr>
        <p:spPr>
          <a:xfrm>
            <a:off x="-238525" y="23380"/>
            <a:ext cx="5779083" cy="732508"/>
          </a:xfrm>
          <a:prstGeom prst="rect">
            <a:avLst/>
          </a:prstGeom>
        </p:spPr>
        <p:txBody>
          <a:bodyPr wrap="none">
            <a:spAutoFit/>
          </a:bodyPr>
          <a:lstStyle/>
          <a:p>
            <a:pPr marR="177165" algn="just">
              <a:lnSpc>
                <a:spcPct val="130000"/>
              </a:lnSpc>
              <a:spcAft>
                <a:spcPts val="0"/>
              </a:spcAft>
              <a:tabLst>
                <a:tab pos="57150" algn="l"/>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2.1.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62909" y="1121013"/>
            <a:ext cx="9827491" cy="5693866"/>
          </a:xfrm>
          <a:prstGeom prst="rect">
            <a:avLst/>
          </a:prstGeom>
        </p:spPr>
        <p:txBody>
          <a:bodyPr wrap="square">
            <a:spAutoFit/>
          </a:bodyPr>
          <a:lstStyle/>
          <a:p>
            <a:pPr algn="just"/>
            <a:r>
              <a:rPr lang="pt-BR" sz="2800" b="1" dirty="0">
                <a:latin typeface="Times New Roman" panose="02020603050405020304" pitchFamily="18" charset="0"/>
                <a:cs typeface="Times New Roman" panose="02020603050405020304" pitchFamily="18" charset="0"/>
              </a:rPr>
              <a:t>*Chủ đề bài học: </a:t>
            </a:r>
            <a:r>
              <a:rPr lang="pt-BR" sz="2800" dirty="0">
                <a:latin typeface="Times New Roman" panose="02020603050405020304" pitchFamily="18" charset="0"/>
                <a:cs typeface="Times New Roman" panose="02020603050405020304" pitchFamily="18" charset="0"/>
              </a:rPr>
              <a:t>Hướng tới tương lai tốt đẹp từ những hành động, hoạt động thiết thực, có ý nghĩa của hôm nay.</a:t>
            </a:r>
            <a:endParaRPr lang="en-US" sz="2800" dirty="0" smtClean="0">
              <a:effectLst/>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*Thể loại:</a:t>
            </a:r>
            <a:endParaRPr lang="en-US" sz="2800" dirty="0" smtClean="0">
              <a:effectLst/>
              <a:latin typeface="Times New Roman" panose="02020603050405020304" pitchFamily="18" charset="0"/>
              <a:cs typeface="Times New Roman" panose="02020603050405020304" pitchFamily="18" charset="0"/>
            </a:endParaRPr>
          </a:p>
          <a:p>
            <a:pPr algn="just"/>
            <a:r>
              <a:rPr lang="pt-BR" sz="2800" b="1" dirty="0">
                <a:latin typeface="Times New Roman" panose="02020603050405020304" pitchFamily="18" charset="0"/>
                <a:cs typeface="Times New Roman" panose="02020603050405020304" pitchFamily="18" charset="0"/>
              </a:rPr>
              <a:t> - VB đọc chính:</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VB1:</a:t>
            </a:r>
            <a:r>
              <a:rPr lang="en-US" sz="2800" b="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Cửu</a:t>
            </a:r>
            <a:r>
              <a:rPr lang="en-US" sz="2800" i="1" dirty="0">
                <a:latin typeface="Times New Roman" panose="02020603050405020304" pitchFamily="18" charset="0"/>
                <a:cs typeface="Times New Roman" panose="02020603050405020304" pitchFamily="18" charset="0"/>
              </a:rPr>
              <a:t> Long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chung</a:t>
            </a:r>
            <a:r>
              <a:rPr lang="en-US" sz="2800" i="1" dirty="0">
                <a:latin typeface="Times New Roman" panose="02020603050405020304" pitchFamily="18" charset="0"/>
                <a:cs typeface="Times New Roman" panose="02020603050405020304" pitchFamily="18" charset="0"/>
              </a:rPr>
              <a:t> sang </a:t>
            </a:r>
            <a:r>
              <a:rPr lang="en-US" sz="2800" i="1" dirty="0" err="1">
                <a:latin typeface="Times New Roman" panose="02020603050405020304" pitchFamily="18" charset="0"/>
                <a:cs typeface="Times New Roman" panose="02020603050405020304" pitchFamily="18" charset="0"/>
              </a:rPr>
              <a:t>chào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Tuấn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VB2: </a:t>
            </a:r>
            <a:r>
              <a:rPr lang="en-US" sz="2800" i="1" dirty="0" err="1">
                <a:latin typeface="Times New Roman" panose="02020603050405020304" pitchFamily="18" charset="0"/>
                <a:cs typeface="Times New Roman" panose="02020603050405020304" pitchFamily="18" charset="0"/>
              </a:rPr>
              <a:t>Choáng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ngợp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phim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=&gt; 02 VB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a:t>
            </a:r>
          </a:p>
          <a:p>
            <a:pPr algn="just"/>
            <a:r>
              <a:rPr lang="en-US" sz="2800" b="1" dirty="0">
                <a:latin typeface="Times New Roman" panose="02020603050405020304" pitchFamily="18" charset="0"/>
                <a:cs typeface="Times New Roman" panose="02020603050405020304" pitchFamily="18" charset="0"/>
              </a:rPr>
              <a:t>- VB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2 VB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flipH="1">
            <a:off x="-350273" y="2733964"/>
            <a:ext cx="3785570" cy="4124036"/>
          </a:xfrm>
          <a:prstGeom prst="rect">
            <a:avLst/>
          </a:prstGeom>
        </p:spPr>
      </p:pic>
    </p:spTree>
    <p:extLst>
      <p:ext uri="{BB962C8B-B14F-4D97-AF65-F5344CB8AC3E}">
        <p14:creationId xmlns:p14="http://schemas.microsoft.com/office/powerpoint/2010/main" val="3232745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955</Words>
  <Application>Microsoft Office PowerPoint</Application>
  <PresentationFormat>Widescreen</PresentationFormat>
  <Paragraphs>84</Paragraphs>
  <Slides>19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#9Slide03 AmpleSoft</vt:lpstr>
      <vt:lpstr>Arial</vt:lpstr>
      <vt:lpstr>Barlow Condensed</vt:lpstr>
      <vt:lpstr>Calibri</vt:lpstr>
      <vt:lpstr>Calibri Light</vt:lpstr>
      <vt:lpstr>Cormorant Infant</vt:lpstr>
      <vt:lpstr>Dancing Script</vt:lpstr>
      <vt:lpstr>MS Mincho</vt:lpstr>
      <vt:lpstr>Times New Roman</vt:lpstr>
      <vt:lpstr>Office Theme</vt:lpstr>
      <vt:lpstr>19_Bond_Template_SlidesMania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19</cp:revision>
  <dcterms:created xsi:type="dcterms:W3CDTF">2024-01-27T14:04:38Z</dcterms:created>
  <dcterms:modified xsi:type="dcterms:W3CDTF">2024-02-15T05:04:08Z</dcterms:modified>
</cp:coreProperties>
</file>