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Lst>
  <p:notesMasterIdLst>
    <p:notesMasterId r:id="rId29"/>
  </p:notesMasterIdLst>
  <p:sldIdLst>
    <p:sldId id="343" r:id="rId3"/>
    <p:sldId id="361" r:id="rId4"/>
    <p:sldId id="345" r:id="rId5"/>
    <p:sldId id="346" r:id="rId6"/>
    <p:sldId id="306" r:id="rId7"/>
    <p:sldId id="319" r:id="rId8"/>
    <p:sldId id="348" r:id="rId9"/>
    <p:sldId id="347" r:id="rId10"/>
    <p:sldId id="350" r:id="rId11"/>
    <p:sldId id="352" r:id="rId12"/>
    <p:sldId id="354" r:id="rId13"/>
    <p:sldId id="356" r:id="rId14"/>
    <p:sldId id="362" r:id="rId15"/>
    <p:sldId id="359" r:id="rId16"/>
    <p:sldId id="360" r:id="rId17"/>
    <p:sldId id="308" r:id="rId18"/>
    <p:sldId id="287" r:id="rId19"/>
    <p:sldId id="288" r:id="rId20"/>
    <p:sldId id="289" r:id="rId21"/>
    <p:sldId id="290" r:id="rId22"/>
    <p:sldId id="292" r:id="rId23"/>
    <p:sldId id="291" r:id="rId24"/>
    <p:sldId id="293" r:id="rId25"/>
    <p:sldId id="294" r:id="rId26"/>
    <p:sldId id="295" r:id="rId27"/>
    <p:sldId id="31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LL" initials="D" lastIdx="1" clrIdx="0">
    <p:extLst>
      <p:ext uri="{19B8F6BF-5375-455C-9EA6-DF929625EA0E}">
        <p15:presenceInfo xmlns:p15="http://schemas.microsoft.com/office/powerpoint/2012/main" userId="DEL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B51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0" d="100"/>
          <a:sy n="70" d="100"/>
        </p:scale>
        <p:origin x="73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C89FCA-084D-4FFD-8E8C-A32B6260E9FE}" type="datetimeFigureOut">
              <a:rPr lang="en-US" smtClean="0"/>
              <a:t>3/27/2024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8840E0-D986-44AA-BEB7-3D11D94A929E}" type="slidenum">
              <a:rPr lang="en-US" smtClean="0"/>
              <a:t>‹#›</a:t>
            </a:fld>
            <a:endParaRPr lang="en-US"/>
          </a:p>
        </p:txBody>
      </p:sp>
    </p:spTree>
    <p:extLst>
      <p:ext uri="{BB962C8B-B14F-4D97-AF65-F5344CB8AC3E}">
        <p14:creationId xmlns:p14="http://schemas.microsoft.com/office/powerpoint/2010/main" val="32683139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6018115d82_1_7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8" name="Google Shape;598;g6018115d82_1_7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B1D16A3-717F-4401-B5BD-B81B8FF27D31}" type="slidenum">
              <a:rPr lang="en-US" smtClean="0"/>
              <a:t>26</a:t>
            </a:fld>
            <a:endParaRPr lang="en-US"/>
          </a:p>
        </p:txBody>
      </p:sp>
    </p:spTree>
    <p:extLst>
      <p:ext uri="{BB962C8B-B14F-4D97-AF65-F5344CB8AC3E}">
        <p14:creationId xmlns:p14="http://schemas.microsoft.com/office/powerpoint/2010/main" val="35763540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6018115d82_1_7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8" name="Google Shape;598;g6018115d82_1_7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143559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6018115d82_1_7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8" name="Google Shape;598;g6018115d82_1_7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548546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6018115d82_1_7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8" name="Google Shape;598;g6018115d82_1_7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035003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6018115d82_1_7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8" name="Google Shape;598;g6018115d82_1_7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840011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6018115d82_1_7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8" name="Google Shape;598;g6018115d82_1_7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95764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6018115d82_1_7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8" name="Google Shape;598;g6018115d82_1_7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771530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B1D16A3-717F-4401-B5BD-B81B8FF27D31}" type="slidenum">
              <a:rPr lang="en-US" smtClean="0"/>
              <a:t>16</a:t>
            </a:fld>
            <a:endParaRPr lang="en-US"/>
          </a:p>
        </p:txBody>
      </p:sp>
    </p:spTree>
    <p:extLst>
      <p:ext uri="{BB962C8B-B14F-4D97-AF65-F5344CB8AC3E}">
        <p14:creationId xmlns:p14="http://schemas.microsoft.com/office/powerpoint/2010/main" val="36028990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B1D16A3-717F-4401-B5BD-B81B8FF27D31}" type="slidenum">
              <a:rPr lang="en-US" smtClean="0"/>
              <a:t>24</a:t>
            </a:fld>
            <a:endParaRPr lang="en-US"/>
          </a:p>
        </p:txBody>
      </p:sp>
    </p:spTree>
    <p:extLst>
      <p:ext uri="{BB962C8B-B14F-4D97-AF65-F5344CB8AC3E}">
        <p14:creationId xmlns:p14="http://schemas.microsoft.com/office/powerpoint/2010/main" val="10932860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355F5-7608-4873-ACF4-31E75800A28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5C4A556-1DB3-4E59-BA58-C22AF0CE04A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06FB3F-A917-44D5-AC87-63D6B81A4643}"/>
              </a:ext>
            </a:extLst>
          </p:cNvPr>
          <p:cNvSpPr>
            <a:spLocks noGrp="1"/>
          </p:cNvSpPr>
          <p:nvPr>
            <p:ph type="dt" sz="half" idx="10"/>
          </p:nvPr>
        </p:nvSpPr>
        <p:spPr/>
        <p:txBody>
          <a:bodyPr/>
          <a:lstStyle/>
          <a:p>
            <a:fld id="{BB4E4923-852D-42CF-9D98-3ECB9F24B76B}" type="datetimeFigureOut">
              <a:rPr lang="en-US" smtClean="0"/>
              <a:t>3/27/2024</a:t>
            </a:fld>
            <a:endParaRPr lang="en-US"/>
          </a:p>
        </p:txBody>
      </p:sp>
      <p:sp>
        <p:nvSpPr>
          <p:cNvPr id="5" name="Footer Placeholder 4">
            <a:extLst>
              <a:ext uri="{FF2B5EF4-FFF2-40B4-BE49-F238E27FC236}">
                <a16:creationId xmlns:a16="http://schemas.microsoft.com/office/drawing/2014/main" id="{ECAE564C-2F54-4D1C-A491-982013980F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8E6791-6AEB-4DC8-B4A6-D12225577647}"/>
              </a:ext>
            </a:extLst>
          </p:cNvPr>
          <p:cNvSpPr>
            <a:spLocks noGrp="1"/>
          </p:cNvSpPr>
          <p:nvPr>
            <p:ph type="sldNum" sz="quarter" idx="12"/>
          </p:nvPr>
        </p:nvSpPr>
        <p:spPr/>
        <p:txBody>
          <a:bodyPr/>
          <a:lstStyle/>
          <a:p>
            <a:fld id="{2622DCFB-8997-4D3B-B837-B06C2DE5A03D}" type="slidenum">
              <a:rPr lang="en-US" smtClean="0"/>
              <a:t>‹#›</a:t>
            </a:fld>
            <a:endParaRPr lang="en-US"/>
          </a:p>
        </p:txBody>
      </p:sp>
    </p:spTree>
    <p:extLst>
      <p:ext uri="{BB962C8B-B14F-4D97-AF65-F5344CB8AC3E}">
        <p14:creationId xmlns:p14="http://schemas.microsoft.com/office/powerpoint/2010/main" val="41606587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E50A1-CFF3-48D1-B9CF-34BA1673F46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D7D4E0B-0984-4C9A-9119-F1868CCB57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73A280-B443-4631-A686-30E6F60FEBC5}"/>
              </a:ext>
            </a:extLst>
          </p:cNvPr>
          <p:cNvSpPr>
            <a:spLocks noGrp="1"/>
          </p:cNvSpPr>
          <p:nvPr>
            <p:ph type="dt" sz="half" idx="10"/>
          </p:nvPr>
        </p:nvSpPr>
        <p:spPr/>
        <p:txBody>
          <a:bodyPr/>
          <a:lstStyle/>
          <a:p>
            <a:fld id="{BB4E4923-852D-42CF-9D98-3ECB9F24B76B}" type="datetimeFigureOut">
              <a:rPr lang="en-US" smtClean="0"/>
              <a:t>3/27/2024</a:t>
            </a:fld>
            <a:endParaRPr lang="en-US"/>
          </a:p>
        </p:txBody>
      </p:sp>
      <p:sp>
        <p:nvSpPr>
          <p:cNvPr id="5" name="Footer Placeholder 4">
            <a:extLst>
              <a:ext uri="{FF2B5EF4-FFF2-40B4-BE49-F238E27FC236}">
                <a16:creationId xmlns:a16="http://schemas.microsoft.com/office/drawing/2014/main" id="{B876B4FE-021E-4CD2-A69D-1EF8CDDF57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913747-854D-474A-ABE7-1F342853609F}"/>
              </a:ext>
            </a:extLst>
          </p:cNvPr>
          <p:cNvSpPr>
            <a:spLocks noGrp="1"/>
          </p:cNvSpPr>
          <p:nvPr>
            <p:ph type="sldNum" sz="quarter" idx="12"/>
          </p:nvPr>
        </p:nvSpPr>
        <p:spPr/>
        <p:txBody>
          <a:bodyPr/>
          <a:lstStyle/>
          <a:p>
            <a:fld id="{2622DCFB-8997-4D3B-B837-B06C2DE5A03D}" type="slidenum">
              <a:rPr lang="en-US" smtClean="0"/>
              <a:t>‹#›</a:t>
            </a:fld>
            <a:endParaRPr lang="en-US"/>
          </a:p>
        </p:txBody>
      </p:sp>
    </p:spTree>
    <p:extLst>
      <p:ext uri="{BB962C8B-B14F-4D97-AF65-F5344CB8AC3E}">
        <p14:creationId xmlns:p14="http://schemas.microsoft.com/office/powerpoint/2010/main" val="13999164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A47C6C0-6C82-4F42-B7C2-D69D8045416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3CF1DEF-8F09-4C57-9CB0-5A2605C1A82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227B4-BE05-422E-B2EC-F75C98727367}"/>
              </a:ext>
            </a:extLst>
          </p:cNvPr>
          <p:cNvSpPr>
            <a:spLocks noGrp="1"/>
          </p:cNvSpPr>
          <p:nvPr>
            <p:ph type="dt" sz="half" idx="10"/>
          </p:nvPr>
        </p:nvSpPr>
        <p:spPr/>
        <p:txBody>
          <a:bodyPr/>
          <a:lstStyle/>
          <a:p>
            <a:fld id="{BB4E4923-852D-42CF-9D98-3ECB9F24B76B}" type="datetimeFigureOut">
              <a:rPr lang="en-US" smtClean="0"/>
              <a:t>3/27/2024</a:t>
            </a:fld>
            <a:endParaRPr lang="en-US"/>
          </a:p>
        </p:txBody>
      </p:sp>
      <p:sp>
        <p:nvSpPr>
          <p:cNvPr id="5" name="Footer Placeholder 4">
            <a:extLst>
              <a:ext uri="{FF2B5EF4-FFF2-40B4-BE49-F238E27FC236}">
                <a16:creationId xmlns:a16="http://schemas.microsoft.com/office/drawing/2014/main" id="{11C71AE1-7EE4-4A84-A475-2EC88C2F2E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783EF8-9E5E-4479-B9F8-C6DCDA55425C}"/>
              </a:ext>
            </a:extLst>
          </p:cNvPr>
          <p:cNvSpPr>
            <a:spLocks noGrp="1"/>
          </p:cNvSpPr>
          <p:nvPr>
            <p:ph type="sldNum" sz="quarter" idx="12"/>
          </p:nvPr>
        </p:nvSpPr>
        <p:spPr/>
        <p:txBody>
          <a:bodyPr/>
          <a:lstStyle/>
          <a:p>
            <a:fld id="{2622DCFB-8997-4D3B-B837-B06C2DE5A03D}" type="slidenum">
              <a:rPr lang="en-US" smtClean="0"/>
              <a:t>‹#›</a:t>
            </a:fld>
            <a:endParaRPr lang="en-US"/>
          </a:p>
        </p:txBody>
      </p:sp>
    </p:spTree>
    <p:extLst>
      <p:ext uri="{BB962C8B-B14F-4D97-AF65-F5344CB8AC3E}">
        <p14:creationId xmlns:p14="http://schemas.microsoft.com/office/powerpoint/2010/main" val="36350966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0"/>
        <p:cNvGrpSpPr/>
        <p:nvPr/>
      </p:nvGrpSpPr>
      <p:grpSpPr>
        <a:xfrm>
          <a:off x="0" y="0"/>
          <a:ext cx="0" cy="0"/>
          <a:chOff x="0" y="0"/>
          <a:chExt cx="0" cy="0"/>
        </a:xfrm>
      </p:grpSpPr>
      <p:grpSp>
        <p:nvGrpSpPr>
          <p:cNvPr id="41" name="Google Shape;41;p4"/>
          <p:cNvGrpSpPr/>
          <p:nvPr/>
        </p:nvGrpSpPr>
        <p:grpSpPr>
          <a:xfrm>
            <a:off x="-16603" y="413700"/>
            <a:ext cx="12241067" cy="6051067"/>
            <a:chOff x="-12452" y="310275"/>
            <a:chExt cx="9180800" cy="4538300"/>
          </a:xfrm>
        </p:grpSpPr>
        <p:cxnSp>
          <p:nvCxnSpPr>
            <p:cNvPr id="42" name="Google Shape;42;p4"/>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3" name="Google Shape;43;p4"/>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4" name="Google Shape;44;p4"/>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5" name="Google Shape;45;p4"/>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6" name="Google Shape;46;p4"/>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7" name="Google Shape;47;p4"/>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8" name="Google Shape;48;p4"/>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9" name="Google Shape;49;p4"/>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50" name="Google Shape;50;p4"/>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51" name="Google Shape;51;p4"/>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52" name="Google Shape;52;p4"/>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53" name="Google Shape;53;p4"/>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54" name="Google Shape;54;p4"/>
          <p:cNvSpPr txBox="1">
            <a:spLocks noGrp="1"/>
          </p:cNvSpPr>
          <p:nvPr>
            <p:ph type="title" hasCustomPrompt="1"/>
          </p:nvPr>
        </p:nvSpPr>
        <p:spPr>
          <a:xfrm>
            <a:off x="1895117"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5" name="Google Shape;55;p4"/>
          <p:cNvSpPr txBox="1">
            <a:spLocks noGrp="1"/>
          </p:cNvSpPr>
          <p:nvPr>
            <p:ph type="title" idx="2" hasCustomPrompt="1"/>
          </p:nvPr>
        </p:nvSpPr>
        <p:spPr>
          <a:xfrm>
            <a:off x="4280505"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6" name="Google Shape;56;p4"/>
          <p:cNvSpPr txBox="1">
            <a:spLocks noGrp="1"/>
          </p:cNvSpPr>
          <p:nvPr>
            <p:ph type="title" idx="3" hasCustomPrompt="1"/>
          </p:nvPr>
        </p:nvSpPr>
        <p:spPr>
          <a:xfrm>
            <a:off x="6665895"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7" name="Google Shape;57;p4"/>
          <p:cNvSpPr txBox="1">
            <a:spLocks noGrp="1"/>
          </p:cNvSpPr>
          <p:nvPr>
            <p:ph type="title" idx="4" hasCustomPrompt="1"/>
          </p:nvPr>
        </p:nvSpPr>
        <p:spPr>
          <a:xfrm>
            <a:off x="9051284"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8" name="Google Shape;58;p4"/>
          <p:cNvSpPr txBox="1">
            <a:spLocks noGrp="1"/>
          </p:cNvSpPr>
          <p:nvPr>
            <p:ph type="ctrTitle" idx="5"/>
          </p:nvPr>
        </p:nvSpPr>
        <p:spPr>
          <a:xfrm>
            <a:off x="415600" y="824767"/>
            <a:ext cx="113608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ermanent Marker"/>
              <a:buNone/>
              <a:defRPr sz="2400">
                <a:latin typeface="Permanent Marker"/>
                <a:ea typeface="Permanent Marker"/>
                <a:cs typeface="Permanent Marker"/>
                <a:sym typeface="Permanent Marker"/>
              </a:defRPr>
            </a:lvl1pPr>
            <a:lvl2pPr lvl="1" algn="ctr" rtl="0">
              <a:spcBef>
                <a:spcPts val="0"/>
              </a:spcBef>
              <a:spcAft>
                <a:spcPts val="0"/>
              </a:spcAft>
              <a:buSzPts val="2400"/>
              <a:buFont typeface="Permanent Marker"/>
              <a:buNone/>
              <a:defRPr sz="3200">
                <a:latin typeface="Permanent Marker"/>
                <a:ea typeface="Permanent Marker"/>
                <a:cs typeface="Permanent Marker"/>
                <a:sym typeface="Permanent Marker"/>
              </a:defRPr>
            </a:lvl2pPr>
            <a:lvl3pPr lvl="2" algn="ctr" rtl="0">
              <a:spcBef>
                <a:spcPts val="0"/>
              </a:spcBef>
              <a:spcAft>
                <a:spcPts val="0"/>
              </a:spcAft>
              <a:buSzPts val="2400"/>
              <a:buFont typeface="Permanent Marker"/>
              <a:buNone/>
              <a:defRPr sz="3200">
                <a:latin typeface="Permanent Marker"/>
                <a:ea typeface="Permanent Marker"/>
                <a:cs typeface="Permanent Marker"/>
                <a:sym typeface="Permanent Marker"/>
              </a:defRPr>
            </a:lvl3pPr>
            <a:lvl4pPr lvl="3" algn="ctr" rtl="0">
              <a:spcBef>
                <a:spcPts val="0"/>
              </a:spcBef>
              <a:spcAft>
                <a:spcPts val="0"/>
              </a:spcAft>
              <a:buSzPts val="2400"/>
              <a:buFont typeface="Permanent Marker"/>
              <a:buNone/>
              <a:defRPr sz="3200">
                <a:latin typeface="Permanent Marker"/>
                <a:ea typeface="Permanent Marker"/>
                <a:cs typeface="Permanent Marker"/>
                <a:sym typeface="Permanent Marker"/>
              </a:defRPr>
            </a:lvl4pPr>
            <a:lvl5pPr lvl="4" algn="ctr" rtl="0">
              <a:spcBef>
                <a:spcPts val="0"/>
              </a:spcBef>
              <a:spcAft>
                <a:spcPts val="0"/>
              </a:spcAft>
              <a:buSzPts val="2400"/>
              <a:buFont typeface="Permanent Marker"/>
              <a:buNone/>
              <a:defRPr sz="3200">
                <a:latin typeface="Permanent Marker"/>
                <a:ea typeface="Permanent Marker"/>
                <a:cs typeface="Permanent Marker"/>
                <a:sym typeface="Permanent Marker"/>
              </a:defRPr>
            </a:lvl5pPr>
            <a:lvl6pPr lvl="5" algn="ctr" rtl="0">
              <a:spcBef>
                <a:spcPts val="0"/>
              </a:spcBef>
              <a:spcAft>
                <a:spcPts val="0"/>
              </a:spcAft>
              <a:buSzPts val="2400"/>
              <a:buFont typeface="Permanent Marker"/>
              <a:buNone/>
              <a:defRPr sz="3200">
                <a:latin typeface="Permanent Marker"/>
                <a:ea typeface="Permanent Marker"/>
                <a:cs typeface="Permanent Marker"/>
                <a:sym typeface="Permanent Marker"/>
              </a:defRPr>
            </a:lvl6pPr>
            <a:lvl7pPr lvl="6" algn="ctr" rtl="0">
              <a:spcBef>
                <a:spcPts val="0"/>
              </a:spcBef>
              <a:spcAft>
                <a:spcPts val="0"/>
              </a:spcAft>
              <a:buSzPts val="2400"/>
              <a:buFont typeface="Permanent Marker"/>
              <a:buNone/>
              <a:defRPr sz="3200">
                <a:latin typeface="Permanent Marker"/>
                <a:ea typeface="Permanent Marker"/>
                <a:cs typeface="Permanent Marker"/>
                <a:sym typeface="Permanent Marker"/>
              </a:defRPr>
            </a:lvl7pPr>
            <a:lvl8pPr lvl="7" algn="ctr" rtl="0">
              <a:spcBef>
                <a:spcPts val="0"/>
              </a:spcBef>
              <a:spcAft>
                <a:spcPts val="0"/>
              </a:spcAft>
              <a:buSzPts val="2400"/>
              <a:buFont typeface="Permanent Marker"/>
              <a:buNone/>
              <a:defRPr sz="3200">
                <a:latin typeface="Permanent Marker"/>
                <a:ea typeface="Permanent Marker"/>
                <a:cs typeface="Permanent Marker"/>
                <a:sym typeface="Permanent Marker"/>
              </a:defRPr>
            </a:lvl8pPr>
            <a:lvl9pPr lvl="8" algn="ctr" rtl="0">
              <a:spcBef>
                <a:spcPts val="0"/>
              </a:spcBef>
              <a:spcAft>
                <a:spcPts val="0"/>
              </a:spcAft>
              <a:buSzPts val="2400"/>
              <a:buFont typeface="Permanent Marker"/>
              <a:buNone/>
              <a:defRPr sz="3200">
                <a:latin typeface="Permanent Marker"/>
                <a:ea typeface="Permanent Marker"/>
                <a:cs typeface="Permanent Marker"/>
                <a:sym typeface="Permanent Marker"/>
              </a:defRPr>
            </a:lvl9pPr>
          </a:lstStyle>
          <a:p>
            <a:endParaRPr/>
          </a:p>
        </p:txBody>
      </p:sp>
      <p:sp>
        <p:nvSpPr>
          <p:cNvPr id="59" name="Google Shape;59;p4"/>
          <p:cNvSpPr txBox="1">
            <a:spLocks noGrp="1"/>
          </p:cNvSpPr>
          <p:nvPr>
            <p:ph type="subTitle" idx="1"/>
          </p:nvPr>
        </p:nvSpPr>
        <p:spPr>
          <a:xfrm>
            <a:off x="1521933"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0" name="Google Shape;60;p4"/>
          <p:cNvSpPr txBox="1">
            <a:spLocks noGrp="1"/>
          </p:cNvSpPr>
          <p:nvPr>
            <p:ph type="subTitle" idx="6"/>
          </p:nvPr>
        </p:nvSpPr>
        <p:spPr>
          <a:xfrm>
            <a:off x="3907300"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1" name="Google Shape;61;p4"/>
          <p:cNvSpPr txBox="1">
            <a:spLocks noGrp="1"/>
          </p:cNvSpPr>
          <p:nvPr>
            <p:ph type="subTitle" idx="7"/>
          </p:nvPr>
        </p:nvSpPr>
        <p:spPr>
          <a:xfrm>
            <a:off x="6292667"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2" name="Google Shape;62;p4"/>
          <p:cNvSpPr txBox="1">
            <a:spLocks noGrp="1"/>
          </p:cNvSpPr>
          <p:nvPr>
            <p:ph type="subTitle" idx="8"/>
          </p:nvPr>
        </p:nvSpPr>
        <p:spPr>
          <a:xfrm>
            <a:off x="8678100" y="49101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3" name="Google Shape;63;p4"/>
          <p:cNvSpPr txBox="1">
            <a:spLocks noGrp="1"/>
          </p:cNvSpPr>
          <p:nvPr>
            <p:ph type="subTitle" idx="9"/>
          </p:nvPr>
        </p:nvSpPr>
        <p:spPr>
          <a:xfrm>
            <a:off x="6292700"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Tree>
    <p:extLst>
      <p:ext uri="{BB962C8B-B14F-4D97-AF65-F5344CB8AC3E}">
        <p14:creationId xmlns:p14="http://schemas.microsoft.com/office/powerpoint/2010/main" val="35088741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PEN TITLE" type="title">
  <p:cSld name="OPEN TITLE">
    <p:spTree>
      <p:nvGrpSpPr>
        <p:cNvPr id="1" name="Shape 8"/>
        <p:cNvGrpSpPr/>
        <p:nvPr/>
      </p:nvGrpSpPr>
      <p:grpSpPr>
        <a:xfrm>
          <a:off x="0" y="0"/>
          <a:ext cx="0" cy="0"/>
          <a:chOff x="0" y="0"/>
          <a:chExt cx="0" cy="0"/>
        </a:xfrm>
      </p:grpSpPr>
      <p:grpSp>
        <p:nvGrpSpPr>
          <p:cNvPr id="9" name="Google Shape;9;p2"/>
          <p:cNvGrpSpPr/>
          <p:nvPr/>
        </p:nvGrpSpPr>
        <p:grpSpPr>
          <a:xfrm>
            <a:off x="-16603" y="413700"/>
            <a:ext cx="12241067" cy="6051067"/>
            <a:chOff x="-12452" y="310275"/>
            <a:chExt cx="9180800" cy="4538300"/>
          </a:xfrm>
        </p:grpSpPr>
        <p:cxnSp>
          <p:nvCxnSpPr>
            <p:cNvPr id="10" name="Google Shape;10;p2"/>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1" name="Google Shape;11;p2"/>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 name="Google Shape;12;p2"/>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3" name="Google Shape;13;p2"/>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 name="Google Shape;14;p2"/>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5" name="Google Shape;15;p2"/>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 name="Google Shape;16;p2"/>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 name="Google Shape;17;p2"/>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 name="Google Shape;18;p2"/>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 name="Google Shape;19;p2"/>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 name="Google Shape;20;p2"/>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 name="Google Shape;21;p2"/>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2" name="Google Shape;22;p2"/>
          <p:cNvSpPr txBox="1">
            <a:spLocks noGrp="1"/>
          </p:cNvSpPr>
          <p:nvPr>
            <p:ph type="ctrTitle"/>
          </p:nvPr>
        </p:nvSpPr>
        <p:spPr>
          <a:xfrm>
            <a:off x="415600" y="1930400"/>
            <a:ext cx="11360800" cy="19420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Font typeface="Permanent Marker"/>
              <a:buNone/>
              <a:defRPr sz="4800">
                <a:latin typeface="Permanent Marker"/>
                <a:ea typeface="Permanent Marker"/>
                <a:cs typeface="Permanent Marker"/>
                <a:sym typeface="Permanent Marker"/>
              </a:defRPr>
            </a:lvl1pPr>
            <a:lvl2pPr lvl="1" algn="ctr">
              <a:spcBef>
                <a:spcPts val="0"/>
              </a:spcBef>
              <a:spcAft>
                <a:spcPts val="0"/>
              </a:spcAft>
              <a:buSzPts val="5200"/>
              <a:buFont typeface="Permanent Marker"/>
              <a:buNone/>
              <a:defRPr sz="6933">
                <a:latin typeface="Permanent Marker"/>
                <a:ea typeface="Permanent Marker"/>
                <a:cs typeface="Permanent Marker"/>
                <a:sym typeface="Permanent Marker"/>
              </a:defRPr>
            </a:lvl2pPr>
            <a:lvl3pPr lvl="2" algn="ctr">
              <a:spcBef>
                <a:spcPts val="0"/>
              </a:spcBef>
              <a:spcAft>
                <a:spcPts val="0"/>
              </a:spcAft>
              <a:buSzPts val="5200"/>
              <a:buFont typeface="Permanent Marker"/>
              <a:buNone/>
              <a:defRPr sz="6933">
                <a:latin typeface="Permanent Marker"/>
                <a:ea typeface="Permanent Marker"/>
                <a:cs typeface="Permanent Marker"/>
                <a:sym typeface="Permanent Marker"/>
              </a:defRPr>
            </a:lvl3pPr>
            <a:lvl4pPr lvl="3" algn="ctr">
              <a:spcBef>
                <a:spcPts val="0"/>
              </a:spcBef>
              <a:spcAft>
                <a:spcPts val="0"/>
              </a:spcAft>
              <a:buSzPts val="5200"/>
              <a:buFont typeface="Permanent Marker"/>
              <a:buNone/>
              <a:defRPr sz="6933">
                <a:latin typeface="Permanent Marker"/>
                <a:ea typeface="Permanent Marker"/>
                <a:cs typeface="Permanent Marker"/>
                <a:sym typeface="Permanent Marker"/>
              </a:defRPr>
            </a:lvl4pPr>
            <a:lvl5pPr lvl="4" algn="ctr">
              <a:spcBef>
                <a:spcPts val="0"/>
              </a:spcBef>
              <a:spcAft>
                <a:spcPts val="0"/>
              </a:spcAft>
              <a:buSzPts val="5200"/>
              <a:buFont typeface="Permanent Marker"/>
              <a:buNone/>
              <a:defRPr sz="6933">
                <a:latin typeface="Permanent Marker"/>
                <a:ea typeface="Permanent Marker"/>
                <a:cs typeface="Permanent Marker"/>
                <a:sym typeface="Permanent Marker"/>
              </a:defRPr>
            </a:lvl5pPr>
            <a:lvl6pPr lvl="5" algn="ctr">
              <a:spcBef>
                <a:spcPts val="0"/>
              </a:spcBef>
              <a:spcAft>
                <a:spcPts val="0"/>
              </a:spcAft>
              <a:buSzPts val="5200"/>
              <a:buFont typeface="Permanent Marker"/>
              <a:buNone/>
              <a:defRPr sz="6933">
                <a:latin typeface="Permanent Marker"/>
                <a:ea typeface="Permanent Marker"/>
                <a:cs typeface="Permanent Marker"/>
                <a:sym typeface="Permanent Marker"/>
              </a:defRPr>
            </a:lvl6pPr>
            <a:lvl7pPr lvl="6" algn="ctr">
              <a:spcBef>
                <a:spcPts val="0"/>
              </a:spcBef>
              <a:spcAft>
                <a:spcPts val="0"/>
              </a:spcAft>
              <a:buSzPts val="5200"/>
              <a:buFont typeface="Permanent Marker"/>
              <a:buNone/>
              <a:defRPr sz="6933">
                <a:latin typeface="Permanent Marker"/>
                <a:ea typeface="Permanent Marker"/>
                <a:cs typeface="Permanent Marker"/>
                <a:sym typeface="Permanent Marker"/>
              </a:defRPr>
            </a:lvl7pPr>
            <a:lvl8pPr lvl="7" algn="ctr">
              <a:spcBef>
                <a:spcPts val="0"/>
              </a:spcBef>
              <a:spcAft>
                <a:spcPts val="0"/>
              </a:spcAft>
              <a:buSzPts val="5200"/>
              <a:buFont typeface="Permanent Marker"/>
              <a:buNone/>
              <a:defRPr sz="6933">
                <a:latin typeface="Permanent Marker"/>
                <a:ea typeface="Permanent Marker"/>
                <a:cs typeface="Permanent Marker"/>
                <a:sym typeface="Permanent Marker"/>
              </a:defRPr>
            </a:lvl8pPr>
            <a:lvl9pPr lvl="8" algn="ctr">
              <a:spcBef>
                <a:spcPts val="0"/>
              </a:spcBef>
              <a:spcAft>
                <a:spcPts val="0"/>
              </a:spcAft>
              <a:buSzPts val="5200"/>
              <a:buFont typeface="Permanent Marker"/>
              <a:buNone/>
              <a:defRPr sz="6933">
                <a:latin typeface="Permanent Marker"/>
                <a:ea typeface="Permanent Marker"/>
                <a:cs typeface="Permanent Marker"/>
                <a:sym typeface="Permanent Marker"/>
              </a:defRPr>
            </a:lvl9pPr>
          </a:lstStyle>
          <a:p>
            <a:endParaRPr/>
          </a:p>
        </p:txBody>
      </p:sp>
      <p:sp>
        <p:nvSpPr>
          <p:cNvPr id="23" name="Google Shape;23;p2"/>
          <p:cNvSpPr txBox="1">
            <a:spLocks noGrp="1"/>
          </p:cNvSpPr>
          <p:nvPr>
            <p:ph type="subTitle" idx="1"/>
          </p:nvPr>
        </p:nvSpPr>
        <p:spPr>
          <a:xfrm>
            <a:off x="415600" y="3849867"/>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a:endParaRPr/>
          </a:p>
        </p:txBody>
      </p:sp>
    </p:spTree>
    <p:extLst>
      <p:ext uri="{BB962C8B-B14F-4D97-AF65-F5344CB8AC3E}">
        <p14:creationId xmlns:p14="http://schemas.microsoft.com/office/powerpoint/2010/main" val="2729280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0"/>
        <p:cNvGrpSpPr/>
        <p:nvPr/>
      </p:nvGrpSpPr>
      <p:grpSpPr>
        <a:xfrm>
          <a:off x="0" y="0"/>
          <a:ext cx="0" cy="0"/>
          <a:chOff x="0" y="0"/>
          <a:chExt cx="0" cy="0"/>
        </a:xfrm>
      </p:grpSpPr>
      <p:grpSp>
        <p:nvGrpSpPr>
          <p:cNvPr id="41" name="Google Shape;41;p4"/>
          <p:cNvGrpSpPr/>
          <p:nvPr/>
        </p:nvGrpSpPr>
        <p:grpSpPr>
          <a:xfrm>
            <a:off x="-16603" y="413700"/>
            <a:ext cx="12241067" cy="6051067"/>
            <a:chOff x="-12452" y="310275"/>
            <a:chExt cx="9180800" cy="4538300"/>
          </a:xfrm>
        </p:grpSpPr>
        <p:cxnSp>
          <p:nvCxnSpPr>
            <p:cNvPr id="42" name="Google Shape;42;p4"/>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3" name="Google Shape;43;p4"/>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4" name="Google Shape;44;p4"/>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5" name="Google Shape;45;p4"/>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6" name="Google Shape;46;p4"/>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7" name="Google Shape;47;p4"/>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8" name="Google Shape;48;p4"/>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9" name="Google Shape;49;p4"/>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50" name="Google Shape;50;p4"/>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51" name="Google Shape;51;p4"/>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52" name="Google Shape;52;p4"/>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53" name="Google Shape;53;p4"/>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54" name="Google Shape;54;p4"/>
          <p:cNvSpPr txBox="1">
            <a:spLocks noGrp="1"/>
          </p:cNvSpPr>
          <p:nvPr>
            <p:ph type="title" hasCustomPrompt="1"/>
          </p:nvPr>
        </p:nvSpPr>
        <p:spPr>
          <a:xfrm>
            <a:off x="1895117"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5" name="Google Shape;55;p4"/>
          <p:cNvSpPr txBox="1">
            <a:spLocks noGrp="1"/>
          </p:cNvSpPr>
          <p:nvPr>
            <p:ph type="title" idx="2" hasCustomPrompt="1"/>
          </p:nvPr>
        </p:nvSpPr>
        <p:spPr>
          <a:xfrm>
            <a:off x="4280505"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6" name="Google Shape;56;p4"/>
          <p:cNvSpPr txBox="1">
            <a:spLocks noGrp="1"/>
          </p:cNvSpPr>
          <p:nvPr>
            <p:ph type="title" idx="3" hasCustomPrompt="1"/>
          </p:nvPr>
        </p:nvSpPr>
        <p:spPr>
          <a:xfrm>
            <a:off x="6665895"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7" name="Google Shape;57;p4"/>
          <p:cNvSpPr txBox="1">
            <a:spLocks noGrp="1"/>
          </p:cNvSpPr>
          <p:nvPr>
            <p:ph type="title" idx="4" hasCustomPrompt="1"/>
          </p:nvPr>
        </p:nvSpPr>
        <p:spPr>
          <a:xfrm>
            <a:off x="9051284"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8" name="Google Shape;58;p4"/>
          <p:cNvSpPr txBox="1">
            <a:spLocks noGrp="1"/>
          </p:cNvSpPr>
          <p:nvPr>
            <p:ph type="ctrTitle" idx="5"/>
          </p:nvPr>
        </p:nvSpPr>
        <p:spPr>
          <a:xfrm>
            <a:off x="415600" y="824767"/>
            <a:ext cx="113608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ermanent Marker"/>
              <a:buNone/>
              <a:defRPr sz="2400">
                <a:latin typeface="Permanent Marker"/>
                <a:ea typeface="Permanent Marker"/>
                <a:cs typeface="Permanent Marker"/>
                <a:sym typeface="Permanent Marker"/>
              </a:defRPr>
            </a:lvl1pPr>
            <a:lvl2pPr lvl="1" algn="ctr" rtl="0">
              <a:spcBef>
                <a:spcPts val="0"/>
              </a:spcBef>
              <a:spcAft>
                <a:spcPts val="0"/>
              </a:spcAft>
              <a:buSzPts val="2400"/>
              <a:buFont typeface="Permanent Marker"/>
              <a:buNone/>
              <a:defRPr sz="3200">
                <a:latin typeface="Permanent Marker"/>
                <a:ea typeface="Permanent Marker"/>
                <a:cs typeface="Permanent Marker"/>
                <a:sym typeface="Permanent Marker"/>
              </a:defRPr>
            </a:lvl2pPr>
            <a:lvl3pPr lvl="2" algn="ctr" rtl="0">
              <a:spcBef>
                <a:spcPts val="0"/>
              </a:spcBef>
              <a:spcAft>
                <a:spcPts val="0"/>
              </a:spcAft>
              <a:buSzPts val="2400"/>
              <a:buFont typeface="Permanent Marker"/>
              <a:buNone/>
              <a:defRPr sz="3200">
                <a:latin typeface="Permanent Marker"/>
                <a:ea typeface="Permanent Marker"/>
                <a:cs typeface="Permanent Marker"/>
                <a:sym typeface="Permanent Marker"/>
              </a:defRPr>
            </a:lvl3pPr>
            <a:lvl4pPr lvl="3" algn="ctr" rtl="0">
              <a:spcBef>
                <a:spcPts val="0"/>
              </a:spcBef>
              <a:spcAft>
                <a:spcPts val="0"/>
              </a:spcAft>
              <a:buSzPts val="2400"/>
              <a:buFont typeface="Permanent Marker"/>
              <a:buNone/>
              <a:defRPr sz="3200">
                <a:latin typeface="Permanent Marker"/>
                <a:ea typeface="Permanent Marker"/>
                <a:cs typeface="Permanent Marker"/>
                <a:sym typeface="Permanent Marker"/>
              </a:defRPr>
            </a:lvl4pPr>
            <a:lvl5pPr lvl="4" algn="ctr" rtl="0">
              <a:spcBef>
                <a:spcPts val="0"/>
              </a:spcBef>
              <a:spcAft>
                <a:spcPts val="0"/>
              </a:spcAft>
              <a:buSzPts val="2400"/>
              <a:buFont typeface="Permanent Marker"/>
              <a:buNone/>
              <a:defRPr sz="3200">
                <a:latin typeface="Permanent Marker"/>
                <a:ea typeface="Permanent Marker"/>
                <a:cs typeface="Permanent Marker"/>
                <a:sym typeface="Permanent Marker"/>
              </a:defRPr>
            </a:lvl5pPr>
            <a:lvl6pPr lvl="5" algn="ctr" rtl="0">
              <a:spcBef>
                <a:spcPts val="0"/>
              </a:spcBef>
              <a:spcAft>
                <a:spcPts val="0"/>
              </a:spcAft>
              <a:buSzPts val="2400"/>
              <a:buFont typeface="Permanent Marker"/>
              <a:buNone/>
              <a:defRPr sz="3200">
                <a:latin typeface="Permanent Marker"/>
                <a:ea typeface="Permanent Marker"/>
                <a:cs typeface="Permanent Marker"/>
                <a:sym typeface="Permanent Marker"/>
              </a:defRPr>
            </a:lvl6pPr>
            <a:lvl7pPr lvl="6" algn="ctr" rtl="0">
              <a:spcBef>
                <a:spcPts val="0"/>
              </a:spcBef>
              <a:spcAft>
                <a:spcPts val="0"/>
              </a:spcAft>
              <a:buSzPts val="2400"/>
              <a:buFont typeface="Permanent Marker"/>
              <a:buNone/>
              <a:defRPr sz="3200">
                <a:latin typeface="Permanent Marker"/>
                <a:ea typeface="Permanent Marker"/>
                <a:cs typeface="Permanent Marker"/>
                <a:sym typeface="Permanent Marker"/>
              </a:defRPr>
            </a:lvl7pPr>
            <a:lvl8pPr lvl="7" algn="ctr" rtl="0">
              <a:spcBef>
                <a:spcPts val="0"/>
              </a:spcBef>
              <a:spcAft>
                <a:spcPts val="0"/>
              </a:spcAft>
              <a:buSzPts val="2400"/>
              <a:buFont typeface="Permanent Marker"/>
              <a:buNone/>
              <a:defRPr sz="3200">
                <a:latin typeface="Permanent Marker"/>
                <a:ea typeface="Permanent Marker"/>
                <a:cs typeface="Permanent Marker"/>
                <a:sym typeface="Permanent Marker"/>
              </a:defRPr>
            </a:lvl8pPr>
            <a:lvl9pPr lvl="8" algn="ctr" rtl="0">
              <a:spcBef>
                <a:spcPts val="0"/>
              </a:spcBef>
              <a:spcAft>
                <a:spcPts val="0"/>
              </a:spcAft>
              <a:buSzPts val="2400"/>
              <a:buFont typeface="Permanent Marker"/>
              <a:buNone/>
              <a:defRPr sz="3200">
                <a:latin typeface="Permanent Marker"/>
                <a:ea typeface="Permanent Marker"/>
                <a:cs typeface="Permanent Marker"/>
                <a:sym typeface="Permanent Marker"/>
              </a:defRPr>
            </a:lvl9pPr>
          </a:lstStyle>
          <a:p>
            <a:endParaRPr/>
          </a:p>
        </p:txBody>
      </p:sp>
      <p:sp>
        <p:nvSpPr>
          <p:cNvPr id="59" name="Google Shape;59;p4"/>
          <p:cNvSpPr txBox="1">
            <a:spLocks noGrp="1"/>
          </p:cNvSpPr>
          <p:nvPr>
            <p:ph type="subTitle" idx="1"/>
          </p:nvPr>
        </p:nvSpPr>
        <p:spPr>
          <a:xfrm>
            <a:off x="1521933"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0" name="Google Shape;60;p4"/>
          <p:cNvSpPr txBox="1">
            <a:spLocks noGrp="1"/>
          </p:cNvSpPr>
          <p:nvPr>
            <p:ph type="subTitle" idx="6"/>
          </p:nvPr>
        </p:nvSpPr>
        <p:spPr>
          <a:xfrm>
            <a:off x="3907300"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1" name="Google Shape;61;p4"/>
          <p:cNvSpPr txBox="1">
            <a:spLocks noGrp="1"/>
          </p:cNvSpPr>
          <p:nvPr>
            <p:ph type="subTitle" idx="7"/>
          </p:nvPr>
        </p:nvSpPr>
        <p:spPr>
          <a:xfrm>
            <a:off x="6292667"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2" name="Google Shape;62;p4"/>
          <p:cNvSpPr txBox="1">
            <a:spLocks noGrp="1"/>
          </p:cNvSpPr>
          <p:nvPr>
            <p:ph type="subTitle" idx="8"/>
          </p:nvPr>
        </p:nvSpPr>
        <p:spPr>
          <a:xfrm>
            <a:off x="8678100" y="49101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3" name="Google Shape;63;p4"/>
          <p:cNvSpPr txBox="1">
            <a:spLocks noGrp="1"/>
          </p:cNvSpPr>
          <p:nvPr>
            <p:ph type="subTitle" idx="9"/>
          </p:nvPr>
        </p:nvSpPr>
        <p:spPr>
          <a:xfrm>
            <a:off x="6292700"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Tree>
    <p:extLst>
      <p:ext uri="{BB962C8B-B14F-4D97-AF65-F5344CB8AC3E}">
        <p14:creationId xmlns:p14="http://schemas.microsoft.com/office/powerpoint/2010/main" val="17486998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TEXT">
  <p:cSld name="TITLE + TEXT">
    <p:spTree>
      <p:nvGrpSpPr>
        <p:cNvPr id="1" name="Shape 64"/>
        <p:cNvGrpSpPr/>
        <p:nvPr/>
      </p:nvGrpSpPr>
      <p:grpSpPr>
        <a:xfrm>
          <a:off x="0" y="0"/>
          <a:ext cx="0" cy="0"/>
          <a:chOff x="0" y="0"/>
          <a:chExt cx="0" cy="0"/>
        </a:xfrm>
      </p:grpSpPr>
      <p:grpSp>
        <p:nvGrpSpPr>
          <p:cNvPr id="65" name="Google Shape;65;p5"/>
          <p:cNvGrpSpPr/>
          <p:nvPr/>
        </p:nvGrpSpPr>
        <p:grpSpPr>
          <a:xfrm>
            <a:off x="-16603" y="413700"/>
            <a:ext cx="12241067" cy="6051067"/>
            <a:chOff x="-12452" y="310275"/>
            <a:chExt cx="9180800" cy="4538300"/>
          </a:xfrm>
        </p:grpSpPr>
        <p:cxnSp>
          <p:nvCxnSpPr>
            <p:cNvPr id="66" name="Google Shape;66;p5"/>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67" name="Google Shape;67;p5"/>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68" name="Google Shape;68;p5"/>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69" name="Google Shape;69;p5"/>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0" name="Google Shape;70;p5"/>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1" name="Google Shape;71;p5"/>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2" name="Google Shape;72;p5"/>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3" name="Google Shape;73;p5"/>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4" name="Google Shape;74;p5"/>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5" name="Google Shape;75;p5"/>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6" name="Google Shape;76;p5"/>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7" name="Google Shape;77;p5"/>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78" name="Google Shape;78;p5"/>
          <p:cNvSpPr txBox="1">
            <a:spLocks noGrp="1"/>
          </p:cNvSpPr>
          <p:nvPr>
            <p:ph type="subTitle" idx="1"/>
          </p:nvPr>
        </p:nvSpPr>
        <p:spPr>
          <a:xfrm>
            <a:off x="1252700" y="2739400"/>
            <a:ext cx="38880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a:lvl2pPr>
            <a:lvl3pPr lvl="2" rtl="0">
              <a:lnSpc>
                <a:spcPct val="100000"/>
              </a:lnSpc>
              <a:spcBef>
                <a:spcPts val="0"/>
              </a:spcBef>
              <a:spcAft>
                <a:spcPts val="0"/>
              </a:spcAft>
              <a:buSzPts val="1100"/>
              <a:buNone/>
              <a:defRPr/>
            </a:lvl3pPr>
            <a:lvl4pPr lvl="3" rtl="0">
              <a:lnSpc>
                <a:spcPct val="100000"/>
              </a:lnSpc>
              <a:spcBef>
                <a:spcPts val="0"/>
              </a:spcBef>
              <a:spcAft>
                <a:spcPts val="0"/>
              </a:spcAft>
              <a:buSzPts val="1100"/>
              <a:buNone/>
              <a:defRPr/>
            </a:lvl4pPr>
            <a:lvl5pPr lvl="4" rtl="0">
              <a:lnSpc>
                <a:spcPct val="100000"/>
              </a:lnSpc>
              <a:spcBef>
                <a:spcPts val="0"/>
              </a:spcBef>
              <a:spcAft>
                <a:spcPts val="0"/>
              </a:spcAft>
              <a:buSzPts val="1100"/>
              <a:buNone/>
              <a:defRPr/>
            </a:lvl5pPr>
            <a:lvl6pPr lvl="5" rtl="0">
              <a:lnSpc>
                <a:spcPct val="100000"/>
              </a:lnSpc>
              <a:spcBef>
                <a:spcPts val="0"/>
              </a:spcBef>
              <a:spcAft>
                <a:spcPts val="0"/>
              </a:spcAft>
              <a:buSzPts val="1100"/>
              <a:buNone/>
              <a:defRPr/>
            </a:lvl6pPr>
            <a:lvl7pPr lvl="6" rtl="0">
              <a:lnSpc>
                <a:spcPct val="100000"/>
              </a:lnSpc>
              <a:spcBef>
                <a:spcPts val="0"/>
              </a:spcBef>
              <a:spcAft>
                <a:spcPts val="0"/>
              </a:spcAft>
              <a:buSzPts val="1100"/>
              <a:buNone/>
              <a:defRPr/>
            </a:lvl7pPr>
            <a:lvl8pPr lvl="7" rtl="0">
              <a:lnSpc>
                <a:spcPct val="100000"/>
              </a:lnSpc>
              <a:spcBef>
                <a:spcPts val="0"/>
              </a:spcBef>
              <a:spcAft>
                <a:spcPts val="0"/>
              </a:spcAft>
              <a:buSzPts val="1100"/>
              <a:buNone/>
              <a:defRPr/>
            </a:lvl8pPr>
            <a:lvl9pPr lvl="8" rtl="0">
              <a:lnSpc>
                <a:spcPct val="100000"/>
              </a:lnSpc>
              <a:spcBef>
                <a:spcPts val="0"/>
              </a:spcBef>
              <a:spcAft>
                <a:spcPts val="0"/>
              </a:spcAft>
              <a:buSzPts val="1100"/>
              <a:buNone/>
              <a:defRPr/>
            </a:lvl9pPr>
          </a:lstStyle>
          <a:p>
            <a:endParaRPr/>
          </a:p>
        </p:txBody>
      </p:sp>
      <p:sp>
        <p:nvSpPr>
          <p:cNvPr id="79" name="Google Shape;79;p5"/>
          <p:cNvSpPr txBox="1">
            <a:spLocks noGrp="1"/>
          </p:cNvSpPr>
          <p:nvPr>
            <p:ph type="ctrTitle"/>
          </p:nvPr>
        </p:nvSpPr>
        <p:spPr>
          <a:xfrm>
            <a:off x="1252700" y="689133"/>
            <a:ext cx="9720400" cy="977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36634579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SLIDE">
  <p:cSld name="BLANK SLIDE">
    <p:spTree>
      <p:nvGrpSpPr>
        <p:cNvPr id="1" name="Shape 319"/>
        <p:cNvGrpSpPr/>
        <p:nvPr/>
      </p:nvGrpSpPr>
      <p:grpSpPr>
        <a:xfrm>
          <a:off x="0" y="0"/>
          <a:ext cx="0" cy="0"/>
          <a:chOff x="0" y="0"/>
          <a:chExt cx="0" cy="0"/>
        </a:xfrm>
      </p:grpSpPr>
    </p:spTree>
    <p:extLst>
      <p:ext uri="{BB962C8B-B14F-4D97-AF65-F5344CB8AC3E}">
        <p14:creationId xmlns:p14="http://schemas.microsoft.com/office/powerpoint/2010/main" val="27871954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460CC1-60BB-4C3E-A7A2-2383B45B6F23}"/>
              </a:ext>
            </a:extLst>
          </p:cNvPr>
          <p:cNvSpPr>
            <a:spLocks noGrp="1"/>
          </p:cNvSpPr>
          <p:nvPr>
            <p:ph type="dt" sz="half" idx="10"/>
          </p:nvPr>
        </p:nvSpPr>
        <p:spPr/>
        <p:txBody>
          <a:bodyPr/>
          <a:lstStyle/>
          <a:p>
            <a:fld id="{1E62DABB-7381-4A02-BF78-EB88684FA1B3}" type="datetimeFigureOut">
              <a:rPr lang="en-US" smtClean="0"/>
              <a:t>3/27/2024</a:t>
            </a:fld>
            <a:endParaRPr lang="en-US"/>
          </a:p>
        </p:txBody>
      </p:sp>
      <p:sp>
        <p:nvSpPr>
          <p:cNvPr id="3" name="Footer Placeholder 2">
            <a:extLst>
              <a:ext uri="{FF2B5EF4-FFF2-40B4-BE49-F238E27FC236}">
                <a16:creationId xmlns:a16="http://schemas.microsoft.com/office/drawing/2014/main" id="{F0AC4ADF-3624-4C6B-B846-2B234B61DBD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358486-FE5F-4E12-9ABC-BCC4E7C7985B}"/>
              </a:ext>
            </a:extLst>
          </p:cNvPr>
          <p:cNvSpPr>
            <a:spLocks noGrp="1"/>
          </p:cNvSpPr>
          <p:nvPr>
            <p:ph type="sldNum" sz="quarter" idx="12"/>
          </p:nvPr>
        </p:nvSpPr>
        <p:spPr/>
        <p:txBody>
          <a:bodyPr/>
          <a:lstStyle/>
          <a:p>
            <a:fld id="{40FB3464-ADA3-464F-AED6-77B136D35872}" type="slidenum">
              <a:rPr lang="en-US" smtClean="0"/>
              <a:t>‹#›</a:t>
            </a:fld>
            <a:endParaRPr lang="en-US"/>
          </a:p>
        </p:txBody>
      </p:sp>
    </p:spTree>
    <p:extLst>
      <p:ext uri="{BB962C8B-B14F-4D97-AF65-F5344CB8AC3E}">
        <p14:creationId xmlns:p14="http://schemas.microsoft.com/office/powerpoint/2010/main" val="9059436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251E1-36C7-4C3C-B7C7-EC1B260BE2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801B59-1B8C-429F-8489-0E02C4A6F89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A89FC8-D535-4315-8E5D-F14BB1A8D64D}"/>
              </a:ext>
            </a:extLst>
          </p:cNvPr>
          <p:cNvSpPr>
            <a:spLocks noGrp="1"/>
          </p:cNvSpPr>
          <p:nvPr>
            <p:ph type="dt" sz="half" idx="10"/>
          </p:nvPr>
        </p:nvSpPr>
        <p:spPr/>
        <p:txBody>
          <a:bodyPr/>
          <a:lstStyle/>
          <a:p>
            <a:fld id="{1E62DABB-7381-4A02-BF78-EB88684FA1B3}" type="datetimeFigureOut">
              <a:rPr lang="en-US" smtClean="0"/>
              <a:t>3/27/2024</a:t>
            </a:fld>
            <a:endParaRPr lang="en-US"/>
          </a:p>
        </p:txBody>
      </p:sp>
      <p:sp>
        <p:nvSpPr>
          <p:cNvPr id="5" name="Footer Placeholder 4">
            <a:extLst>
              <a:ext uri="{FF2B5EF4-FFF2-40B4-BE49-F238E27FC236}">
                <a16:creationId xmlns:a16="http://schemas.microsoft.com/office/drawing/2014/main" id="{63F6B043-BC25-4AE8-97A0-0F6034AAFD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68DE05-E40B-4FCF-B152-858739D03223}"/>
              </a:ext>
            </a:extLst>
          </p:cNvPr>
          <p:cNvSpPr>
            <a:spLocks noGrp="1"/>
          </p:cNvSpPr>
          <p:nvPr>
            <p:ph type="sldNum" sz="quarter" idx="12"/>
          </p:nvPr>
        </p:nvSpPr>
        <p:spPr/>
        <p:txBody>
          <a:bodyPr/>
          <a:lstStyle/>
          <a:p>
            <a:fld id="{40FB3464-ADA3-464F-AED6-77B136D35872}" type="slidenum">
              <a:rPr lang="en-US" smtClean="0"/>
              <a:t>‹#›</a:t>
            </a:fld>
            <a:endParaRPr lang="en-US"/>
          </a:p>
        </p:txBody>
      </p:sp>
    </p:spTree>
    <p:extLst>
      <p:ext uri="{BB962C8B-B14F-4D97-AF65-F5344CB8AC3E}">
        <p14:creationId xmlns:p14="http://schemas.microsoft.com/office/powerpoint/2010/main" val="19424388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42D79-0B8F-4692-846B-D532DF8E14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9D5E2A-5C57-4CDE-A82D-CD63443BBA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196CB2-41E5-4311-8CF0-3B5604344E8B}"/>
              </a:ext>
            </a:extLst>
          </p:cNvPr>
          <p:cNvSpPr>
            <a:spLocks noGrp="1"/>
          </p:cNvSpPr>
          <p:nvPr>
            <p:ph type="dt" sz="half" idx="10"/>
          </p:nvPr>
        </p:nvSpPr>
        <p:spPr/>
        <p:txBody>
          <a:bodyPr/>
          <a:lstStyle/>
          <a:p>
            <a:fld id="{BB4E4923-852D-42CF-9D98-3ECB9F24B76B}" type="datetimeFigureOut">
              <a:rPr lang="en-US" smtClean="0"/>
              <a:t>3/27/2024</a:t>
            </a:fld>
            <a:endParaRPr lang="en-US"/>
          </a:p>
        </p:txBody>
      </p:sp>
      <p:sp>
        <p:nvSpPr>
          <p:cNvPr id="5" name="Footer Placeholder 4">
            <a:extLst>
              <a:ext uri="{FF2B5EF4-FFF2-40B4-BE49-F238E27FC236}">
                <a16:creationId xmlns:a16="http://schemas.microsoft.com/office/drawing/2014/main" id="{88ADD5BF-CD00-4FED-B6C2-C887AED777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21698D-9400-4DC1-A9CC-5925359036D7}"/>
              </a:ext>
            </a:extLst>
          </p:cNvPr>
          <p:cNvSpPr>
            <a:spLocks noGrp="1"/>
          </p:cNvSpPr>
          <p:nvPr>
            <p:ph type="sldNum" sz="quarter" idx="12"/>
          </p:nvPr>
        </p:nvSpPr>
        <p:spPr/>
        <p:txBody>
          <a:bodyPr/>
          <a:lstStyle/>
          <a:p>
            <a:fld id="{2622DCFB-8997-4D3B-B837-B06C2DE5A03D}" type="slidenum">
              <a:rPr lang="en-US" smtClean="0"/>
              <a:t>‹#›</a:t>
            </a:fld>
            <a:endParaRPr lang="en-US"/>
          </a:p>
        </p:txBody>
      </p:sp>
    </p:spTree>
    <p:extLst>
      <p:ext uri="{BB962C8B-B14F-4D97-AF65-F5344CB8AC3E}">
        <p14:creationId xmlns:p14="http://schemas.microsoft.com/office/powerpoint/2010/main" val="19326904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FEEC3-4272-45A1-A495-84BBB81C00F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450554A-5A8E-498F-B359-BB5B155125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2D99323-6175-4B15-A444-230B66D3DDDD}"/>
              </a:ext>
            </a:extLst>
          </p:cNvPr>
          <p:cNvSpPr>
            <a:spLocks noGrp="1"/>
          </p:cNvSpPr>
          <p:nvPr>
            <p:ph type="dt" sz="half" idx="10"/>
          </p:nvPr>
        </p:nvSpPr>
        <p:spPr/>
        <p:txBody>
          <a:bodyPr/>
          <a:lstStyle/>
          <a:p>
            <a:fld id="{BB4E4923-852D-42CF-9D98-3ECB9F24B76B}" type="datetimeFigureOut">
              <a:rPr lang="en-US" smtClean="0"/>
              <a:t>3/27/2024</a:t>
            </a:fld>
            <a:endParaRPr lang="en-US"/>
          </a:p>
        </p:txBody>
      </p:sp>
      <p:sp>
        <p:nvSpPr>
          <p:cNvPr id="5" name="Footer Placeholder 4">
            <a:extLst>
              <a:ext uri="{FF2B5EF4-FFF2-40B4-BE49-F238E27FC236}">
                <a16:creationId xmlns:a16="http://schemas.microsoft.com/office/drawing/2014/main" id="{418C6952-78B6-4972-BEC4-092B50008B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061EF5-E48C-4423-92CA-D84342A28917}"/>
              </a:ext>
            </a:extLst>
          </p:cNvPr>
          <p:cNvSpPr>
            <a:spLocks noGrp="1"/>
          </p:cNvSpPr>
          <p:nvPr>
            <p:ph type="sldNum" sz="quarter" idx="12"/>
          </p:nvPr>
        </p:nvSpPr>
        <p:spPr/>
        <p:txBody>
          <a:bodyPr/>
          <a:lstStyle/>
          <a:p>
            <a:fld id="{2622DCFB-8997-4D3B-B837-B06C2DE5A03D}" type="slidenum">
              <a:rPr lang="en-US" smtClean="0"/>
              <a:t>‹#›</a:t>
            </a:fld>
            <a:endParaRPr lang="en-US"/>
          </a:p>
        </p:txBody>
      </p:sp>
    </p:spTree>
    <p:extLst>
      <p:ext uri="{BB962C8B-B14F-4D97-AF65-F5344CB8AC3E}">
        <p14:creationId xmlns:p14="http://schemas.microsoft.com/office/powerpoint/2010/main" val="653838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69D68-5040-45F8-B1B4-8FE1E44153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03ECEF-7A37-4AD0-A1B9-73C76A3C0FD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7039E4-62FE-432A-B809-77D8CA44CF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477AEC0-FDD3-46DC-AC92-CADFB2063E8A}"/>
              </a:ext>
            </a:extLst>
          </p:cNvPr>
          <p:cNvSpPr>
            <a:spLocks noGrp="1"/>
          </p:cNvSpPr>
          <p:nvPr>
            <p:ph type="dt" sz="half" idx="10"/>
          </p:nvPr>
        </p:nvSpPr>
        <p:spPr/>
        <p:txBody>
          <a:bodyPr/>
          <a:lstStyle/>
          <a:p>
            <a:fld id="{BB4E4923-852D-42CF-9D98-3ECB9F24B76B}" type="datetimeFigureOut">
              <a:rPr lang="en-US" smtClean="0"/>
              <a:t>3/27/2024</a:t>
            </a:fld>
            <a:endParaRPr lang="en-US"/>
          </a:p>
        </p:txBody>
      </p:sp>
      <p:sp>
        <p:nvSpPr>
          <p:cNvPr id="6" name="Footer Placeholder 5">
            <a:extLst>
              <a:ext uri="{FF2B5EF4-FFF2-40B4-BE49-F238E27FC236}">
                <a16:creationId xmlns:a16="http://schemas.microsoft.com/office/drawing/2014/main" id="{F5F0DA9D-F959-440E-9247-4EF40134A2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BF831C-31F5-4F23-9EF2-2DDA2E855F84}"/>
              </a:ext>
            </a:extLst>
          </p:cNvPr>
          <p:cNvSpPr>
            <a:spLocks noGrp="1"/>
          </p:cNvSpPr>
          <p:nvPr>
            <p:ph type="sldNum" sz="quarter" idx="12"/>
          </p:nvPr>
        </p:nvSpPr>
        <p:spPr/>
        <p:txBody>
          <a:bodyPr/>
          <a:lstStyle/>
          <a:p>
            <a:fld id="{2622DCFB-8997-4D3B-B837-B06C2DE5A03D}" type="slidenum">
              <a:rPr lang="en-US" smtClean="0"/>
              <a:t>‹#›</a:t>
            </a:fld>
            <a:endParaRPr lang="en-US"/>
          </a:p>
        </p:txBody>
      </p:sp>
    </p:spTree>
    <p:extLst>
      <p:ext uri="{BB962C8B-B14F-4D97-AF65-F5344CB8AC3E}">
        <p14:creationId xmlns:p14="http://schemas.microsoft.com/office/powerpoint/2010/main" val="16145705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94E05-B28E-43D9-8A39-AB6A50EBA02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1FD9AD1-3291-49AC-AA8F-48979BF2D8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CCDF33-F9CE-47DC-A340-CB3ECEFA01F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8295DE-2B09-457E-B96B-A3342EA3D5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A0F8856-0143-459B-BA8E-E0FC769575A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AB69E20-D753-40AE-A3B3-816D382D1B97}"/>
              </a:ext>
            </a:extLst>
          </p:cNvPr>
          <p:cNvSpPr>
            <a:spLocks noGrp="1"/>
          </p:cNvSpPr>
          <p:nvPr>
            <p:ph type="dt" sz="half" idx="10"/>
          </p:nvPr>
        </p:nvSpPr>
        <p:spPr/>
        <p:txBody>
          <a:bodyPr/>
          <a:lstStyle/>
          <a:p>
            <a:fld id="{BB4E4923-852D-42CF-9D98-3ECB9F24B76B}" type="datetimeFigureOut">
              <a:rPr lang="en-US" smtClean="0"/>
              <a:t>3/27/2024</a:t>
            </a:fld>
            <a:endParaRPr lang="en-US"/>
          </a:p>
        </p:txBody>
      </p:sp>
      <p:sp>
        <p:nvSpPr>
          <p:cNvPr id="8" name="Footer Placeholder 7">
            <a:extLst>
              <a:ext uri="{FF2B5EF4-FFF2-40B4-BE49-F238E27FC236}">
                <a16:creationId xmlns:a16="http://schemas.microsoft.com/office/drawing/2014/main" id="{F5FE016B-6C3C-4369-9B48-261950342F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FD4F7E9-3AC6-4301-8C67-2D35B0DC9CB6}"/>
              </a:ext>
            </a:extLst>
          </p:cNvPr>
          <p:cNvSpPr>
            <a:spLocks noGrp="1"/>
          </p:cNvSpPr>
          <p:nvPr>
            <p:ph type="sldNum" sz="quarter" idx="12"/>
          </p:nvPr>
        </p:nvSpPr>
        <p:spPr/>
        <p:txBody>
          <a:bodyPr/>
          <a:lstStyle/>
          <a:p>
            <a:fld id="{2622DCFB-8997-4D3B-B837-B06C2DE5A03D}" type="slidenum">
              <a:rPr lang="en-US" smtClean="0"/>
              <a:t>‹#›</a:t>
            </a:fld>
            <a:endParaRPr lang="en-US"/>
          </a:p>
        </p:txBody>
      </p:sp>
    </p:spTree>
    <p:extLst>
      <p:ext uri="{BB962C8B-B14F-4D97-AF65-F5344CB8AC3E}">
        <p14:creationId xmlns:p14="http://schemas.microsoft.com/office/powerpoint/2010/main" val="7075768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87744-3A0B-4476-A75D-0964392DB84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4C4956B-AA1A-474A-B70C-B38A3308446D}"/>
              </a:ext>
            </a:extLst>
          </p:cNvPr>
          <p:cNvSpPr>
            <a:spLocks noGrp="1"/>
          </p:cNvSpPr>
          <p:nvPr>
            <p:ph type="dt" sz="half" idx="10"/>
          </p:nvPr>
        </p:nvSpPr>
        <p:spPr/>
        <p:txBody>
          <a:bodyPr/>
          <a:lstStyle/>
          <a:p>
            <a:fld id="{BB4E4923-852D-42CF-9D98-3ECB9F24B76B}" type="datetimeFigureOut">
              <a:rPr lang="en-US" smtClean="0"/>
              <a:t>3/27/2024</a:t>
            </a:fld>
            <a:endParaRPr lang="en-US"/>
          </a:p>
        </p:txBody>
      </p:sp>
      <p:sp>
        <p:nvSpPr>
          <p:cNvPr id="4" name="Footer Placeholder 3">
            <a:extLst>
              <a:ext uri="{FF2B5EF4-FFF2-40B4-BE49-F238E27FC236}">
                <a16:creationId xmlns:a16="http://schemas.microsoft.com/office/drawing/2014/main" id="{8C2A6FD9-4F31-4505-96C3-C6A84F260F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1508BA-F45C-4D5F-92D4-53BB718C1834}"/>
              </a:ext>
            </a:extLst>
          </p:cNvPr>
          <p:cNvSpPr>
            <a:spLocks noGrp="1"/>
          </p:cNvSpPr>
          <p:nvPr>
            <p:ph type="sldNum" sz="quarter" idx="12"/>
          </p:nvPr>
        </p:nvSpPr>
        <p:spPr/>
        <p:txBody>
          <a:bodyPr/>
          <a:lstStyle/>
          <a:p>
            <a:fld id="{2622DCFB-8997-4D3B-B837-B06C2DE5A03D}" type="slidenum">
              <a:rPr lang="en-US" smtClean="0"/>
              <a:t>‹#›</a:t>
            </a:fld>
            <a:endParaRPr lang="en-US"/>
          </a:p>
        </p:txBody>
      </p:sp>
    </p:spTree>
    <p:extLst>
      <p:ext uri="{BB962C8B-B14F-4D97-AF65-F5344CB8AC3E}">
        <p14:creationId xmlns:p14="http://schemas.microsoft.com/office/powerpoint/2010/main" val="12310198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D12A82-036E-4587-91C7-1F196417496D}"/>
              </a:ext>
            </a:extLst>
          </p:cNvPr>
          <p:cNvSpPr>
            <a:spLocks noGrp="1"/>
          </p:cNvSpPr>
          <p:nvPr>
            <p:ph type="dt" sz="half" idx="10"/>
          </p:nvPr>
        </p:nvSpPr>
        <p:spPr/>
        <p:txBody>
          <a:bodyPr/>
          <a:lstStyle/>
          <a:p>
            <a:fld id="{BB4E4923-852D-42CF-9D98-3ECB9F24B76B}" type="datetimeFigureOut">
              <a:rPr lang="en-US" smtClean="0"/>
              <a:t>3/27/2024</a:t>
            </a:fld>
            <a:endParaRPr lang="en-US"/>
          </a:p>
        </p:txBody>
      </p:sp>
      <p:sp>
        <p:nvSpPr>
          <p:cNvPr id="3" name="Footer Placeholder 2">
            <a:extLst>
              <a:ext uri="{FF2B5EF4-FFF2-40B4-BE49-F238E27FC236}">
                <a16:creationId xmlns:a16="http://schemas.microsoft.com/office/drawing/2014/main" id="{BC3A5536-C4CD-4E29-8150-A1DBF09638F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F53AB27-FDFF-47EB-8CEC-D993489D5CB9}"/>
              </a:ext>
            </a:extLst>
          </p:cNvPr>
          <p:cNvSpPr>
            <a:spLocks noGrp="1"/>
          </p:cNvSpPr>
          <p:nvPr>
            <p:ph type="sldNum" sz="quarter" idx="12"/>
          </p:nvPr>
        </p:nvSpPr>
        <p:spPr/>
        <p:txBody>
          <a:bodyPr/>
          <a:lstStyle/>
          <a:p>
            <a:fld id="{2622DCFB-8997-4D3B-B837-B06C2DE5A03D}" type="slidenum">
              <a:rPr lang="en-US" smtClean="0"/>
              <a:t>‹#›</a:t>
            </a:fld>
            <a:endParaRPr lang="en-US"/>
          </a:p>
        </p:txBody>
      </p:sp>
    </p:spTree>
    <p:extLst>
      <p:ext uri="{BB962C8B-B14F-4D97-AF65-F5344CB8AC3E}">
        <p14:creationId xmlns:p14="http://schemas.microsoft.com/office/powerpoint/2010/main" val="19750849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8A067-FF30-40AB-8D0B-77B9D045E1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5087BD6-2A92-4F40-976A-24F5B37C28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C862764-1E39-4D22-976F-B826E50513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A35DC6-B671-4A25-A6EF-B1172C7D37A3}"/>
              </a:ext>
            </a:extLst>
          </p:cNvPr>
          <p:cNvSpPr>
            <a:spLocks noGrp="1"/>
          </p:cNvSpPr>
          <p:nvPr>
            <p:ph type="dt" sz="half" idx="10"/>
          </p:nvPr>
        </p:nvSpPr>
        <p:spPr/>
        <p:txBody>
          <a:bodyPr/>
          <a:lstStyle/>
          <a:p>
            <a:fld id="{BB4E4923-852D-42CF-9D98-3ECB9F24B76B}" type="datetimeFigureOut">
              <a:rPr lang="en-US" smtClean="0"/>
              <a:t>3/27/2024</a:t>
            </a:fld>
            <a:endParaRPr lang="en-US"/>
          </a:p>
        </p:txBody>
      </p:sp>
      <p:sp>
        <p:nvSpPr>
          <p:cNvPr id="6" name="Footer Placeholder 5">
            <a:extLst>
              <a:ext uri="{FF2B5EF4-FFF2-40B4-BE49-F238E27FC236}">
                <a16:creationId xmlns:a16="http://schemas.microsoft.com/office/drawing/2014/main" id="{F55EE680-8318-4D53-B33B-F2AB25B580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CFA910-3258-4E21-B578-D9328F4CD5B6}"/>
              </a:ext>
            </a:extLst>
          </p:cNvPr>
          <p:cNvSpPr>
            <a:spLocks noGrp="1"/>
          </p:cNvSpPr>
          <p:nvPr>
            <p:ph type="sldNum" sz="quarter" idx="12"/>
          </p:nvPr>
        </p:nvSpPr>
        <p:spPr/>
        <p:txBody>
          <a:bodyPr/>
          <a:lstStyle/>
          <a:p>
            <a:fld id="{2622DCFB-8997-4D3B-B837-B06C2DE5A03D}" type="slidenum">
              <a:rPr lang="en-US" smtClean="0"/>
              <a:t>‹#›</a:t>
            </a:fld>
            <a:endParaRPr lang="en-US"/>
          </a:p>
        </p:txBody>
      </p:sp>
    </p:spTree>
    <p:extLst>
      <p:ext uri="{BB962C8B-B14F-4D97-AF65-F5344CB8AC3E}">
        <p14:creationId xmlns:p14="http://schemas.microsoft.com/office/powerpoint/2010/main" val="23765432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2EBF4-2499-48C2-A2BE-51ED640B12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6F2EAC5-BF67-4128-8A33-4E42C4A819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A0DF290-3C35-41DF-908D-17E46F2D99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5900E3-8C02-4743-B6BE-E0F27114BCE0}"/>
              </a:ext>
            </a:extLst>
          </p:cNvPr>
          <p:cNvSpPr>
            <a:spLocks noGrp="1"/>
          </p:cNvSpPr>
          <p:nvPr>
            <p:ph type="dt" sz="half" idx="10"/>
          </p:nvPr>
        </p:nvSpPr>
        <p:spPr/>
        <p:txBody>
          <a:bodyPr/>
          <a:lstStyle/>
          <a:p>
            <a:fld id="{BB4E4923-852D-42CF-9D98-3ECB9F24B76B}" type="datetimeFigureOut">
              <a:rPr lang="en-US" smtClean="0"/>
              <a:t>3/27/2024</a:t>
            </a:fld>
            <a:endParaRPr lang="en-US"/>
          </a:p>
        </p:txBody>
      </p:sp>
      <p:sp>
        <p:nvSpPr>
          <p:cNvPr id="6" name="Footer Placeholder 5">
            <a:extLst>
              <a:ext uri="{FF2B5EF4-FFF2-40B4-BE49-F238E27FC236}">
                <a16:creationId xmlns:a16="http://schemas.microsoft.com/office/drawing/2014/main" id="{84B0D884-2320-4627-8C0C-F80167E477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5BFD0C-A7B1-42EB-AE6B-EB947AD68BB2}"/>
              </a:ext>
            </a:extLst>
          </p:cNvPr>
          <p:cNvSpPr>
            <a:spLocks noGrp="1"/>
          </p:cNvSpPr>
          <p:nvPr>
            <p:ph type="sldNum" sz="quarter" idx="12"/>
          </p:nvPr>
        </p:nvSpPr>
        <p:spPr/>
        <p:txBody>
          <a:bodyPr/>
          <a:lstStyle/>
          <a:p>
            <a:fld id="{2622DCFB-8997-4D3B-B837-B06C2DE5A03D}" type="slidenum">
              <a:rPr lang="en-US" smtClean="0"/>
              <a:t>‹#›</a:t>
            </a:fld>
            <a:endParaRPr lang="en-US"/>
          </a:p>
        </p:txBody>
      </p:sp>
    </p:spTree>
    <p:extLst>
      <p:ext uri="{BB962C8B-B14F-4D97-AF65-F5344CB8AC3E}">
        <p14:creationId xmlns:p14="http://schemas.microsoft.com/office/powerpoint/2010/main" val="26462969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38714B-5E05-4D67-B486-34C1C51D1C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B675A60-0C8D-406D-AD8C-17AB519D82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F99CB-5E11-4729-9934-845769B64A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4E4923-852D-42CF-9D98-3ECB9F24B76B}" type="datetimeFigureOut">
              <a:rPr lang="en-US" smtClean="0"/>
              <a:t>3/27/2024</a:t>
            </a:fld>
            <a:endParaRPr lang="en-US"/>
          </a:p>
        </p:txBody>
      </p:sp>
      <p:sp>
        <p:nvSpPr>
          <p:cNvPr id="5" name="Footer Placeholder 4">
            <a:extLst>
              <a:ext uri="{FF2B5EF4-FFF2-40B4-BE49-F238E27FC236}">
                <a16:creationId xmlns:a16="http://schemas.microsoft.com/office/drawing/2014/main" id="{8848F1F0-4732-4B3E-8EFC-3C1E58E189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EFD9D41-DEAF-4154-B310-6B24C5D429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22DCFB-8997-4D3B-B837-B06C2DE5A03D}" type="slidenum">
              <a:rPr lang="en-US" smtClean="0"/>
              <a:t>‹#›</a:t>
            </a:fld>
            <a:endParaRPr lang="en-US"/>
          </a:p>
        </p:txBody>
      </p:sp>
    </p:spTree>
    <p:extLst>
      <p:ext uri="{BB962C8B-B14F-4D97-AF65-F5344CB8AC3E}">
        <p14:creationId xmlns:p14="http://schemas.microsoft.com/office/powerpoint/2010/main" val="26262249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1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800"/>
              <a:buFont typeface="Permanent Marker"/>
              <a:buNone/>
              <a:defRPr sz="2800">
                <a:latin typeface="Permanent Marker"/>
                <a:ea typeface="Permanent Marker"/>
                <a:cs typeface="Permanent Marker"/>
                <a:sym typeface="Permanent Marker"/>
              </a:defRPr>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298450">
              <a:lnSpc>
                <a:spcPct val="115000"/>
              </a:lnSpc>
              <a:spcBef>
                <a:spcPts val="0"/>
              </a:spcBef>
              <a:spcAft>
                <a:spcPts val="0"/>
              </a:spcAft>
              <a:buSzPts val="1100"/>
              <a:buFont typeface="Comfortaa"/>
              <a:buChar char="●"/>
              <a:defRPr sz="1100">
                <a:latin typeface="Comfortaa"/>
                <a:ea typeface="Comfortaa"/>
                <a:cs typeface="Comfortaa"/>
                <a:sym typeface="Comfortaa"/>
              </a:defRPr>
            </a:lvl1pPr>
            <a:lvl2pPr marL="914400" lvl="1"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2pPr>
            <a:lvl3pPr marL="1371600" lvl="2"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3pPr>
            <a:lvl4pPr marL="1828800" lvl="3"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4pPr>
            <a:lvl5pPr marL="2286000" lvl="4"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5pPr>
            <a:lvl6pPr marL="2743200" lvl="5"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6pPr>
            <a:lvl7pPr marL="3200400" lvl="6"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7pPr>
            <a:lvl8pPr marL="3657600" lvl="7"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8pPr>
            <a:lvl9pPr marL="4114800" lvl="8" indent="-298450">
              <a:lnSpc>
                <a:spcPct val="115000"/>
              </a:lnSpc>
              <a:spcBef>
                <a:spcPts val="1600"/>
              </a:spcBef>
              <a:spcAft>
                <a:spcPts val="1600"/>
              </a:spcAft>
              <a:buSzPts val="1100"/>
              <a:buFont typeface="Comfortaa"/>
              <a:buChar char="■"/>
              <a:defRPr sz="1100">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378607706"/>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7" r:id="rId4"/>
    <p:sldLayoutId id="2147483754" r:id="rId5"/>
    <p:sldLayoutId id="2147483755"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audio" Target="file:///C:\Users\Administrator\Desktop\Ho%20Ha%20xau\nhac.mp3.wma" TargetMode="External"/><Relationship Id="rId6" Type="http://schemas.openxmlformats.org/officeDocument/2006/relationships/image" Target="../media/image4.wmf"/><Relationship Id="rId5" Type="http://schemas.openxmlformats.org/officeDocument/2006/relationships/image" Target="../media/image3.gi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audio" Target="file:///C:\Users\Administrator\Desktop\Ho%20Ha%20xau\nhac.mp3.wma" TargetMode="External"/><Relationship Id="rId6" Type="http://schemas.openxmlformats.org/officeDocument/2006/relationships/image" Target="../media/image4.wmf"/><Relationship Id="rId5" Type="http://schemas.openxmlformats.org/officeDocument/2006/relationships/image" Target="../media/image3.gif"/><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9.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image" Target="../media/image15.gif"/><Relationship Id="rId3" Type="http://schemas.openxmlformats.org/officeDocument/2006/relationships/slideLayout" Target="../slideLayouts/slideLayout18.xml"/><Relationship Id="rId7" Type="http://schemas.openxmlformats.org/officeDocument/2006/relationships/slide" Target="slide20.xml"/><Relationship Id="rId12" Type="http://schemas.openxmlformats.org/officeDocument/2006/relationships/slide" Target="slide25.xml"/><Relationship Id="rId2" Type="http://schemas.openxmlformats.org/officeDocument/2006/relationships/audio" Target="../media/media2.wav"/><Relationship Id="rId16" Type="http://schemas.openxmlformats.org/officeDocument/2006/relationships/image" Target="../media/image18.png"/><Relationship Id="rId1" Type="http://schemas.microsoft.com/office/2007/relationships/media" Target="../media/media2.wav"/><Relationship Id="rId6" Type="http://schemas.openxmlformats.org/officeDocument/2006/relationships/slide" Target="slide19.xml"/><Relationship Id="rId11" Type="http://schemas.openxmlformats.org/officeDocument/2006/relationships/slide" Target="slide24.xml"/><Relationship Id="rId5" Type="http://schemas.openxmlformats.org/officeDocument/2006/relationships/slide" Target="slide18.xml"/><Relationship Id="rId15" Type="http://schemas.openxmlformats.org/officeDocument/2006/relationships/image" Target="../media/image17.gif"/><Relationship Id="rId10" Type="http://schemas.openxmlformats.org/officeDocument/2006/relationships/slide" Target="slide23.xml"/><Relationship Id="rId4" Type="http://schemas.openxmlformats.org/officeDocument/2006/relationships/image" Target="../media/image14.png"/><Relationship Id="rId9" Type="http://schemas.openxmlformats.org/officeDocument/2006/relationships/slide" Target="slide22.xml"/><Relationship Id="rId14" Type="http://schemas.openxmlformats.org/officeDocument/2006/relationships/image" Target="../media/image16.gif"/></Relationships>
</file>

<file path=ppt/slides/_rels/slide18.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audio" Target="../media/audio1.wav"/><Relationship Id="rId1" Type="http://schemas.openxmlformats.org/officeDocument/2006/relationships/slideLayout" Target="../slideLayouts/slideLayout18.xml"/><Relationship Id="rId5" Type="http://schemas.openxmlformats.org/officeDocument/2006/relationships/image" Target="../media/image20.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audio" Target="../media/audio1.wav"/><Relationship Id="rId1" Type="http://schemas.openxmlformats.org/officeDocument/2006/relationships/slideLayout" Target="../slideLayouts/slideLayout18.xml"/><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audio" Target="../media/audio1.wav"/><Relationship Id="rId1" Type="http://schemas.openxmlformats.org/officeDocument/2006/relationships/slideLayout" Target="../slideLayouts/slideLayout18.xml"/><Relationship Id="rId5" Type="http://schemas.openxmlformats.org/officeDocument/2006/relationships/image" Target="../media/image20.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audio" Target="../media/audio1.wav"/><Relationship Id="rId1" Type="http://schemas.openxmlformats.org/officeDocument/2006/relationships/slideLayout" Target="../slideLayouts/slideLayout18.xml"/><Relationship Id="rId5" Type="http://schemas.openxmlformats.org/officeDocument/2006/relationships/image" Target="../media/image19.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audio" Target="../media/audio1.wav"/><Relationship Id="rId1" Type="http://schemas.openxmlformats.org/officeDocument/2006/relationships/slideLayout" Target="../slideLayouts/slideLayout18.xml"/><Relationship Id="rId5" Type="http://schemas.openxmlformats.org/officeDocument/2006/relationships/image" Target="../media/image20.pn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audio" Target="../media/audio1.wav"/><Relationship Id="rId1" Type="http://schemas.openxmlformats.org/officeDocument/2006/relationships/slideLayout" Target="../slideLayouts/slideLayout18.xml"/><Relationship Id="rId5" Type="http://schemas.openxmlformats.org/officeDocument/2006/relationships/image" Target="../media/image19.png"/><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19.png"/><Relationship Id="rId5" Type="http://schemas.openxmlformats.org/officeDocument/2006/relationships/image" Target="../media/image20.png"/><Relationship Id="rId4" Type="http://schemas.openxmlformats.org/officeDocument/2006/relationships/slide" Target="slide17.xml"/></Relationships>
</file>

<file path=ppt/slides/_rels/slide25.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audio" Target="../media/audio1.wav"/><Relationship Id="rId1" Type="http://schemas.openxmlformats.org/officeDocument/2006/relationships/slideLayout" Target="../slideLayouts/slideLayout18.xml"/><Relationship Id="rId5" Type="http://schemas.openxmlformats.org/officeDocument/2006/relationships/image" Target="../media/image20.png"/><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slide" Target="slide1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audio" Target="file:///C:\Users\Administrator\Desktop\Ho%20Ha%20xau\nhac.mp3.wma" TargetMode="External"/><Relationship Id="rId6" Type="http://schemas.openxmlformats.org/officeDocument/2006/relationships/image" Target="../media/image4.wmf"/><Relationship Id="rId5" Type="http://schemas.openxmlformats.org/officeDocument/2006/relationships/image" Target="../media/image3.gif"/><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audio" Target="file:///C:\Users\Administrator\Desktop\Ho%20Ha%20xau\nhac.mp3.wma" TargetMode="External"/><Relationship Id="rId6" Type="http://schemas.openxmlformats.org/officeDocument/2006/relationships/image" Target="../media/image4.wmf"/><Relationship Id="rId5" Type="http://schemas.openxmlformats.org/officeDocument/2006/relationships/image" Target="../media/image3.gif"/><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audio" Target="file:///C:\Users\Administrator\Desktop\Ho%20Ha%20xau\nhac.mp3.wma" TargetMode="External"/><Relationship Id="rId6" Type="http://schemas.openxmlformats.org/officeDocument/2006/relationships/image" Target="../media/image4.wmf"/><Relationship Id="rId5" Type="http://schemas.openxmlformats.org/officeDocument/2006/relationships/image" Target="../media/image3.gif"/><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ubtitle 2">
            <a:extLst>
              <a:ext uri="{FF2B5EF4-FFF2-40B4-BE49-F238E27FC236}">
                <a16:creationId xmlns:a16="http://schemas.microsoft.com/office/drawing/2014/main" id="{A932B9AA-9571-4EEB-A17D-807CD6E737FD}"/>
              </a:ext>
            </a:extLst>
          </p:cNvPr>
          <p:cNvSpPr>
            <a:spLocks noGrp="1"/>
          </p:cNvSpPr>
          <p:nvPr>
            <p:ph type="subTitle" idx="1"/>
          </p:nvPr>
        </p:nvSpPr>
        <p:spPr>
          <a:xfrm>
            <a:off x="2998789" y="4646614"/>
            <a:ext cx="5635625" cy="661987"/>
          </a:xfrm>
        </p:spPr>
        <p:txBody>
          <a:bodyPr/>
          <a:lstStyle/>
          <a:p>
            <a:pPr eaLnBrk="1" hangingPunct="1"/>
            <a:endParaRPr lang="vi-VN" altLang="vi-VN"/>
          </a:p>
        </p:txBody>
      </p:sp>
      <p:sp>
        <p:nvSpPr>
          <p:cNvPr id="28674" name="Title 1">
            <a:extLst>
              <a:ext uri="{FF2B5EF4-FFF2-40B4-BE49-F238E27FC236}">
                <a16:creationId xmlns:a16="http://schemas.microsoft.com/office/drawing/2014/main" id="{AC75BC2D-4428-4EE1-87AF-3D1C93484B25}"/>
              </a:ext>
            </a:extLst>
          </p:cNvPr>
          <p:cNvSpPr>
            <a:spLocks noGrp="1"/>
          </p:cNvSpPr>
          <p:nvPr>
            <p:ph type="ctrTitle"/>
          </p:nvPr>
        </p:nvSpPr>
        <p:spPr>
          <a:xfrm>
            <a:off x="2341563" y="3206751"/>
            <a:ext cx="7175500" cy="1344613"/>
          </a:xfrm>
        </p:spPr>
        <p:txBody>
          <a:bodyPr/>
          <a:lstStyle/>
          <a:p>
            <a:pPr>
              <a:buClr>
                <a:schemeClr val="accent6">
                  <a:lumMod val="75000"/>
                </a:schemeClr>
              </a:buClr>
              <a:defRPr/>
            </a:pPr>
            <a:endParaRPr lang="vi-VN" altLang="vi-VN"/>
          </a:p>
        </p:txBody>
      </p:sp>
      <p:pic>
        <p:nvPicPr>
          <p:cNvPr id="7172" name="Picture 2" descr="khung anh 2">
            <a:extLst>
              <a:ext uri="{FF2B5EF4-FFF2-40B4-BE49-F238E27FC236}">
                <a16:creationId xmlns:a16="http://schemas.microsoft.com/office/drawing/2014/main" id="{3DAE6B28-42FE-4163-B2A7-63515E3FF2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86854"/>
            <a:ext cx="12224850" cy="7369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6" name="Text Box 8">
            <a:extLst>
              <a:ext uri="{FF2B5EF4-FFF2-40B4-BE49-F238E27FC236}">
                <a16:creationId xmlns:a16="http://schemas.microsoft.com/office/drawing/2014/main" id="{39B35379-002F-44E3-8B08-62333A8CEAE9}"/>
              </a:ext>
            </a:extLst>
          </p:cNvPr>
          <p:cNvSpPr txBox="1">
            <a:spLocks noChangeArrowheads="1"/>
          </p:cNvSpPr>
          <p:nvPr/>
        </p:nvSpPr>
        <p:spPr bwMode="auto">
          <a:xfrm>
            <a:off x="1941048" y="698714"/>
            <a:ext cx="830990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rebuchet MS" panose="020B0603020202020204" pitchFamily="34" charset="0"/>
                <a:cs typeface="Arial" panose="020B0604020202020204" pitchFamily="34" charset="0"/>
              </a:defRPr>
            </a:lvl1pPr>
            <a:lvl2pPr marL="742950" indent="-285750" eaLnBrk="0" hangingPunct="0">
              <a:defRPr>
                <a:solidFill>
                  <a:schemeClr val="tx1"/>
                </a:solidFill>
                <a:latin typeface="Trebuchet MS" panose="020B0603020202020204" pitchFamily="34" charset="0"/>
                <a:cs typeface="Arial" panose="020B0604020202020204" pitchFamily="34" charset="0"/>
              </a:defRPr>
            </a:lvl2pPr>
            <a:lvl3pPr marL="1143000" indent="-228600" eaLnBrk="0" hangingPunct="0">
              <a:defRPr>
                <a:solidFill>
                  <a:schemeClr val="tx1"/>
                </a:solidFill>
                <a:latin typeface="Trebuchet MS" panose="020B0603020202020204" pitchFamily="34" charset="0"/>
                <a:cs typeface="Arial" panose="020B0604020202020204" pitchFamily="34" charset="0"/>
              </a:defRPr>
            </a:lvl3pPr>
            <a:lvl4pPr marL="1600200" indent="-228600" eaLnBrk="0" hangingPunct="0">
              <a:defRPr>
                <a:solidFill>
                  <a:schemeClr val="tx1"/>
                </a:solidFill>
                <a:latin typeface="Trebuchet MS" panose="020B0603020202020204" pitchFamily="34" charset="0"/>
                <a:cs typeface="Arial" panose="020B0604020202020204" pitchFamily="34" charset="0"/>
              </a:defRPr>
            </a:lvl4pPr>
            <a:lvl5pPr marL="2057400" indent="-228600" eaLnBrk="0" hangingPunct="0">
              <a:defRPr>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9pPr>
          </a:lstStyle>
          <a:p>
            <a:pPr algn="ctr" eaLnBrk="1" hangingPunct="1">
              <a:defRPr/>
            </a:pPr>
            <a:r>
              <a:rPr lang="vi-VN" altLang="vi-VN" sz="2800">
                <a:latin typeface="Times New Roman" panose="02020603050405020304" pitchFamily="18" charset="0"/>
                <a:ea typeface="+mj-ea"/>
                <a:cs typeface="+mj-cs"/>
              </a:rPr>
              <a:t>Em hãy theo dõi đoạn video về bài hát </a:t>
            </a:r>
            <a:r>
              <a:rPr lang="vi-VN" altLang="vi-VN" sz="2800" i="1">
                <a:latin typeface="Times New Roman" panose="02020603050405020304" pitchFamily="18" charset="0"/>
                <a:ea typeface="+mj-ea"/>
                <a:cs typeface="+mj-cs"/>
              </a:rPr>
              <a:t>“Em muốn làm” </a:t>
            </a:r>
            <a:r>
              <a:rPr lang="vi-VN" altLang="vi-VN" sz="2800">
                <a:latin typeface="Times New Roman" panose="02020603050405020304" pitchFamily="18" charset="0"/>
                <a:ea typeface="+mj-ea"/>
                <a:cs typeface="+mj-cs"/>
              </a:rPr>
              <a:t>của nhạc sĩ Nguyễn Văn Chung và cho biết:</a:t>
            </a:r>
            <a:endParaRPr lang="en-US" altLang="vi-VN" sz="2800" b="1">
              <a:latin typeface="Times New Roman" panose="02020603050405020304" pitchFamily="18" charset="0"/>
              <a:cs typeface="Times New Roman" panose="02020603050405020304" pitchFamily="18" charset="0"/>
            </a:endParaRPr>
          </a:p>
        </p:txBody>
      </p:sp>
      <p:pic>
        <p:nvPicPr>
          <p:cNvPr id="4" name="nhac.mp3.wma">
            <a:hlinkClick r:id="" action="ppaction://media"/>
            <a:extLst>
              <a:ext uri="{FF2B5EF4-FFF2-40B4-BE49-F238E27FC236}">
                <a16:creationId xmlns:a16="http://schemas.microsoft.com/office/drawing/2014/main" id="{C17EF9F3-D551-41E2-9096-B079A8A6A0F5}"/>
              </a:ext>
            </a:extLst>
          </p:cNvPr>
          <p:cNvPicPr>
            <a:picLocks noRot="1" noChangeAspect="1"/>
          </p:cNvPicPr>
          <p:nvPr>
            <a:audioFile r:link="rId1"/>
          </p:nvPr>
        </p:nvPicPr>
        <p:blipFill>
          <a:blip r:embed="rId4">
            <a:extLst>
              <a:ext uri="{28A0092B-C50C-407E-A947-70E740481C1C}">
                <a14:useLocalDpi xmlns:a14="http://schemas.microsoft.com/office/drawing/2010/main" val="0"/>
              </a:ext>
            </a:extLst>
          </a:blip>
          <a:srcRect/>
          <a:stretch>
            <a:fillRect/>
          </a:stretch>
        </p:blipFill>
        <p:spPr bwMode="auto">
          <a:xfrm>
            <a:off x="10363200" y="5761038"/>
            <a:ext cx="304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6" descr="office_pencil_rolling_hg_clr">
            <a:extLst>
              <a:ext uri="{FF2B5EF4-FFF2-40B4-BE49-F238E27FC236}">
                <a16:creationId xmlns:a16="http://schemas.microsoft.com/office/drawing/2014/main" id="{358C3DBD-8F83-4B61-89A4-A44FF7BFC789}"/>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49088" y="4359276"/>
            <a:ext cx="1895475"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descr="FIREWRK8">
            <a:extLst>
              <a:ext uri="{FF2B5EF4-FFF2-40B4-BE49-F238E27FC236}">
                <a16:creationId xmlns:a16="http://schemas.microsoft.com/office/drawing/2014/main" id="{4BECF8A5-1A1B-49B8-9B5D-B830A714A0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58938" y="4458494"/>
            <a:ext cx="1752600"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8">
            <a:extLst>
              <a:ext uri="{FF2B5EF4-FFF2-40B4-BE49-F238E27FC236}">
                <a16:creationId xmlns:a16="http://schemas.microsoft.com/office/drawing/2014/main" id="{E877DD48-3F7F-4F17-AF1B-5E6F7A0C9474}"/>
              </a:ext>
            </a:extLst>
          </p:cNvPr>
          <p:cNvSpPr txBox="1">
            <a:spLocks noChangeArrowheads="1"/>
          </p:cNvSpPr>
          <p:nvPr/>
        </p:nvSpPr>
        <p:spPr bwMode="auto">
          <a:xfrm>
            <a:off x="2101606" y="1792852"/>
            <a:ext cx="8021637"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rebuchet MS" panose="020B0603020202020204" pitchFamily="34" charset="0"/>
                <a:cs typeface="Arial" panose="020B0604020202020204" pitchFamily="34" charset="0"/>
              </a:defRPr>
            </a:lvl1pPr>
            <a:lvl2pPr marL="742950" indent="-285750" eaLnBrk="0" hangingPunct="0">
              <a:defRPr>
                <a:solidFill>
                  <a:schemeClr val="tx1"/>
                </a:solidFill>
                <a:latin typeface="Trebuchet MS" panose="020B0603020202020204" pitchFamily="34" charset="0"/>
                <a:cs typeface="Arial" panose="020B0604020202020204" pitchFamily="34" charset="0"/>
              </a:defRPr>
            </a:lvl2pPr>
            <a:lvl3pPr marL="1143000" indent="-228600" eaLnBrk="0" hangingPunct="0">
              <a:defRPr>
                <a:solidFill>
                  <a:schemeClr val="tx1"/>
                </a:solidFill>
                <a:latin typeface="Trebuchet MS" panose="020B0603020202020204" pitchFamily="34" charset="0"/>
                <a:cs typeface="Arial" panose="020B0604020202020204" pitchFamily="34" charset="0"/>
              </a:defRPr>
            </a:lvl3pPr>
            <a:lvl4pPr marL="1600200" indent="-228600" eaLnBrk="0" hangingPunct="0">
              <a:defRPr>
                <a:solidFill>
                  <a:schemeClr val="tx1"/>
                </a:solidFill>
                <a:latin typeface="Trebuchet MS" panose="020B0603020202020204" pitchFamily="34" charset="0"/>
                <a:cs typeface="Arial" panose="020B0604020202020204" pitchFamily="34" charset="0"/>
              </a:defRPr>
            </a:lvl4pPr>
            <a:lvl5pPr marL="2057400" indent="-228600" eaLnBrk="0" hangingPunct="0">
              <a:defRPr>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9pPr>
          </a:lstStyle>
          <a:p>
            <a:pPr eaLnBrk="1" hangingPunct="1">
              <a:spcAft>
                <a:spcPts val="600"/>
              </a:spcAft>
              <a:defRPr/>
            </a:pPr>
            <a:r>
              <a:rPr lang="vi-VN" altLang="vi-VN" sz="2800" i="1">
                <a:latin typeface="Times New Roman" panose="02020603050405020304" pitchFamily="18" charset="0"/>
                <a:ea typeface="+mj-ea"/>
                <a:cs typeface="+mj-cs"/>
              </a:rPr>
              <a:t>(?) Trong bài hát nhắc đến những nghề nghiệp gì?</a:t>
            </a:r>
          </a:p>
          <a:p>
            <a:pPr eaLnBrk="1" hangingPunct="1">
              <a:spcAft>
                <a:spcPts val="600"/>
              </a:spcAft>
              <a:defRPr/>
            </a:pPr>
            <a:r>
              <a:rPr lang="vi-VN" altLang="vi-VN" sz="2800" i="1">
                <a:latin typeface="Times New Roman" panose="02020603050405020304" pitchFamily="18" charset="0"/>
                <a:ea typeface="+mj-ea"/>
                <a:cs typeface="+mj-cs"/>
              </a:rPr>
              <a:t>(?) Dự đoán những nghề nào là nghề nghiệp STEM chính</a:t>
            </a:r>
          </a:p>
          <a:p>
            <a:pPr eaLnBrk="1" hangingPunct="1">
              <a:spcAft>
                <a:spcPts val="600"/>
              </a:spcAft>
              <a:defRPr/>
            </a:pPr>
            <a:endParaRPr lang="en-US" altLang="vi-VN" sz="2800"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5715948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16177" fill="hold"/>
                                        <p:tgtEl>
                                          <p:spTgt spid="4"/>
                                        </p:tgtEl>
                                      </p:cBhvr>
                                    </p:cmd>
                                  </p:childTnLst>
                                </p:cTn>
                              </p:par>
                              <p:par>
                                <p:cTn id="7" presetID="8" presetClass="emph" presetSubtype="0" repeatCount="indefinite" fill="hold" nodeType="withEffect">
                                  <p:stCondLst>
                                    <p:cond delay="0"/>
                                  </p:stCondLst>
                                  <p:childTnLst>
                                    <p:animRot by="21600000">
                                      <p:cBhvr>
                                        <p:cTn id="8" dur="2000" fill="hold"/>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9"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ubtitle 2">
            <a:extLst>
              <a:ext uri="{FF2B5EF4-FFF2-40B4-BE49-F238E27FC236}">
                <a16:creationId xmlns:a16="http://schemas.microsoft.com/office/drawing/2014/main" id="{A932B9AA-9571-4EEB-A17D-807CD6E737FD}"/>
              </a:ext>
            </a:extLst>
          </p:cNvPr>
          <p:cNvSpPr>
            <a:spLocks noGrp="1"/>
          </p:cNvSpPr>
          <p:nvPr>
            <p:ph type="subTitle" idx="1"/>
          </p:nvPr>
        </p:nvSpPr>
        <p:spPr>
          <a:xfrm>
            <a:off x="2998789" y="4646614"/>
            <a:ext cx="5635625" cy="661987"/>
          </a:xfrm>
        </p:spPr>
        <p:txBody>
          <a:bodyPr/>
          <a:lstStyle/>
          <a:p>
            <a:pPr eaLnBrk="1" hangingPunct="1"/>
            <a:endParaRPr lang="vi-VN" altLang="vi-VN"/>
          </a:p>
        </p:txBody>
      </p:sp>
      <p:sp>
        <p:nvSpPr>
          <p:cNvPr id="28674" name="Title 1">
            <a:extLst>
              <a:ext uri="{FF2B5EF4-FFF2-40B4-BE49-F238E27FC236}">
                <a16:creationId xmlns:a16="http://schemas.microsoft.com/office/drawing/2014/main" id="{AC75BC2D-4428-4EE1-87AF-3D1C93484B25}"/>
              </a:ext>
            </a:extLst>
          </p:cNvPr>
          <p:cNvSpPr>
            <a:spLocks noGrp="1"/>
          </p:cNvSpPr>
          <p:nvPr>
            <p:ph type="ctrTitle"/>
          </p:nvPr>
        </p:nvSpPr>
        <p:spPr>
          <a:xfrm>
            <a:off x="2341563" y="3206751"/>
            <a:ext cx="7175500" cy="1344613"/>
          </a:xfrm>
        </p:spPr>
        <p:txBody>
          <a:bodyPr/>
          <a:lstStyle/>
          <a:p>
            <a:pPr>
              <a:buClr>
                <a:schemeClr val="accent6">
                  <a:lumMod val="75000"/>
                </a:schemeClr>
              </a:buClr>
              <a:defRPr/>
            </a:pPr>
            <a:endParaRPr lang="vi-VN" altLang="vi-VN"/>
          </a:p>
        </p:txBody>
      </p:sp>
      <p:pic>
        <p:nvPicPr>
          <p:cNvPr id="7172" name="Picture 2" descr="khung anh 2">
            <a:extLst>
              <a:ext uri="{FF2B5EF4-FFF2-40B4-BE49-F238E27FC236}">
                <a16:creationId xmlns:a16="http://schemas.microsoft.com/office/drawing/2014/main" id="{3DAE6B28-42FE-4163-B2A7-63515E3FF2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899" y="-955343"/>
            <a:ext cx="12706065" cy="9103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nhac.mp3.wma">
            <a:hlinkClick r:id="" action="ppaction://media"/>
            <a:extLst>
              <a:ext uri="{FF2B5EF4-FFF2-40B4-BE49-F238E27FC236}">
                <a16:creationId xmlns:a16="http://schemas.microsoft.com/office/drawing/2014/main" id="{C17EF9F3-D551-41E2-9096-B079A8A6A0F5}"/>
              </a:ext>
            </a:extLst>
          </p:cNvPr>
          <p:cNvPicPr>
            <a:picLocks noRot="1" noChangeAspect="1"/>
          </p:cNvPicPr>
          <p:nvPr>
            <a:audioFile r:link="rId1"/>
          </p:nvPr>
        </p:nvPicPr>
        <p:blipFill>
          <a:blip r:embed="rId4">
            <a:extLst>
              <a:ext uri="{28A0092B-C50C-407E-A947-70E740481C1C}">
                <a14:useLocalDpi xmlns:a14="http://schemas.microsoft.com/office/drawing/2010/main" val="0"/>
              </a:ext>
            </a:extLst>
          </a:blip>
          <a:srcRect/>
          <a:stretch>
            <a:fillRect/>
          </a:stretch>
        </p:blipFill>
        <p:spPr bwMode="auto">
          <a:xfrm>
            <a:off x="10363200" y="5761038"/>
            <a:ext cx="304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6" descr="office_pencil_rolling_hg_clr">
            <a:extLst>
              <a:ext uri="{FF2B5EF4-FFF2-40B4-BE49-F238E27FC236}">
                <a16:creationId xmlns:a16="http://schemas.microsoft.com/office/drawing/2014/main" id="{358C3DBD-8F83-4B61-89A4-A44FF7BFC789}"/>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5361" y="5179708"/>
            <a:ext cx="1895475"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descr="FIREWRK8">
            <a:extLst>
              <a:ext uri="{FF2B5EF4-FFF2-40B4-BE49-F238E27FC236}">
                <a16:creationId xmlns:a16="http://schemas.microsoft.com/office/drawing/2014/main" id="{4BECF8A5-1A1B-49B8-9B5D-B830A714A0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99204" y="5263356"/>
            <a:ext cx="1752600"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 name="Table 9">
            <a:extLst>
              <a:ext uri="{FF2B5EF4-FFF2-40B4-BE49-F238E27FC236}">
                <a16:creationId xmlns:a16="http://schemas.microsoft.com/office/drawing/2014/main" id="{EE59675F-3ABB-445B-9D64-F95A575128A3}"/>
              </a:ext>
            </a:extLst>
          </p:cNvPr>
          <p:cNvGraphicFramePr>
            <a:graphicFrameLocks noGrp="1"/>
          </p:cNvGraphicFramePr>
          <p:nvPr>
            <p:extLst>
              <p:ext uri="{D42A27DB-BD31-4B8C-83A1-F6EECF244321}">
                <p14:modId xmlns:p14="http://schemas.microsoft.com/office/powerpoint/2010/main" val="1736217323"/>
              </p:ext>
            </p:extLst>
          </p:nvPr>
        </p:nvGraphicFramePr>
        <p:xfrm>
          <a:off x="968992" y="833524"/>
          <a:ext cx="10249468" cy="5242472"/>
        </p:xfrm>
        <a:graphic>
          <a:graphicData uri="http://schemas.openxmlformats.org/drawingml/2006/table">
            <a:tbl>
              <a:tblPr firstRow="1" firstCol="1" bandRow="1"/>
              <a:tblGrid>
                <a:gridCol w="3753133">
                  <a:extLst>
                    <a:ext uri="{9D8B030D-6E8A-4147-A177-3AD203B41FA5}">
                      <a16:colId xmlns:a16="http://schemas.microsoft.com/office/drawing/2014/main" val="2456922176"/>
                    </a:ext>
                  </a:extLst>
                </a:gridCol>
                <a:gridCol w="6496335">
                  <a:extLst>
                    <a:ext uri="{9D8B030D-6E8A-4147-A177-3AD203B41FA5}">
                      <a16:colId xmlns:a16="http://schemas.microsoft.com/office/drawing/2014/main" val="3006038544"/>
                    </a:ext>
                  </a:extLst>
                </a:gridCol>
              </a:tblGrid>
              <a:tr h="936575">
                <a:tc>
                  <a:txBody>
                    <a:bodyPr/>
                    <a:lstStyle/>
                    <a:p>
                      <a:pPr algn="ctr">
                        <a:lnSpc>
                          <a:spcPct val="120000"/>
                        </a:lnSpc>
                        <a:spcAft>
                          <a:spcPts val="800"/>
                        </a:spcAft>
                      </a:pPr>
                      <a:r>
                        <a:rPr lang="en-GB" sz="2800" b="1">
                          <a:effectLst/>
                          <a:latin typeface="Times New Roman" panose="02020603050405020304" pitchFamily="18" charset="0"/>
                          <a:ea typeface="Calibri" panose="020F0502020204030204" pitchFamily="34" charset="0"/>
                          <a:cs typeface="Times New Roman" panose="02020603050405020304" pitchFamily="18" charset="0"/>
                        </a:rPr>
                        <a:t>Tên ngành nghề</a:t>
                      </a:r>
                      <a:endParaRPr lang="vi-VN"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20000"/>
                        </a:lnSpc>
                        <a:spcBef>
                          <a:spcPts val="0"/>
                        </a:spcBef>
                        <a:spcAft>
                          <a:spcPts val="800"/>
                        </a:spcAft>
                        <a:buClrTx/>
                        <a:buSzTx/>
                        <a:buFontTx/>
                        <a:buNone/>
                        <a:tabLst/>
                        <a:defRPr/>
                      </a:pPr>
                      <a:r>
                        <a:rPr kumimoji="0" lang="vi-VN" sz="2800" b="1"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Dự đoán những nghề đó c</a:t>
                      </a:r>
                      <a:r>
                        <a:rPr kumimoji="0" lang="en-GB" sz="2800" b="1"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ó phải  nghề</a:t>
                      </a:r>
                      <a:r>
                        <a:rPr kumimoji="0" lang="vi-VN" sz="2800" b="1"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nghiệp</a:t>
                      </a:r>
                      <a:r>
                        <a:rPr kumimoji="0" lang="en-GB" sz="2800" b="1"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STEM </a:t>
                      </a:r>
                      <a:r>
                        <a:rPr kumimoji="0" lang="vi-VN" sz="2800" b="1"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chính </a:t>
                      </a:r>
                      <a:r>
                        <a:rPr kumimoji="0" lang="en-GB" sz="2800" b="1"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không?</a:t>
                      </a:r>
                      <a:endPar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74223254"/>
                  </a:ext>
                </a:extLst>
              </a:tr>
              <a:tr h="568268">
                <a:tc>
                  <a:txBody>
                    <a:bodyPr/>
                    <a:lstStyle/>
                    <a:p>
                      <a:pPr algn="l">
                        <a:lnSpc>
                          <a:spcPct val="120000"/>
                        </a:lnSpc>
                        <a:spcAft>
                          <a:spcPts val="800"/>
                        </a:spcAft>
                      </a:pPr>
                      <a:r>
                        <a:rPr lang="vi-VN" sz="2800">
                          <a:effectLst/>
                          <a:latin typeface="Times New Roman" panose="02020603050405020304" pitchFamily="18" charset="0"/>
                          <a:ea typeface="Calibri" panose="020F0502020204030204" pitchFamily="34" charset="0"/>
                          <a:cs typeface="Times New Roman" panose="02020603050405020304" pitchFamily="18" charset="0"/>
                        </a:rPr>
                        <a:t>     Cảnh sát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0000"/>
                        </a:lnSpc>
                        <a:spcAft>
                          <a:spcPts val="800"/>
                        </a:spcAft>
                      </a:pPr>
                      <a:endParaRPr lang="vi-VN"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963011"/>
                  </a:ext>
                </a:extLst>
              </a:tr>
              <a:tr h="568268">
                <a:tc>
                  <a:txBody>
                    <a:bodyPr/>
                    <a:lstStyle/>
                    <a:p>
                      <a:pPr algn="l">
                        <a:lnSpc>
                          <a:spcPct val="120000"/>
                        </a:lnSpc>
                        <a:spcAft>
                          <a:spcPts val="800"/>
                        </a:spcAft>
                      </a:pPr>
                      <a:r>
                        <a:rPr lang="vi-VN" sz="2800">
                          <a:effectLst/>
                          <a:latin typeface="Times New Roman" panose="02020603050405020304" pitchFamily="18" charset="0"/>
                          <a:ea typeface="Calibri" panose="020F0502020204030204" pitchFamily="34" charset="0"/>
                          <a:cs typeface="Times New Roman" panose="02020603050405020304" pitchFamily="18" charset="0"/>
                        </a:rPr>
                        <a:t>     Phi công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just" defTabSz="914400" rtl="0" eaLnBrk="1" fontAlgn="auto" latinLnBrk="0" hangingPunct="1">
                        <a:lnSpc>
                          <a:spcPct val="120000"/>
                        </a:lnSpc>
                        <a:spcBef>
                          <a:spcPts val="0"/>
                        </a:spcBef>
                        <a:spcAft>
                          <a:spcPts val="800"/>
                        </a:spcAft>
                        <a:buClr>
                          <a:srgbClr val="000000"/>
                        </a:buClr>
                        <a:buSzTx/>
                        <a:buFont typeface="Arial"/>
                        <a:buNone/>
                        <a:tabLst/>
                        <a:defRPr/>
                      </a:pPr>
                      <a:endParaRPr lang="vi-VN"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02168208"/>
                  </a:ext>
                </a:extLst>
              </a:tr>
              <a:tr h="568268">
                <a:tc>
                  <a:txBody>
                    <a:bodyPr/>
                    <a:lstStyle/>
                    <a:p>
                      <a:pPr algn="l">
                        <a:lnSpc>
                          <a:spcPct val="120000"/>
                        </a:lnSpc>
                        <a:spcAft>
                          <a:spcPts val="800"/>
                        </a:spcAft>
                      </a:pPr>
                      <a:r>
                        <a:rPr lang="vi-VN" sz="2800">
                          <a:effectLst/>
                          <a:latin typeface="Times New Roman" panose="02020603050405020304" pitchFamily="18" charset="0"/>
                          <a:ea typeface="Calibri" panose="020F0502020204030204" pitchFamily="34" charset="0"/>
                          <a:cs typeface="Times New Roman" panose="02020603050405020304" pitchFamily="18" charset="0"/>
                        </a:rPr>
                        <a:t>     Bác sĩ</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0000"/>
                        </a:lnSpc>
                        <a:spcAft>
                          <a:spcPts val="800"/>
                        </a:spcAft>
                      </a:pPr>
                      <a:r>
                        <a:rPr lang="en-GB" sz="2800">
                          <a:effectLst/>
                          <a:latin typeface="Times New Roman" panose="02020603050405020304" pitchFamily="18" charset="0"/>
                          <a:ea typeface="Calibri" panose="020F0502020204030204" pitchFamily="34" charset="0"/>
                          <a:cs typeface="Times New Roman" panose="02020603050405020304" pitchFamily="18" charset="0"/>
                        </a:rPr>
                        <a:t> </a:t>
                      </a:r>
                      <a:endParaRPr lang="vi-VN"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9436446"/>
                  </a:ext>
                </a:extLst>
              </a:tr>
              <a:tr h="568268">
                <a:tc>
                  <a:txBody>
                    <a:bodyPr/>
                    <a:lstStyle/>
                    <a:p>
                      <a:pPr algn="l">
                        <a:lnSpc>
                          <a:spcPct val="120000"/>
                        </a:lnSpc>
                        <a:spcAft>
                          <a:spcPts val="800"/>
                        </a:spcAft>
                      </a:pPr>
                      <a:r>
                        <a:rPr lang="vi-VN" sz="2800">
                          <a:effectLst/>
                          <a:latin typeface="Times New Roman" panose="02020603050405020304" pitchFamily="18" charset="0"/>
                          <a:ea typeface="Calibri" panose="020F0502020204030204" pitchFamily="34" charset="0"/>
                          <a:cs typeface="Times New Roman" panose="02020603050405020304" pitchFamily="18" charset="0"/>
                        </a:rPr>
                        <a:t>     Kĩ sư</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0000"/>
                        </a:lnSpc>
                        <a:spcAft>
                          <a:spcPts val="800"/>
                        </a:spcAft>
                      </a:pPr>
                      <a:endParaRPr lang="vi-VN"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35961150"/>
                  </a:ext>
                </a:extLst>
              </a:tr>
              <a:tr h="568268">
                <a:tc>
                  <a:txBody>
                    <a:bodyPr/>
                    <a:lstStyle/>
                    <a:p>
                      <a:pPr algn="l">
                        <a:lnSpc>
                          <a:spcPct val="120000"/>
                        </a:lnSpc>
                        <a:spcAft>
                          <a:spcPts val="800"/>
                        </a:spcAft>
                      </a:pPr>
                      <a:r>
                        <a:rPr lang="en-GB" sz="280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a:effectLst/>
                          <a:latin typeface="Times New Roman" panose="02020603050405020304" pitchFamily="18" charset="0"/>
                          <a:ea typeface="Calibri" panose="020F0502020204030204" pitchFamily="34" charset="0"/>
                          <a:cs typeface="Times New Roman" panose="02020603050405020304" pitchFamily="18" charset="0"/>
                        </a:rPr>
                        <a:t>    Đầu bếp</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just" defTabSz="914400" rtl="0" eaLnBrk="1" fontAlgn="auto" latinLnBrk="0" hangingPunct="1">
                        <a:lnSpc>
                          <a:spcPct val="120000"/>
                        </a:lnSpc>
                        <a:spcBef>
                          <a:spcPts val="0"/>
                        </a:spcBef>
                        <a:spcAft>
                          <a:spcPts val="800"/>
                        </a:spcAft>
                        <a:buClr>
                          <a:srgbClr val="000000"/>
                        </a:buClr>
                        <a:buSzTx/>
                        <a:buFont typeface="Arial"/>
                        <a:buNone/>
                        <a:tabLst/>
                        <a:defRPr/>
                      </a:pPr>
                      <a:r>
                        <a:rPr lang="en-GB" sz="2800">
                          <a:effectLst/>
                          <a:latin typeface="Times New Roman" panose="02020603050405020304" pitchFamily="18" charset="0"/>
                          <a:ea typeface="Calibri" panose="020F0502020204030204" pitchFamily="34" charset="0"/>
                          <a:cs typeface="Times New Roman" panose="02020603050405020304" pitchFamily="18" charset="0"/>
                        </a:rPr>
                        <a:t> </a:t>
                      </a:r>
                      <a:endParaRPr lang="vi-VN"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12363568"/>
                  </a:ext>
                </a:extLst>
              </a:tr>
              <a:tr h="568268">
                <a:tc>
                  <a:txBody>
                    <a:bodyPr/>
                    <a:lstStyle/>
                    <a:p>
                      <a:pPr algn="l">
                        <a:lnSpc>
                          <a:spcPct val="100000"/>
                        </a:lnSpc>
                        <a:spcAft>
                          <a:spcPts val="0"/>
                        </a:spcAft>
                      </a:pPr>
                      <a:r>
                        <a:rPr lang="en-GB" sz="280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a:effectLst/>
                          <a:latin typeface="Times New Roman" panose="02020603050405020304" pitchFamily="18" charset="0"/>
                          <a:ea typeface="Calibri" panose="020F0502020204030204" pitchFamily="34" charset="0"/>
                          <a:cs typeface="Times New Roman" panose="02020603050405020304" pitchFamily="18" charset="0"/>
                        </a:rPr>
                        <a:t>    Thầy cô </a:t>
                      </a:r>
                    </a:p>
                    <a:p>
                      <a:pPr algn="l">
                        <a:lnSpc>
                          <a:spcPct val="100000"/>
                        </a:lnSpc>
                        <a:spcAft>
                          <a:spcPts val="0"/>
                        </a:spcAft>
                      </a:pPr>
                      <a:r>
                        <a:rPr lang="vi-VN" sz="2800">
                          <a:effectLst/>
                          <a:latin typeface="Times New Roman" panose="02020603050405020304" pitchFamily="18" charset="0"/>
                          <a:ea typeface="Calibri" panose="020F0502020204030204" pitchFamily="34" charset="0"/>
                          <a:cs typeface="Times New Roman" panose="02020603050405020304" pitchFamily="18" charset="0"/>
                        </a:rPr>
                        <a:t>(Giáo viên, giảng viên)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0000"/>
                        </a:lnSpc>
                        <a:spcAft>
                          <a:spcPts val="800"/>
                        </a:spcAft>
                      </a:pPr>
                      <a:r>
                        <a:rPr lang="en-GB" sz="2800">
                          <a:effectLst/>
                          <a:latin typeface="Times New Roman" panose="02020603050405020304" pitchFamily="18" charset="0"/>
                          <a:ea typeface="Calibri" panose="020F0502020204030204" pitchFamily="34" charset="0"/>
                          <a:cs typeface="Times New Roman" panose="02020603050405020304" pitchFamily="18" charset="0"/>
                        </a:rPr>
                        <a:t> </a:t>
                      </a:r>
                      <a:endParaRPr lang="vi-VN"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32196326"/>
                  </a:ext>
                </a:extLst>
              </a:tr>
              <a:tr h="568268">
                <a:tc>
                  <a:txBody>
                    <a:bodyPr/>
                    <a:lstStyle/>
                    <a:p>
                      <a:pPr algn="just">
                        <a:lnSpc>
                          <a:spcPct val="120000"/>
                        </a:lnSpc>
                        <a:spcAft>
                          <a:spcPts val="800"/>
                        </a:spcAft>
                      </a:pPr>
                      <a:r>
                        <a:rPr lang="en-GB" sz="280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a:effectLst/>
                          <a:latin typeface="Times New Roman" panose="02020603050405020304" pitchFamily="18" charset="0"/>
                          <a:ea typeface="Calibri" panose="020F0502020204030204" pitchFamily="34" charset="0"/>
                          <a:cs typeface="Times New Roman" panose="02020603050405020304" pitchFamily="18" charset="0"/>
                        </a:rPr>
                        <a:t>     Ca sĩ</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0000"/>
                        </a:lnSpc>
                        <a:spcAft>
                          <a:spcPts val="800"/>
                        </a:spcAft>
                      </a:pPr>
                      <a:endParaRPr lang="vi-VN"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3720231"/>
                  </a:ext>
                </a:extLst>
              </a:tr>
            </a:tbl>
          </a:graphicData>
        </a:graphic>
      </p:graphicFrame>
      <p:sp>
        <p:nvSpPr>
          <p:cNvPr id="13" name="Text Box 8">
            <a:extLst>
              <a:ext uri="{FF2B5EF4-FFF2-40B4-BE49-F238E27FC236}">
                <a16:creationId xmlns:a16="http://schemas.microsoft.com/office/drawing/2014/main" id="{61A36D22-BD54-4986-831F-489398066412}"/>
              </a:ext>
            </a:extLst>
          </p:cNvPr>
          <p:cNvSpPr txBox="1">
            <a:spLocks noChangeArrowheads="1"/>
          </p:cNvSpPr>
          <p:nvPr/>
        </p:nvSpPr>
        <p:spPr bwMode="auto">
          <a:xfrm>
            <a:off x="1774361" y="277900"/>
            <a:ext cx="830990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rebuchet MS" panose="020B0603020202020204" pitchFamily="34" charset="0"/>
                <a:cs typeface="Arial" panose="020B0604020202020204" pitchFamily="34" charset="0"/>
              </a:defRPr>
            </a:lvl1pPr>
            <a:lvl2pPr marL="742950" indent="-285750" eaLnBrk="0" hangingPunct="0">
              <a:defRPr>
                <a:solidFill>
                  <a:schemeClr val="tx1"/>
                </a:solidFill>
                <a:latin typeface="Trebuchet MS" panose="020B0603020202020204" pitchFamily="34" charset="0"/>
                <a:cs typeface="Arial" panose="020B0604020202020204" pitchFamily="34" charset="0"/>
              </a:defRPr>
            </a:lvl2pPr>
            <a:lvl3pPr marL="1143000" indent="-228600" eaLnBrk="0" hangingPunct="0">
              <a:defRPr>
                <a:solidFill>
                  <a:schemeClr val="tx1"/>
                </a:solidFill>
                <a:latin typeface="Trebuchet MS" panose="020B0603020202020204" pitchFamily="34" charset="0"/>
                <a:cs typeface="Arial" panose="020B0604020202020204" pitchFamily="34" charset="0"/>
              </a:defRPr>
            </a:lvl3pPr>
            <a:lvl4pPr marL="1600200" indent="-228600" eaLnBrk="0" hangingPunct="0">
              <a:defRPr>
                <a:solidFill>
                  <a:schemeClr val="tx1"/>
                </a:solidFill>
                <a:latin typeface="Trebuchet MS" panose="020B0603020202020204" pitchFamily="34" charset="0"/>
                <a:cs typeface="Arial" panose="020B0604020202020204" pitchFamily="34" charset="0"/>
              </a:defRPr>
            </a:lvl4pPr>
            <a:lvl5pPr marL="2057400" indent="-228600" eaLnBrk="0" hangingPunct="0">
              <a:defRPr>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9pPr>
          </a:lstStyle>
          <a:p>
            <a:pPr algn="ctr" eaLnBrk="1" hangingPunct="1">
              <a:defRPr/>
            </a:pPr>
            <a:r>
              <a:rPr lang="vi-VN" altLang="vi-VN" sz="2800" b="1">
                <a:latin typeface="Times New Roman" panose="02020603050405020304" pitchFamily="18" charset="0"/>
                <a:ea typeface="+mj-ea"/>
                <a:cs typeface="+mj-cs"/>
              </a:rPr>
              <a:t>ĐÁP ÁN PHT SỐ 1</a:t>
            </a:r>
          </a:p>
          <a:p>
            <a:pPr algn="ctr" eaLnBrk="1" hangingPunct="1">
              <a:defRPr/>
            </a:pPr>
            <a:endParaRPr lang="en-US" altLang="vi-VN" sz="2800" b="1">
              <a:latin typeface="Times New Roman" panose="02020603050405020304" pitchFamily="18" charset="0"/>
              <a:cs typeface="Times New Roman" panose="02020603050405020304" pitchFamily="18" charset="0"/>
            </a:endParaRPr>
          </a:p>
        </p:txBody>
      </p:sp>
      <p:sp>
        <p:nvSpPr>
          <p:cNvPr id="11" name="Text Box 8">
            <a:extLst>
              <a:ext uri="{FF2B5EF4-FFF2-40B4-BE49-F238E27FC236}">
                <a16:creationId xmlns:a16="http://schemas.microsoft.com/office/drawing/2014/main" id="{25069473-0BE3-4AFE-9028-1891F90EDC90}"/>
              </a:ext>
            </a:extLst>
          </p:cNvPr>
          <p:cNvSpPr txBox="1">
            <a:spLocks noChangeArrowheads="1"/>
          </p:cNvSpPr>
          <p:nvPr/>
        </p:nvSpPr>
        <p:spPr bwMode="auto">
          <a:xfrm>
            <a:off x="6992886" y="1867441"/>
            <a:ext cx="3447582" cy="564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rebuchet MS" panose="020B0603020202020204" pitchFamily="34" charset="0"/>
                <a:cs typeface="Arial" panose="020B0604020202020204" pitchFamily="34" charset="0"/>
              </a:defRPr>
            </a:lvl1pPr>
            <a:lvl2pPr marL="742950" indent="-285750" eaLnBrk="0" hangingPunct="0">
              <a:defRPr>
                <a:solidFill>
                  <a:schemeClr val="tx1"/>
                </a:solidFill>
                <a:latin typeface="Trebuchet MS" panose="020B0603020202020204" pitchFamily="34" charset="0"/>
                <a:cs typeface="Arial" panose="020B0604020202020204" pitchFamily="34" charset="0"/>
              </a:defRPr>
            </a:lvl2pPr>
            <a:lvl3pPr marL="1143000" indent="-228600" eaLnBrk="0" hangingPunct="0">
              <a:defRPr>
                <a:solidFill>
                  <a:schemeClr val="tx1"/>
                </a:solidFill>
                <a:latin typeface="Trebuchet MS" panose="020B0603020202020204" pitchFamily="34" charset="0"/>
                <a:cs typeface="Arial" panose="020B0604020202020204" pitchFamily="34" charset="0"/>
              </a:defRPr>
            </a:lvl3pPr>
            <a:lvl4pPr marL="1600200" indent="-228600" eaLnBrk="0" hangingPunct="0">
              <a:defRPr>
                <a:solidFill>
                  <a:schemeClr val="tx1"/>
                </a:solidFill>
                <a:latin typeface="Trebuchet MS" panose="020B0603020202020204" pitchFamily="34" charset="0"/>
                <a:cs typeface="Arial" panose="020B0604020202020204" pitchFamily="34" charset="0"/>
              </a:defRPr>
            </a:lvl4pPr>
            <a:lvl5pPr marL="2057400" indent="-228600" eaLnBrk="0" hangingPunct="0">
              <a:defRPr>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9pPr>
          </a:lstStyle>
          <a:p>
            <a:pPr algn="just">
              <a:lnSpc>
                <a:spcPct val="120000"/>
              </a:lnSpc>
              <a:spcAft>
                <a:spcPts val="800"/>
              </a:spcAft>
            </a:pPr>
            <a:r>
              <a:rPr lang="vi-VN" sz="2800">
                <a:effectLst/>
                <a:latin typeface="Times New Roman" panose="02020603050405020304" pitchFamily="18" charset="0"/>
                <a:ea typeface="Calibri" panose="020F0502020204030204" pitchFamily="34" charset="0"/>
                <a:cs typeface="Times New Roman" panose="02020603050405020304" pitchFamily="18" charset="0"/>
              </a:rPr>
              <a:t>Không</a:t>
            </a:r>
          </a:p>
        </p:txBody>
      </p:sp>
      <p:sp>
        <p:nvSpPr>
          <p:cNvPr id="14" name="Text Box 8">
            <a:extLst>
              <a:ext uri="{FF2B5EF4-FFF2-40B4-BE49-F238E27FC236}">
                <a16:creationId xmlns:a16="http://schemas.microsoft.com/office/drawing/2014/main" id="{0E23E68D-E271-4717-AB9D-046B09776B38}"/>
              </a:ext>
            </a:extLst>
          </p:cNvPr>
          <p:cNvSpPr txBox="1">
            <a:spLocks noChangeArrowheads="1"/>
          </p:cNvSpPr>
          <p:nvPr/>
        </p:nvSpPr>
        <p:spPr bwMode="auto">
          <a:xfrm>
            <a:off x="7068018" y="2373166"/>
            <a:ext cx="3447582" cy="564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rebuchet MS" panose="020B0603020202020204" pitchFamily="34" charset="0"/>
                <a:cs typeface="Arial" panose="020B0604020202020204" pitchFamily="34" charset="0"/>
              </a:defRPr>
            </a:lvl1pPr>
            <a:lvl2pPr marL="742950" indent="-285750" eaLnBrk="0" hangingPunct="0">
              <a:defRPr>
                <a:solidFill>
                  <a:schemeClr val="tx1"/>
                </a:solidFill>
                <a:latin typeface="Trebuchet MS" panose="020B0603020202020204" pitchFamily="34" charset="0"/>
                <a:cs typeface="Arial" panose="020B0604020202020204" pitchFamily="34" charset="0"/>
              </a:defRPr>
            </a:lvl2pPr>
            <a:lvl3pPr marL="1143000" indent="-228600" eaLnBrk="0" hangingPunct="0">
              <a:defRPr>
                <a:solidFill>
                  <a:schemeClr val="tx1"/>
                </a:solidFill>
                <a:latin typeface="Trebuchet MS" panose="020B0603020202020204" pitchFamily="34" charset="0"/>
                <a:cs typeface="Arial" panose="020B0604020202020204" pitchFamily="34" charset="0"/>
              </a:defRPr>
            </a:lvl3pPr>
            <a:lvl4pPr marL="1600200" indent="-228600" eaLnBrk="0" hangingPunct="0">
              <a:defRPr>
                <a:solidFill>
                  <a:schemeClr val="tx1"/>
                </a:solidFill>
                <a:latin typeface="Trebuchet MS" panose="020B0603020202020204" pitchFamily="34" charset="0"/>
                <a:cs typeface="Arial" panose="020B0604020202020204" pitchFamily="34" charset="0"/>
              </a:defRPr>
            </a:lvl4pPr>
            <a:lvl5pPr marL="2057400" indent="-228600" eaLnBrk="0" hangingPunct="0">
              <a:defRPr>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9pPr>
          </a:lstStyle>
          <a:p>
            <a:pPr algn="just">
              <a:lnSpc>
                <a:spcPct val="120000"/>
              </a:lnSpc>
              <a:spcAft>
                <a:spcPts val="800"/>
              </a:spcAft>
            </a:pPr>
            <a:r>
              <a:rPr lang="vi-VN" sz="2800">
                <a:effectLst/>
                <a:latin typeface="Times New Roman" panose="02020603050405020304" pitchFamily="18" charset="0"/>
                <a:ea typeface="Calibri" panose="020F0502020204030204" pitchFamily="34" charset="0"/>
                <a:cs typeface="Times New Roman" panose="02020603050405020304" pitchFamily="18" charset="0"/>
              </a:rPr>
              <a:t>Không</a:t>
            </a:r>
          </a:p>
        </p:txBody>
      </p:sp>
      <p:sp>
        <p:nvSpPr>
          <p:cNvPr id="15" name="Text Box 8">
            <a:extLst>
              <a:ext uri="{FF2B5EF4-FFF2-40B4-BE49-F238E27FC236}">
                <a16:creationId xmlns:a16="http://schemas.microsoft.com/office/drawing/2014/main" id="{6E156315-0704-4F6C-928D-513278641962}"/>
              </a:ext>
            </a:extLst>
          </p:cNvPr>
          <p:cNvSpPr txBox="1">
            <a:spLocks noChangeArrowheads="1"/>
          </p:cNvSpPr>
          <p:nvPr/>
        </p:nvSpPr>
        <p:spPr bwMode="auto">
          <a:xfrm>
            <a:off x="6920180" y="5532166"/>
            <a:ext cx="3447582" cy="564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rebuchet MS" panose="020B0603020202020204" pitchFamily="34" charset="0"/>
                <a:cs typeface="Arial" panose="020B0604020202020204" pitchFamily="34" charset="0"/>
              </a:defRPr>
            </a:lvl1pPr>
            <a:lvl2pPr marL="742950" indent="-285750" eaLnBrk="0" hangingPunct="0">
              <a:defRPr>
                <a:solidFill>
                  <a:schemeClr val="tx1"/>
                </a:solidFill>
                <a:latin typeface="Trebuchet MS" panose="020B0603020202020204" pitchFamily="34" charset="0"/>
                <a:cs typeface="Arial" panose="020B0604020202020204" pitchFamily="34" charset="0"/>
              </a:defRPr>
            </a:lvl2pPr>
            <a:lvl3pPr marL="1143000" indent="-228600" eaLnBrk="0" hangingPunct="0">
              <a:defRPr>
                <a:solidFill>
                  <a:schemeClr val="tx1"/>
                </a:solidFill>
                <a:latin typeface="Trebuchet MS" panose="020B0603020202020204" pitchFamily="34" charset="0"/>
                <a:cs typeface="Arial" panose="020B0604020202020204" pitchFamily="34" charset="0"/>
              </a:defRPr>
            </a:lvl3pPr>
            <a:lvl4pPr marL="1600200" indent="-228600" eaLnBrk="0" hangingPunct="0">
              <a:defRPr>
                <a:solidFill>
                  <a:schemeClr val="tx1"/>
                </a:solidFill>
                <a:latin typeface="Trebuchet MS" panose="020B0603020202020204" pitchFamily="34" charset="0"/>
                <a:cs typeface="Arial" panose="020B0604020202020204" pitchFamily="34" charset="0"/>
              </a:defRPr>
            </a:lvl4pPr>
            <a:lvl5pPr marL="2057400" indent="-228600" eaLnBrk="0" hangingPunct="0">
              <a:defRPr>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9pPr>
          </a:lstStyle>
          <a:p>
            <a:pPr algn="just">
              <a:lnSpc>
                <a:spcPct val="120000"/>
              </a:lnSpc>
              <a:spcAft>
                <a:spcPts val="800"/>
              </a:spcAft>
            </a:pPr>
            <a:r>
              <a:rPr lang="vi-VN" sz="2800">
                <a:effectLst/>
                <a:latin typeface="Times New Roman" panose="02020603050405020304" pitchFamily="18" charset="0"/>
                <a:ea typeface="Calibri" panose="020F0502020204030204" pitchFamily="34" charset="0"/>
                <a:cs typeface="Times New Roman" panose="02020603050405020304" pitchFamily="18" charset="0"/>
              </a:rPr>
              <a:t>Không</a:t>
            </a:r>
          </a:p>
        </p:txBody>
      </p:sp>
      <p:sp>
        <p:nvSpPr>
          <p:cNvPr id="16" name="Text Box 8">
            <a:extLst>
              <a:ext uri="{FF2B5EF4-FFF2-40B4-BE49-F238E27FC236}">
                <a16:creationId xmlns:a16="http://schemas.microsoft.com/office/drawing/2014/main" id="{0A28EC25-74F8-49D5-B1EA-16F5BC85866E}"/>
              </a:ext>
            </a:extLst>
          </p:cNvPr>
          <p:cNvSpPr txBox="1">
            <a:spLocks noChangeArrowheads="1"/>
          </p:cNvSpPr>
          <p:nvPr/>
        </p:nvSpPr>
        <p:spPr bwMode="auto">
          <a:xfrm>
            <a:off x="6992886" y="2920145"/>
            <a:ext cx="3447582" cy="564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rebuchet MS" panose="020B0603020202020204" pitchFamily="34" charset="0"/>
                <a:cs typeface="Arial" panose="020B0604020202020204" pitchFamily="34" charset="0"/>
              </a:defRPr>
            </a:lvl1pPr>
            <a:lvl2pPr marL="742950" indent="-285750" eaLnBrk="0" hangingPunct="0">
              <a:defRPr>
                <a:solidFill>
                  <a:schemeClr val="tx1"/>
                </a:solidFill>
                <a:latin typeface="Trebuchet MS" panose="020B0603020202020204" pitchFamily="34" charset="0"/>
                <a:cs typeface="Arial" panose="020B0604020202020204" pitchFamily="34" charset="0"/>
              </a:defRPr>
            </a:lvl2pPr>
            <a:lvl3pPr marL="1143000" indent="-228600" eaLnBrk="0" hangingPunct="0">
              <a:defRPr>
                <a:solidFill>
                  <a:schemeClr val="tx1"/>
                </a:solidFill>
                <a:latin typeface="Trebuchet MS" panose="020B0603020202020204" pitchFamily="34" charset="0"/>
                <a:cs typeface="Arial" panose="020B0604020202020204" pitchFamily="34" charset="0"/>
              </a:defRPr>
            </a:lvl3pPr>
            <a:lvl4pPr marL="1600200" indent="-228600" eaLnBrk="0" hangingPunct="0">
              <a:defRPr>
                <a:solidFill>
                  <a:schemeClr val="tx1"/>
                </a:solidFill>
                <a:latin typeface="Trebuchet MS" panose="020B0603020202020204" pitchFamily="34" charset="0"/>
                <a:cs typeface="Arial" panose="020B0604020202020204" pitchFamily="34" charset="0"/>
              </a:defRPr>
            </a:lvl4pPr>
            <a:lvl5pPr marL="2057400" indent="-228600" eaLnBrk="0" hangingPunct="0">
              <a:defRPr>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9pPr>
          </a:lstStyle>
          <a:p>
            <a:pPr algn="just">
              <a:lnSpc>
                <a:spcPct val="120000"/>
              </a:lnSpc>
              <a:spcAft>
                <a:spcPts val="800"/>
              </a:spcAft>
            </a:pPr>
            <a:r>
              <a:rPr lang="vi-VN" sz="2800">
                <a:effectLst/>
                <a:latin typeface="Times New Roman" panose="02020603050405020304" pitchFamily="18" charset="0"/>
                <a:ea typeface="Calibri" panose="020F0502020204030204" pitchFamily="34" charset="0"/>
                <a:cs typeface="Times New Roman" panose="02020603050405020304" pitchFamily="18" charset="0"/>
              </a:rPr>
              <a:t>Có</a:t>
            </a:r>
          </a:p>
        </p:txBody>
      </p:sp>
      <p:sp>
        <p:nvSpPr>
          <p:cNvPr id="17" name="Text Box 8">
            <a:extLst>
              <a:ext uri="{FF2B5EF4-FFF2-40B4-BE49-F238E27FC236}">
                <a16:creationId xmlns:a16="http://schemas.microsoft.com/office/drawing/2014/main" id="{90034841-D472-4865-82D0-46925803E13C}"/>
              </a:ext>
            </a:extLst>
          </p:cNvPr>
          <p:cNvSpPr txBox="1">
            <a:spLocks noChangeArrowheads="1"/>
          </p:cNvSpPr>
          <p:nvPr/>
        </p:nvSpPr>
        <p:spPr bwMode="auto">
          <a:xfrm>
            <a:off x="6992886" y="3596185"/>
            <a:ext cx="3447582" cy="564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rebuchet MS" panose="020B0603020202020204" pitchFamily="34" charset="0"/>
                <a:cs typeface="Arial" panose="020B0604020202020204" pitchFamily="34" charset="0"/>
              </a:defRPr>
            </a:lvl1pPr>
            <a:lvl2pPr marL="742950" indent="-285750" eaLnBrk="0" hangingPunct="0">
              <a:defRPr>
                <a:solidFill>
                  <a:schemeClr val="tx1"/>
                </a:solidFill>
                <a:latin typeface="Trebuchet MS" panose="020B0603020202020204" pitchFamily="34" charset="0"/>
                <a:cs typeface="Arial" panose="020B0604020202020204" pitchFamily="34" charset="0"/>
              </a:defRPr>
            </a:lvl2pPr>
            <a:lvl3pPr marL="1143000" indent="-228600" eaLnBrk="0" hangingPunct="0">
              <a:defRPr>
                <a:solidFill>
                  <a:schemeClr val="tx1"/>
                </a:solidFill>
                <a:latin typeface="Trebuchet MS" panose="020B0603020202020204" pitchFamily="34" charset="0"/>
                <a:cs typeface="Arial" panose="020B0604020202020204" pitchFamily="34" charset="0"/>
              </a:defRPr>
            </a:lvl3pPr>
            <a:lvl4pPr marL="1600200" indent="-228600" eaLnBrk="0" hangingPunct="0">
              <a:defRPr>
                <a:solidFill>
                  <a:schemeClr val="tx1"/>
                </a:solidFill>
                <a:latin typeface="Trebuchet MS" panose="020B0603020202020204" pitchFamily="34" charset="0"/>
                <a:cs typeface="Arial" panose="020B0604020202020204" pitchFamily="34" charset="0"/>
              </a:defRPr>
            </a:lvl4pPr>
            <a:lvl5pPr marL="2057400" indent="-228600" eaLnBrk="0" hangingPunct="0">
              <a:defRPr>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9pPr>
          </a:lstStyle>
          <a:p>
            <a:pPr algn="just">
              <a:lnSpc>
                <a:spcPct val="120000"/>
              </a:lnSpc>
              <a:spcAft>
                <a:spcPts val="800"/>
              </a:spcAft>
            </a:pPr>
            <a:r>
              <a:rPr lang="vi-VN" sz="2800">
                <a:effectLst/>
                <a:latin typeface="Times New Roman" panose="02020603050405020304" pitchFamily="18" charset="0"/>
                <a:ea typeface="Calibri" panose="020F0502020204030204" pitchFamily="34" charset="0"/>
                <a:cs typeface="Times New Roman" panose="02020603050405020304" pitchFamily="18" charset="0"/>
              </a:rPr>
              <a:t>Có</a:t>
            </a:r>
          </a:p>
        </p:txBody>
      </p:sp>
      <p:sp>
        <p:nvSpPr>
          <p:cNvPr id="18" name="Text Box 8">
            <a:extLst>
              <a:ext uri="{FF2B5EF4-FFF2-40B4-BE49-F238E27FC236}">
                <a16:creationId xmlns:a16="http://schemas.microsoft.com/office/drawing/2014/main" id="{CCC5DE4A-0DD3-4156-83A0-C53944C4A65E}"/>
              </a:ext>
            </a:extLst>
          </p:cNvPr>
          <p:cNvSpPr txBox="1">
            <a:spLocks noChangeArrowheads="1"/>
          </p:cNvSpPr>
          <p:nvPr/>
        </p:nvSpPr>
        <p:spPr bwMode="auto">
          <a:xfrm>
            <a:off x="6920180" y="4121026"/>
            <a:ext cx="3447582" cy="564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rebuchet MS" panose="020B0603020202020204" pitchFamily="34" charset="0"/>
                <a:cs typeface="Arial" panose="020B0604020202020204" pitchFamily="34" charset="0"/>
              </a:defRPr>
            </a:lvl1pPr>
            <a:lvl2pPr marL="742950" indent="-285750" eaLnBrk="0" hangingPunct="0">
              <a:defRPr>
                <a:solidFill>
                  <a:schemeClr val="tx1"/>
                </a:solidFill>
                <a:latin typeface="Trebuchet MS" panose="020B0603020202020204" pitchFamily="34" charset="0"/>
                <a:cs typeface="Arial" panose="020B0604020202020204" pitchFamily="34" charset="0"/>
              </a:defRPr>
            </a:lvl2pPr>
            <a:lvl3pPr marL="1143000" indent="-228600" eaLnBrk="0" hangingPunct="0">
              <a:defRPr>
                <a:solidFill>
                  <a:schemeClr val="tx1"/>
                </a:solidFill>
                <a:latin typeface="Trebuchet MS" panose="020B0603020202020204" pitchFamily="34" charset="0"/>
                <a:cs typeface="Arial" panose="020B0604020202020204" pitchFamily="34" charset="0"/>
              </a:defRPr>
            </a:lvl3pPr>
            <a:lvl4pPr marL="1600200" indent="-228600" eaLnBrk="0" hangingPunct="0">
              <a:defRPr>
                <a:solidFill>
                  <a:schemeClr val="tx1"/>
                </a:solidFill>
                <a:latin typeface="Trebuchet MS" panose="020B0603020202020204" pitchFamily="34" charset="0"/>
                <a:cs typeface="Arial" panose="020B0604020202020204" pitchFamily="34" charset="0"/>
              </a:defRPr>
            </a:lvl4pPr>
            <a:lvl5pPr marL="2057400" indent="-228600" eaLnBrk="0" hangingPunct="0">
              <a:defRPr>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9pPr>
          </a:lstStyle>
          <a:p>
            <a:pPr algn="just">
              <a:lnSpc>
                <a:spcPct val="120000"/>
              </a:lnSpc>
              <a:spcAft>
                <a:spcPts val="800"/>
              </a:spcAft>
            </a:pPr>
            <a:r>
              <a:rPr lang="vi-VN" sz="2800">
                <a:effectLst/>
                <a:latin typeface="Times New Roman" panose="02020603050405020304" pitchFamily="18" charset="0"/>
                <a:ea typeface="Calibri" panose="020F0502020204030204" pitchFamily="34" charset="0"/>
                <a:cs typeface="Times New Roman" panose="02020603050405020304" pitchFamily="18" charset="0"/>
              </a:rPr>
              <a:t>Không</a:t>
            </a:r>
          </a:p>
        </p:txBody>
      </p:sp>
      <p:sp>
        <p:nvSpPr>
          <p:cNvPr id="19" name="Text Box 8">
            <a:extLst>
              <a:ext uri="{FF2B5EF4-FFF2-40B4-BE49-F238E27FC236}">
                <a16:creationId xmlns:a16="http://schemas.microsoft.com/office/drawing/2014/main" id="{C233DA85-1470-497C-8D29-74C70D177726}"/>
              </a:ext>
            </a:extLst>
          </p:cNvPr>
          <p:cNvSpPr txBox="1">
            <a:spLocks noChangeArrowheads="1"/>
          </p:cNvSpPr>
          <p:nvPr/>
        </p:nvSpPr>
        <p:spPr bwMode="auto">
          <a:xfrm>
            <a:off x="4825611" y="4626187"/>
            <a:ext cx="661121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rebuchet MS" panose="020B0603020202020204" pitchFamily="34" charset="0"/>
                <a:cs typeface="Arial" panose="020B0604020202020204" pitchFamily="34" charset="0"/>
              </a:defRPr>
            </a:lvl1pPr>
            <a:lvl2pPr marL="742950" indent="-285750" eaLnBrk="0" hangingPunct="0">
              <a:defRPr>
                <a:solidFill>
                  <a:schemeClr val="tx1"/>
                </a:solidFill>
                <a:latin typeface="Trebuchet MS" panose="020B0603020202020204" pitchFamily="34" charset="0"/>
                <a:cs typeface="Arial" panose="020B0604020202020204" pitchFamily="34" charset="0"/>
              </a:defRPr>
            </a:lvl2pPr>
            <a:lvl3pPr marL="1143000" indent="-228600" eaLnBrk="0" hangingPunct="0">
              <a:defRPr>
                <a:solidFill>
                  <a:schemeClr val="tx1"/>
                </a:solidFill>
                <a:latin typeface="Trebuchet MS" panose="020B0603020202020204" pitchFamily="34" charset="0"/>
                <a:cs typeface="Arial" panose="020B0604020202020204" pitchFamily="34" charset="0"/>
              </a:defRPr>
            </a:lvl3pPr>
            <a:lvl4pPr marL="1600200" indent="-228600" eaLnBrk="0" hangingPunct="0">
              <a:defRPr>
                <a:solidFill>
                  <a:schemeClr val="tx1"/>
                </a:solidFill>
                <a:latin typeface="Trebuchet MS" panose="020B0603020202020204" pitchFamily="34" charset="0"/>
                <a:cs typeface="Arial" panose="020B0604020202020204" pitchFamily="34" charset="0"/>
              </a:defRPr>
            </a:lvl4pPr>
            <a:lvl5pPr marL="2057400" indent="-228600" eaLnBrk="0" hangingPunct="0">
              <a:defRPr>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9pPr>
          </a:lstStyle>
          <a:p>
            <a:pPr algn="just"/>
            <a:r>
              <a:rPr lang="vi-VN" sz="2800">
                <a:effectLst/>
                <a:latin typeface="Times New Roman" panose="02020603050405020304" pitchFamily="18" charset="0"/>
                <a:ea typeface="Calibri" panose="020F0502020204030204" pitchFamily="34" charset="0"/>
                <a:cs typeface="Times New Roman" panose="02020603050405020304" pitchFamily="18" charset="0"/>
              </a:rPr>
              <a:t>                        Có </a:t>
            </a:r>
          </a:p>
          <a:p>
            <a:pPr algn="just"/>
            <a:r>
              <a:rPr lang="vi-VN" sz="2800">
                <a:effectLst/>
                <a:latin typeface="Times New Roman" panose="02020603050405020304" pitchFamily="18" charset="0"/>
                <a:ea typeface="Calibri" panose="020F0502020204030204" pitchFamily="34" charset="0"/>
                <a:cs typeface="Times New Roman" panose="02020603050405020304" pitchFamily="18" charset="0"/>
              </a:rPr>
              <a:t>(chỉ GV dạy các môn liên quan đến STEM)</a:t>
            </a:r>
          </a:p>
        </p:txBody>
      </p:sp>
    </p:spTree>
    <p:extLst>
      <p:ext uri="{BB962C8B-B14F-4D97-AF65-F5344CB8AC3E}">
        <p14:creationId xmlns:p14="http://schemas.microsoft.com/office/powerpoint/2010/main" val="75706598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16177" fill="hold"/>
                                        <p:tgtEl>
                                          <p:spTgt spid="4"/>
                                        </p:tgtEl>
                                      </p:cBhvr>
                                    </p:cmd>
                                  </p:childTnLst>
                                </p:cTn>
                              </p:par>
                              <p:par>
                                <p:cTn id="7" presetID="8" presetClass="emph" presetSubtype="0" repeatCount="indefinite" fill="hold" nodeType="withEffect">
                                  <p:stCondLst>
                                    <p:cond delay="0"/>
                                  </p:stCondLst>
                                  <p:childTnLst>
                                    <p:animRot by="21600000">
                                      <p:cBhvr>
                                        <p:cTn id="8" dur="2000" fill="hold"/>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9"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3" name="Title 2">
            <a:extLst>
              <a:ext uri="{FF2B5EF4-FFF2-40B4-BE49-F238E27FC236}">
                <a16:creationId xmlns:a16="http://schemas.microsoft.com/office/drawing/2014/main" id="{2A7B7242-3829-4D64-8C00-FEECA585112B}"/>
              </a:ext>
            </a:extLst>
          </p:cNvPr>
          <p:cNvSpPr>
            <a:spLocks noGrp="1"/>
          </p:cNvSpPr>
          <p:nvPr>
            <p:ph type="ctrTitle" idx="5"/>
          </p:nvPr>
        </p:nvSpPr>
        <p:spPr/>
        <p:txBody>
          <a:bodyPr/>
          <a:lstStyle/>
          <a:p>
            <a:endParaRPr lang="vi-VN"/>
          </a:p>
        </p:txBody>
      </p:sp>
      <p:pic>
        <p:nvPicPr>
          <p:cNvPr id="5" name="Picture 4">
            <a:extLst>
              <a:ext uri="{FF2B5EF4-FFF2-40B4-BE49-F238E27FC236}">
                <a16:creationId xmlns:a16="http://schemas.microsoft.com/office/drawing/2014/main" id="{00828233-0968-43FF-98B6-9AE2C2A00147}"/>
              </a:ext>
            </a:extLst>
          </p:cNvPr>
          <p:cNvPicPr>
            <a:picLocks noChangeAspect="1"/>
          </p:cNvPicPr>
          <p:nvPr/>
        </p:nvPicPr>
        <p:blipFill>
          <a:blip r:embed="rId3"/>
          <a:stretch>
            <a:fillRect/>
          </a:stretch>
        </p:blipFill>
        <p:spPr>
          <a:xfrm>
            <a:off x="1507421" y="430195"/>
            <a:ext cx="3110884" cy="6147257"/>
          </a:xfrm>
          <a:prstGeom prst="rect">
            <a:avLst/>
          </a:prstGeom>
        </p:spPr>
      </p:pic>
      <p:pic>
        <p:nvPicPr>
          <p:cNvPr id="9" name="Picture 8">
            <a:extLst>
              <a:ext uri="{FF2B5EF4-FFF2-40B4-BE49-F238E27FC236}">
                <a16:creationId xmlns:a16="http://schemas.microsoft.com/office/drawing/2014/main" id="{2670F014-1780-4375-B532-BAB0BC7E6A39}"/>
              </a:ext>
            </a:extLst>
          </p:cNvPr>
          <p:cNvPicPr>
            <a:picLocks noChangeAspect="1"/>
          </p:cNvPicPr>
          <p:nvPr/>
        </p:nvPicPr>
        <p:blipFill>
          <a:blip r:embed="rId4"/>
          <a:stretch>
            <a:fillRect/>
          </a:stretch>
        </p:blipFill>
        <p:spPr>
          <a:xfrm>
            <a:off x="5007885" y="280548"/>
            <a:ext cx="5287113" cy="6296904"/>
          </a:xfrm>
          <a:prstGeom prst="rect">
            <a:avLst/>
          </a:prstGeom>
        </p:spPr>
      </p:pic>
      <p:pic>
        <p:nvPicPr>
          <p:cNvPr id="14" name="Picture 13">
            <a:extLst>
              <a:ext uri="{FF2B5EF4-FFF2-40B4-BE49-F238E27FC236}">
                <a16:creationId xmlns:a16="http://schemas.microsoft.com/office/drawing/2014/main" id="{836EF0E0-A341-4A4F-9707-0A3ACC3E795D}"/>
              </a:ext>
            </a:extLst>
          </p:cNvPr>
          <p:cNvPicPr>
            <a:picLocks noChangeAspect="1"/>
          </p:cNvPicPr>
          <p:nvPr/>
        </p:nvPicPr>
        <p:blipFill>
          <a:blip r:embed="rId5"/>
          <a:stretch>
            <a:fillRect/>
          </a:stretch>
        </p:blipFill>
        <p:spPr>
          <a:xfrm>
            <a:off x="10491404" y="5056034"/>
            <a:ext cx="1700596" cy="1700596"/>
          </a:xfrm>
          <a:prstGeom prst="rect">
            <a:avLst/>
          </a:prstGeom>
        </p:spPr>
      </p:pic>
    </p:spTree>
    <p:extLst>
      <p:ext uri="{BB962C8B-B14F-4D97-AF65-F5344CB8AC3E}">
        <p14:creationId xmlns:p14="http://schemas.microsoft.com/office/powerpoint/2010/main" val="25137991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3" name="Title 2">
            <a:extLst>
              <a:ext uri="{FF2B5EF4-FFF2-40B4-BE49-F238E27FC236}">
                <a16:creationId xmlns:a16="http://schemas.microsoft.com/office/drawing/2014/main" id="{2A7B7242-3829-4D64-8C00-FEECA585112B}"/>
              </a:ext>
            </a:extLst>
          </p:cNvPr>
          <p:cNvSpPr>
            <a:spLocks noGrp="1"/>
          </p:cNvSpPr>
          <p:nvPr>
            <p:ph type="ctrTitle" idx="5"/>
          </p:nvPr>
        </p:nvSpPr>
        <p:spPr>
          <a:xfrm>
            <a:off x="-32664" y="170253"/>
            <a:ext cx="6851598" cy="1892805"/>
          </a:xfrm>
        </p:spPr>
        <p:txBody>
          <a:bodyPr/>
          <a:lstStyle/>
          <a:p>
            <a:pPr algn="l">
              <a:lnSpc>
                <a:spcPct val="120000"/>
              </a:lnSpc>
              <a:spcBef>
                <a:spcPts val="500"/>
              </a:spcBef>
              <a:spcAft>
                <a:spcPts val="500"/>
              </a:spcAft>
            </a:pPr>
            <a:r>
              <a:rPr lang="en-GB" sz="1900" b="1">
                <a:solidFill>
                  <a:srgbClr val="000000"/>
                </a:solidFill>
                <a:effectLst/>
                <a:latin typeface="Times New Roman" panose="02020603050405020304" pitchFamily="18" charset="0"/>
                <a:ea typeface="Times New Roman" panose="02020603050405020304" pitchFamily="18" charset="0"/>
              </a:rPr>
              <a:t>Câu 1:  STEM là thuật ngữ viết tắt tên của những lĩnh vực nào?</a:t>
            </a:r>
            <a:br>
              <a:rPr lang="en-US" sz="1900" b="1">
                <a:solidFill>
                  <a:srgbClr val="000000"/>
                </a:solidFill>
                <a:latin typeface="Times New Roman" panose="02020603050405020304" pitchFamily="18" charset="0"/>
                <a:ea typeface="Times New Roman" panose="02020603050405020304" pitchFamily="18" charset="0"/>
              </a:rPr>
            </a:br>
            <a:r>
              <a:rPr lang="en-US" sz="1900" b="1">
                <a:solidFill>
                  <a:srgbClr val="000000"/>
                </a:solidFill>
                <a:latin typeface="Times New Roman" panose="02020603050405020304" pitchFamily="18" charset="0"/>
                <a:ea typeface="Times New Roman" panose="02020603050405020304" pitchFamily="18" charset="0"/>
              </a:rPr>
              <a:t>	</a:t>
            </a:r>
            <a:r>
              <a:rPr lang="en-GB" sz="1900">
                <a:solidFill>
                  <a:srgbClr val="FF0000"/>
                </a:solidFill>
                <a:effectLst/>
                <a:latin typeface="Times New Roman" panose="02020603050405020304" pitchFamily="18" charset="0"/>
                <a:ea typeface="Times New Roman" panose="02020603050405020304" pitchFamily="18" charset="0"/>
              </a:rPr>
              <a:t> </a:t>
            </a:r>
            <a:r>
              <a:rPr lang="vi-VN" sz="1900">
                <a:solidFill>
                  <a:srgbClr val="FF0000"/>
                </a:solidFill>
                <a:effectLst/>
                <a:latin typeface="Times New Roman" panose="02020603050405020304" pitchFamily="18" charset="0"/>
                <a:ea typeface="Times New Roman" panose="02020603050405020304" pitchFamily="18" charset="0"/>
              </a:rPr>
              <a:t> </a:t>
            </a:r>
            <a:r>
              <a:rPr lang="en-GB" sz="1900">
                <a:solidFill>
                  <a:srgbClr val="FF0000"/>
                </a:solidFill>
                <a:effectLst/>
                <a:latin typeface="Times New Roman" panose="02020603050405020304" pitchFamily="18" charset="0"/>
                <a:ea typeface="Times New Roman" panose="02020603050405020304" pitchFamily="18" charset="0"/>
              </a:rPr>
              <a:t> </a:t>
            </a:r>
            <a:r>
              <a:rPr lang="en-GB" sz="1900">
                <a:solidFill>
                  <a:schemeClr val="tx1"/>
                </a:solidFill>
                <a:effectLst/>
                <a:latin typeface="Times New Roman" panose="02020603050405020304" pitchFamily="18" charset="0"/>
                <a:ea typeface="Times New Roman" panose="02020603050405020304" pitchFamily="18" charset="0"/>
              </a:rPr>
              <a:t>Khoa học, công nghệ, kỹ thuật, toán học</a:t>
            </a:r>
            <a:r>
              <a:rPr lang="vi-VN" sz="1900" b="1">
                <a:solidFill>
                  <a:schemeClr val="tx1"/>
                </a:solidFill>
                <a:latin typeface="Times New Roman" panose="02020603050405020304" pitchFamily="18" charset="0"/>
                <a:ea typeface="Times New Roman" panose="02020603050405020304" pitchFamily="18" charset="0"/>
              </a:rPr>
              <a:t>                                    </a:t>
            </a:r>
            <a:r>
              <a:rPr lang="vi-VN" sz="1900" b="1">
                <a:latin typeface="Times New Roman" panose="02020603050405020304" pitchFamily="18" charset="0"/>
                <a:ea typeface="Times New Roman" panose="02020603050405020304" pitchFamily="18" charset="0"/>
              </a:rPr>
              <a:t>	   </a:t>
            </a:r>
            <a:r>
              <a:rPr lang="en-GB" sz="1900">
                <a:solidFill>
                  <a:srgbClr val="000000"/>
                </a:solidFill>
                <a:effectLst/>
                <a:latin typeface="Times New Roman" panose="02020603050405020304" pitchFamily="18" charset="0"/>
                <a:ea typeface="Times New Roman" panose="02020603050405020304" pitchFamily="18" charset="0"/>
              </a:rPr>
              <a:t>Khoa học, công nghệ</a:t>
            </a:r>
            <a:br>
              <a:rPr lang="vi-VN" sz="1900">
                <a:effectLst/>
                <a:latin typeface="Times New Roman" panose="02020603050405020304" pitchFamily="18" charset="0"/>
                <a:ea typeface="Times New Roman" panose="02020603050405020304" pitchFamily="18" charset="0"/>
              </a:rPr>
            </a:br>
            <a:r>
              <a:rPr lang="vi-VN" sz="1900">
                <a:latin typeface="Times New Roman" panose="02020603050405020304" pitchFamily="18" charset="0"/>
                <a:ea typeface="Times New Roman" panose="02020603050405020304" pitchFamily="18" charset="0"/>
              </a:rPr>
              <a:t>    </a:t>
            </a:r>
            <a:r>
              <a:rPr lang="vi-VN" sz="1900">
                <a:solidFill>
                  <a:srgbClr val="000000"/>
                </a:solidFill>
                <a:effectLst/>
                <a:latin typeface="Times New Roman" panose="02020603050405020304" pitchFamily="18" charset="0"/>
                <a:ea typeface="Times New Roman" panose="02020603050405020304" pitchFamily="18" charset="0"/>
              </a:rPr>
              <a:t>              </a:t>
            </a:r>
            <a:r>
              <a:rPr lang="en-GB" sz="1900">
                <a:solidFill>
                  <a:srgbClr val="000000"/>
                </a:solidFill>
                <a:effectLst/>
                <a:latin typeface="Times New Roman" panose="02020603050405020304" pitchFamily="18" charset="0"/>
                <a:ea typeface="Times New Roman" panose="02020603050405020304" pitchFamily="18" charset="0"/>
              </a:rPr>
              <a:t>Công nghệ, kỹ thuật</a:t>
            </a:r>
            <a:br>
              <a:rPr lang="vi-VN" sz="1900">
                <a:effectLst/>
                <a:latin typeface="Times New Roman" panose="02020603050405020304" pitchFamily="18" charset="0"/>
                <a:ea typeface="Times New Roman" panose="02020603050405020304" pitchFamily="18" charset="0"/>
              </a:rPr>
            </a:br>
            <a:r>
              <a:rPr lang="vi-VN" sz="1900">
                <a:effectLst/>
                <a:latin typeface="Times New Roman" panose="02020603050405020304" pitchFamily="18" charset="0"/>
                <a:ea typeface="Times New Roman" panose="02020603050405020304" pitchFamily="18" charset="0"/>
              </a:rPr>
              <a:t>                  </a:t>
            </a:r>
            <a:r>
              <a:rPr lang="en-GB" sz="1900">
                <a:solidFill>
                  <a:srgbClr val="000000"/>
                </a:solidFill>
                <a:effectLst/>
                <a:latin typeface="Times New Roman" panose="02020603050405020304" pitchFamily="18" charset="0"/>
                <a:ea typeface="Times New Roman" panose="02020603050405020304" pitchFamily="18" charset="0"/>
              </a:rPr>
              <a:t>Công nghệ, kỹ thuật, toán học</a:t>
            </a:r>
            <a:endParaRPr lang="vi-VN" sz="1900"/>
          </a:p>
        </p:txBody>
      </p:sp>
      <p:sp>
        <p:nvSpPr>
          <p:cNvPr id="2" name="Flowchart: Connector 1">
            <a:extLst>
              <a:ext uri="{FF2B5EF4-FFF2-40B4-BE49-F238E27FC236}">
                <a16:creationId xmlns:a16="http://schemas.microsoft.com/office/drawing/2014/main" id="{66322C92-DCB8-4FBA-B7B4-CE1F40EAB539}"/>
              </a:ext>
            </a:extLst>
          </p:cNvPr>
          <p:cNvSpPr/>
          <p:nvPr/>
        </p:nvSpPr>
        <p:spPr>
          <a:xfrm>
            <a:off x="761054" y="890829"/>
            <a:ext cx="327546" cy="286603"/>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Flowchart: Connector 5">
            <a:extLst>
              <a:ext uri="{FF2B5EF4-FFF2-40B4-BE49-F238E27FC236}">
                <a16:creationId xmlns:a16="http://schemas.microsoft.com/office/drawing/2014/main" id="{0FA2FC2A-B58E-4BCF-8C3D-5445E5AA6015}"/>
              </a:ext>
            </a:extLst>
          </p:cNvPr>
          <p:cNvSpPr/>
          <p:nvPr/>
        </p:nvSpPr>
        <p:spPr>
          <a:xfrm>
            <a:off x="789015" y="561904"/>
            <a:ext cx="327546" cy="286603"/>
          </a:xfrm>
          <a:prstGeom prst="flowChartConnector">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Flowchart: Connector 6">
            <a:extLst>
              <a:ext uri="{FF2B5EF4-FFF2-40B4-BE49-F238E27FC236}">
                <a16:creationId xmlns:a16="http://schemas.microsoft.com/office/drawing/2014/main" id="{A359149C-9F3A-4CDD-A828-EA2A852086FE}"/>
              </a:ext>
            </a:extLst>
          </p:cNvPr>
          <p:cNvSpPr/>
          <p:nvPr/>
        </p:nvSpPr>
        <p:spPr>
          <a:xfrm>
            <a:off x="746986" y="1247531"/>
            <a:ext cx="327546" cy="286603"/>
          </a:xfrm>
          <a:prstGeom prst="flowChartConnector">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Flowchart: Connector 7">
            <a:extLst>
              <a:ext uri="{FF2B5EF4-FFF2-40B4-BE49-F238E27FC236}">
                <a16:creationId xmlns:a16="http://schemas.microsoft.com/office/drawing/2014/main" id="{05C49160-A7BF-43E7-AA63-D29C767E8722}"/>
              </a:ext>
            </a:extLst>
          </p:cNvPr>
          <p:cNvSpPr/>
          <p:nvPr/>
        </p:nvSpPr>
        <p:spPr>
          <a:xfrm>
            <a:off x="743348" y="1603990"/>
            <a:ext cx="327546" cy="286603"/>
          </a:xfrm>
          <a:prstGeom prst="flowChartConnec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9" name="Picture 8">
            <a:extLst>
              <a:ext uri="{FF2B5EF4-FFF2-40B4-BE49-F238E27FC236}">
                <a16:creationId xmlns:a16="http://schemas.microsoft.com/office/drawing/2014/main" id="{D05A66DF-13E5-4DF8-A429-16E2F9C20D61}"/>
              </a:ext>
            </a:extLst>
          </p:cNvPr>
          <p:cNvPicPr>
            <a:picLocks noChangeAspect="1"/>
          </p:cNvPicPr>
          <p:nvPr/>
        </p:nvPicPr>
        <p:blipFill>
          <a:blip r:embed="rId3"/>
          <a:stretch>
            <a:fillRect/>
          </a:stretch>
        </p:blipFill>
        <p:spPr>
          <a:xfrm>
            <a:off x="6851598" y="107066"/>
            <a:ext cx="5239481" cy="6296904"/>
          </a:xfrm>
          <a:prstGeom prst="rect">
            <a:avLst/>
          </a:prstGeom>
        </p:spPr>
      </p:pic>
      <p:sp>
        <p:nvSpPr>
          <p:cNvPr id="10" name="Title 2">
            <a:extLst>
              <a:ext uri="{FF2B5EF4-FFF2-40B4-BE49-F238E27FC236}">
                <a16:creationId xmlns:a16="http://schemas.microsoft.com/office/drawing/2014/main" id="{3D8F649B-C062-4210-A071-2F8F105024B8}"/>
              </a:ext>
            </a:extLst>
          </p:cNvPr>
          <p:cNvSpPr txBox="1">
            <a:spLocks/>
          </p:cNvSpPr>
          <p:nvPr/>
        </p:nvSpPr>
        <p:spPr>
          <a:xfrm>
            <a:off x="175018" y="5282279"/>
            <a:ext cx="6775056" cy="161812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800"/>
              <a:buFont typeface="Permanent Marker"/>
              <a:buNone/>
              <a:defRPr sz="2400" b="0" i="0" u="none" strike="noStrike" cap="none">
                <a:solidFill>
                  <a:srgbClr val="000000"/>
                </a:solidFill>
                <a:latin typeface="Permanent Marker"/>
                <a:ea typeface="Permanent Marker"/>
                <a:cs typeface="Permanent Marker"/>
                <a:sym typeface="Permanent Marker"/>
              </a:defRPr>
            </a:lvl1pPr>
            <a:lvl2pPr marR="0" lvl="1" algn="ctr" rtl="0">
              <a:lnSpc>
                <a:spcPct val="100000"/>
              </a:lnSpc>
              <a:spcBef>
                <a:spcPts val="0"/>
              </a:spcBef>
              <a:spcAft>
                <a:spcPts val="0"/>
              </a:spcAft>
              <a:buClr>
                <a:srgbClr val="000000"/>
              </a:buClr>
              <a:buSzPts val="2400"/>
              <a:buFont typeface="Permanent Marker"/>
              <a:buNone/>
              <a:defRPr sz="3200" b="0" i="0" u="none" strike="noStrike" cap="none">
                <a:solidFill>
                  <a:srgbClr val="000000"/>
                </a:solidFill>
                <a:latin typeface="Permanent Marker"/>
                <a:ea typeface="Permanent Marker"/>
                <a:cs typeface="Permanent Marker"/>
                <a:sym typeface="Permanent Marker"/>
              </a:defRPr>
            </a:lvl2pPr>
            <a:lvl3pPr marR="0" lvl="2" algn="ctr" rtl="0">
              <a:lnSpc>
                <a:spcPct val="100000"/>
              </a:lnSpc>
              <a:spcBef>
                <a:spcPts val="0"/>
              </a:spcBef>
              <a:spcAft>
                <a:spcPts val="0"/>
              </a:spcAft>
              <a:buClr>
                <a:srgbClr val="000000"/>
              </a:buClr>
              <a:buSzPts val="2400"/>
              <a:buFont typeface="Permanent Marker"/>
              <a:buNone/>
              <a:defRPr sz="3200" b="0" i="0" u="none" strike="noStrike" cap="none">
                <a:solidFill>
                  <a:srgbClr val="000000"/>
                </a:solidFill>
                <a:latin typeface="Permanent Marker"/>
                <a:ea typeface="Permanent Marker"/>
                <a:cs typeface="Permanent Marker"/>
                <a:sym typeface="Permanent Marker"/>
              </a:defRPr>
            </a:lvl3pPr>
            <a:lvl4pPr marR="0" lvl="3" algn="ctr" rtl="0">
              <a:lnSpc>
                <a:spcPct val="100000"/>
              </a:lnSpc>
              <a:spcBef>
                <a:spcPts val="0"/>
              </a:spcBef>
              <a:spcAft>
                <a:spcPts val="0"/>
              </a:spcAft>
              <a:buClr>
                <a:srgbClr val="000000"/>
              </a:buClr>
              <a:buSzPts val="2400"/>
              <a:buFont typeface="Permanent Marker"/>
              <a:buNone/>
              <a:defRPr sz="3200" b="0" i="0" u="none" strike="noStrike" cap="none">
                <a:solidFill>
                  <a:srgbClr val="000000"/>
                </a:solidFill>
                <a:latin typeface="Permanent Marker"/>
                <a:ea typeface="Permanent Marker"/>
                <a:cs typeface="Permanent Marker"/>
                <a:sym typeface="Permanent Marker"/>
              </a:defRPr>
            </a:lvl4pPr>
            <a:lvl5pPr marR="0" lvl="4" algn="ctr" rtl="0">
              <a:lnSpc>
                <a:spcPct val="100000"/>
              </a:lnSpc>
              <a:spcBef>
                <a:spcPts val="0"/>
              </a:spcBef>
              <a:spcAft>
                <a:spcPts val="0"/>
              </a:spcAft>
              <a:buClr>
                <a:srgbClr val="000000"/>
              </a:buClr>
              <a:buSzPts val="2400"/>
              <a:buFont typeface="Permanent Marker"/>
              <a:buNone/>
              <a:defRPr sz="3200" b="0" i="0" u="none" strike="noStrike" cap="none">
                <a:solidFill>
                  <a:srgbClr val="000000"/>
                </a:solidFill>
                <a:latin typeface="Permanent Marker"/>
                <a:ea typeface="Permanent Marker"/>
                <a:cs typeface="Permanent Marker"/>
                <a:sym typeface="Permanent Marker"/>
              </a:defRPr>
            </a:lvl5pPr>
            <a:lvl6pPr marR="0" lvl="5" algn="ctr" rtl="0">
              <a:lnSpc>
                <a:spcPct val="100000"/>
              </a:lnSpc>
              <a:spcBef>
                <a:spcPts val="0"/>
              </a:spcBef>
              <a:spcAft>
                <a:spcPts val="0"/>
              </a:spcAft>
              <a:buClr>
                <a:srgbClr val="000000"/>
              </a:buClr>
              <a:buSzPts val="2400"/>
              <a:buFont typeface="Permanent Marker"/>
              <a:buNone/>
              <a:defRPr sz="3200" b="0" i="0" u="none" strike="noStrike" cap="none">
                <a:solidFill>
                  <a:srgbClr val="000000"/>
                </a:solidFill>
                <a:latin typeface="Permanent Marker"/>
                <a:ea typeface="Permanent Marker"/>
                <a:cs typeface="Permanent Marker"/>
                <a:sym typeface="Permanent Marker"/>
              </a:defRPr>
            </a:lvl6pPr>
            <a:lvl7pPr marR="0" lvl="6" algn="ctr" rtl="0">
              <a:lnSpc>
                <a:spcPct val="100000"/>
              </a:lnSpc>
              <a:spcBef>
                <a:spcPts val="0"/>
              </a:spcBef>
              <a:spcAft>
                <a:spcPts val="0"/>
              </a:spcAft>
              <a:buClr>
                <a:srgbClr val="000000"/>
              </a:buClr>
              <a:buSzPts val="2400"/>
              <a:buFont typeface="Permanent Marker"/>
              <a:buNone/>
              <a:defRPr sz="3200" b="0" i="0" u="none" strike="noStrike" cap="none">
                <a:solidFill>
                  <a:srgbClr val="000000"/>
                </a:solidFill>
                <a:latin typeface="Permanent Marker"/>
                <a:ea typeface="Permanent Marker"/>
                <a:cs typeface="Permanent Marker"/>
                <a:sym typeface="Permanent Marker"/>
              </a:defRPr>
            </a:lvl7pPr>
            <a:lvl8pPr marR="0" lvl="7" algn="ctr" rtl="0">
              <a:lnSpc>
                <a:spcPct val="100000"/>
              </a:lnSpc>
              <a:spcBef>
                <a:spcPts val="0"/>
              </a:spcBef>
              <a:spcAft>
                <a:spcPts val="0"/>
              </a:spcAft>
              <a:buClr>
                <a:srgbClr val="000000"/>
              </a:buClr>
              <a:buSzPts val="2400"/>
              <a:buFont typeface="Permanent Marker"/>
              <a:buNone/>
              <a:defRPr sz="3200" b="0" i="0" u="none" strike="noStrike" cap="none">
                <a:solidFill>
                  <a:srgbClr val="000000"/>
                </a:solidFill>
                <a:latin typeface="Permanent Marker"/>
                <a:ea typeface="Permanent Marker"/>
                <a:cs typeface="Permanent Marker"/>
                <a:sym typeface="Permanent Marker"/>
              </a:defRPr>
            </a:lvl8pPr>
            <a:lvl9pPr marR="0" lvl="8" algn="ctr" rtl="0">
              <a:lnSpc>
                <a:spcPct val="100000"/>
              </a:lnSpc>
              <a:spcBef>
                <a:spcPts val="0"/>
              </a:spcBef>
              <a:spcAft>
                <a:spcPts val="0"/>
              </a:spcAft>
              <a:buClr>
                <a:srgbClr val="000000"/>
              </a:buClr>
              <a:buSzPts val="2400"/>
              <a:buFont typeface="Permanent Marker"/>
              <a:buNone/>
              <a:defRPr sz="3200" b="0" i="0" u="none" strike="noStrike" cap="none">
                <a:solidFill>
                  <a:srgbClr val="000000"/>
                </a:solidFill>
                <a:latin typeface="Permanent Marker"/>
                <a:ea typeface="Permanent Marker"/>
                <a:cs typeface="Permanent Marker"/>
                <a:sym typeface="Permanent Marker"/>
              </a:defRPr>
            </a:lvl9pPr>
          </a:lstStyle>
          <a:p>
            <a:pPr algn="l">
              <a:spcBef>
                <a:spcPts val="500"/>
              </a:spcBef>
              <a:spcAft>
                <a:spcPts val="500"/>
              </a:spcAft>
            </a:pPr>
            <a:r>
              <a:rPr lang="en-GB" sz="1900" b="1" kern="0">
                <a:latin typeface="Times New Roman" panose="02020603050405020304" pitchFamily="18" charset="0"/>
                <a:ea typeface="Times New Roman" panose="02020603050405020304" pitchFamily="18" charset="0"/>
              </a:rPr>
              <a:t>Câu 4: Nghề nghiệp STEM là nghề nghiệp thuộc lĩnh vực nào?</a:t>
            </a:r>
            <a:br>
              <a:rPr lang="en-US" sz="1900" b="1" kern="0">
                <a:latin typeface="Times New Roman" panose="02020603050405020304" pitchFamily="18" charset="0"/>
                <a:ea typeface="Times New Roman" panose="02020603050405020304" pitchFamily="18" charset="0"/>
              </a:rPr>
            </a:br>
            <a:r>
              <a:rPr lang="en-US" sz="1900" b="1" kern="0">
                <a:latin typeface="Times New Roman" panose="02020603050405020304" pitchFamily="18" charset="0"/>
                <a:ea typeface="Times New Roman" panose="02020603050405020304" pitchFamily="18" charset="0"/>
              </a:rPr>
              <a:t>	</a:t>
            </a:r>
            <a:r>
              <a:rPr lang="en-GB" sz="1900" kern="0">
                <a:solidFill>
                  <a:schemeClr val="tx1"/>
                </a:solidFill>
                <a:latin typeface="Times New Roman" panose="02020603050405020304" pitchFamily="18" charset="0"/>
                <a:ea typeface="Times New Roman" panose="02020603050405020304" pitchFamily="18" charset="0"/>
              </a:rPr>
              <a:t>Khoa </a:t>
            </a:r>
            <a:r>
              <a:rPr lang="vi-VN" sz="1900" kern="0">
                <a:solidFill>
                  <a:schemeClr val="tx1"/>
                </a:solidFill>
                <a:latin typeface="Times New Roman" panose="02020603050405020304" pitchFamily="18" charset="0"/>
                <a:ea typeface="Times New Roman" panose="02020603050405020304" pitchFamily="18" charset="0"/>
              </a:rPr>
              <a:t>học, c</a:t>
            </a:r>
            <a:r>
              <a:rPr lang="en-GB" sz="1900" kern="0">
                <a:solidFill>
                  <a:schemeClr val="tx1"/>
                </a:solidFill>
                <a:latin typeface="Times New Roman" panose="02020603050405020304" pitchFamily="18" charset="0"/>
                <a:ea typeface="Times New Roman" panose="02020603050405020304" pitchFamily="18" charset="0"/>
              </a:rPr>
              <a:t>ông nghệ</a:t>
            </a:r>
            <a:endParaRPr lang="vi-VN" sz="1900" kern="0">
              <a:solidFill>
                <a:schemeClr val="tx1"/>
              </a:solidFill>
              <a:latin typeface="Times New Roman" panose="02020603050405020304" pitchFamily="18" charset="0"/>
              <a:ea typeface="Times New Roman" panose="02020603050405020304" pitchFamily="18" charset="0"/>
            </a:endParaRPr>
          </a:p>
          <a:p>
            <a:pPr algn="l">
              <a:spcBef>
                <a:spcPts val="500"/>
              </a:spcBef>
              <a:spcAft>
                <a:spcPts val="500"/>
              </a:spcAft>
            </a:pPr>
            <a:r>
              <a:rPr lang="vi-VN" sz="1900" kern="0">
                <a:solidFill>
                  <a:schemeClr val="tx1"/>
                </a:solidFill>
                <a:latin typeface="Times New Roman" panose="02020603050405020304" pitchFamily="18" charset="0"/>
                <a:ea typeface="Times New Roman" panose="02020603050405020304" pitchFamily="18" charset="0"/>
              </a:rPr>
              <a:t>	Kĩ</a:t>
            </a:r>
            <a:r>
              <a:rPr lang="en-GB" sz="1900" kern="0">
                <a:solidFill>
                  <a:schemeClr val="tx1"/>
                </a:solidFill>
                <a:latin typeface="Times New Roman" panose="02020603050405020304" pitchFamily="18" charset="0"/>
                <a:ea typeface="Times New Roman" panose="02020603050405020304" pitchFamily="18" charset="0"/>
              </a:rPr>
              <a:t> </a:t>
            </a:r>
            <a:r>
              <a:rPr lang="vi-VN" sz="1900" kern="0">
                <a:solidFill>
                  <a:schemeClr val="tx1"/>
                </a:solidFill>
                <a:latin typeface="Times New Roman" panose="02020603050405020304" pitchFamily="18" charset="0"/>
                <a:ea typeface="Times New Roman" panose="02020603050405020304" pitchFamily="18" charset="0"/>
              </a:rPr>
              <a:t>thuật, t</a:t>
            </a:r>
            <a:r>
              <a:rPr lang="en-GB" sz="1900" kern="0">
                <a:solidFill>
                  <a:schemeClr val="tx1"/>
                </a:solidFill>
                <a:latin typeface="Times New Roman" panose="02020603050405020304" pitchFamily="18" charset="0"/>
                <a:ea typeface="Times New Roman" panose="02020603050405020304" pitchFamily="18" charset="0"/>
              </a:rPr>
              <a:t>oán học</a:t>
            </a:r>
            <a:r>
              <a:rPr lang="vi-VN" sz="1900" b="1" kern="0">
                <a:solidFill>
                  <a:schemeClr val="tx1"/>
                </a:solidFill>
                <a:latin typeface="Times New Roman" panose="02020603050405020304" pitchFamily="18" charset="0"/>
                <a:ea typeface="Times New Roman" panose="02020603050405020304" pitchFamily="18" charset="0"/>
              </a:rPr>
              <a:t> , </a:t>
            </a:r>
            <a:r>
              <a:rPr lang="vi-VN" sz="1900" kern="0">
                <a:solidFill>
                  <a:schemeClr val="tx1"/>
                </a:solidFill>
                <a:latin typeface="Times New Roman" panose="02020603050405020304" pitchFamily="18" charset="0"/>
                <a:ea typeface="Times New Roman" panose="02020603050405020304" pitchFamily="18" charset="0"/>
              </a:rPr>
              <a:t>khoa học</a:t>
            </a:r>
          </a:p>
          <a:p>
            <a:pPr algn="l">
              <a:spcBef>
                <a:spcPts val="500"/>
              </a:spcBef>
              <a:spcAft>
                <a:spcPts val="500"/>
              </a:spcAft>
            </a:pPr>
            <a:r>
              <a:rPr lang="vi-VN" sz="1900" kern="0">
                <a:solidFill>
                  <a:schemeClr val="tx1"/>
                </a:solidFill>
                <a:latin typeface="Times New Roman" panose="02020603050405020304" pitchFamily="18" charset="0"/>
                <a:ea typeface="Times New Roman" panose="02020603050405020304" pitchFamily="18" charset="0"/>
              </a:rPr>
              <a:t>	</a:t>
            </a:r>
            <a:r>
              <a:rPr lang="en-GB" sz="1900">
                <a:solidFill>
                  <a:srgbClr val="000000"/>
                </a:solidFill>
                <a:effectLst/>
                <a:latin typeface="Times New Roman" panose="02020603050405020304" pitchFamily="18" charset="0"/>
                <a:ea typeface="Times New Roman" panose="02020603050405020304" pitchFamily="18" charset="0"/>
              </a:rPr>
              <a:t>Công nghệ, kỹ thuật, toán học</a:t>
            </a:r>
            <a:endParaRPr lang="vi-VN" sz="1900" b="1" kern="0">
              <a:solidFill>
                <a:schemeClr val="tx1"/>
              </a:solidFill>
              <a:latin typeface="Times New Roman" panose="02020603050405020304" pitchFamily="18" charset="0"/>
              <a:ea typeface="Times New Roman" panose="02020603050405020304" pitchFamily="18" charset="0"/>
            </a:endParaRPr>
          </a:p>
          <a:p>
            <a:pPr algn="l">
              <a:spcBef>
                <a:spcPts val="500"/>
              </a:spcBef>
              <a:spcAft>
                <a:spcPts val="500"/>
              </a:spcAft>
            </a:pPr>
            <a:r>
              <a:rPr lang="vi-VN" sz="1900">
                <a:solidFill>
                  <a:schemeClr val="tx1"/>
                </a:solidFill>
                <a:effectLst/>
                <a:latin typeface="Times New Roman" panose="02020603050405020304" pitchFamily="18" charset="0"/>
                <a:ea typeface="Times New Roman" panose="02020603050405020304" pitchFamily="18" charset="0"/>
              </a:rPr>
              <a:t>	</a:t>
            </a:r>
            <a:r>
              <a:rPr lang="en-GB" sz="1900">
                <a:solidFill>
                  <a:schemeClr val="tx1"/>
                </a:solidFill>
                <a:effectLst/>
                <a:latin typeface="Times New Roman" panose="02020603050405020304" pitchFamily="18" charset="0"/>
                <a:ea typeface="Times New Roman" panose="02020603050405020304" pitchFamily="18" charset="0"/>
              </a:rPr>
              <a:t>Khoa học, công nghệ, kỹ thuật, toán học</a:t>
            </a:r>
            <a:r>
              <a:rPr lang="vi-VN" sz="1900" b="1" kern="0">
                <a:solidFill>
                  <a:schemeClr val="tx1"/>
                </a:solidFill>
                <a:latin typeface="Times New Roman" panose="02020603050405020304" pitchFamily="18" charset="0"/>
                <a:ea typeface="Times New Roman" panose="02020603050405020304" pitchFamily="18" charset="0"/>
              </a:rPr>
              <a:t>                                   </a:t>
            </a:r>
            <a:endParaRPr lang="vi-VN" sz="1900" kern="0"/>
          </a:p>
        </p:txBody>
      </p:sp>
      <p:sp>
        <p:nvSpPr>
          <p:cNvPr id="11" name="Title 2">
            <a:extLst>
              <a:ext uri="{FF2B5EF4-FFF2-40B4-BE49-F238E27FC236}">
                <a16:creationId xmlns:a16="http://schemas.microsoft.com/office/drawing/2014/main" id="{A74E4D57-72AD-4707-9141-958A22C681D8}"/>
              </a:ext>
            </a:extLst>
          </p:cNvPr>
          <p:cNvSpPr txBox="1">
            <a:spLocks/>
          </p:cNvSpPr>
          <p:nvPr/>
        </p:nvSpPr>
        <p:spPr>
          <a:xfrm>
            <a:off x="99863" y="3765518"/>
            <a:ext cx="6467097" cy="105615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800"/>
              <a:buFont typeface="Permanent Marker"/>
              <a:buNone/>
              <a:defRPr sz="2400" b="0" i="0" u="none" strike="noStrike" cap="none">
                <a:solidFill>
                  <a:srgbClr val="000000"/>
                </a:solidFill>
                <a:latin typeface="Permanent Marker"/>
                <a:ea typeface="Permanent Marker"/>
                <a:cs typeface="Permanent Marker"/>
                <a:sym typeface="Permanent Marker"/>
              </a:defRPr>
            </a:lvl1pPr>
            <a:lvl2pPr marR="0" lvl="1" algn="ctr" rtl="0">
              <a:lnSpc>
                <a:spcPct val="100000"/>
              </a:lnSpc>
              <a:spcBef>
                <a:spcPts val="0"/>
              </a:spcBef>
              <a:spcAft>
                <a:spcPts val="0"/>
              </a:spcAft>
              <a:buClr>
                <a:srgbClr val="000000"/>
              </a:buClr>
              <a:buSzPts val="2400"/>
              <a:buFont typeface="Permanent Marker"/>
              <a:buNone/>
              <a:defRPr sz="3200" b="0" i="0" u="none" strike="noStrike" cap="none">
                <a:solidFill>
                  <a:srgbClr val="000000"/>
                </a:solidFill>
                <a:latin typeface="Permanent Marker"/>
                <a:ea typeface="Permanent Marker"/>
                <a:cs typeface="Permanent Marker"/>
                <a:sym typeface="Permanent Marker"/>
              </a:defRPr>
            </a:lvl2pPr>
            <a:lvl3pPr marR="0" lvl="2" algn="ctr" rtl="0">
              <a:lnSpc>
                <a:spcPct val="100000"/>
              </a:lnSpc>
              <a:spcBef>
                <a:spcPts val="0"/>
              </a:spcBef>
              <a:spcAft>
                <a:spcPts val="0"/>
              </a:spcAft>
              <a:buClr>
                <a:srgbClr val="000000"/>
              </a:buClr>
              <a:buSzPts val="2400"/>
              <a:buFont typeface="Permanent Marker"/>
              <a:buNone/>
              <a:defRPr sz="3200" b="0" i="0" u="none" strike="noStrike" cap="none">
                <a:solidFill>
                  <a:srgbClr val="000000"/>
                </a:solidFill>
                <a:latin typeface="Permanent Marker"/>
                <a:ea typeface="Permanent Marker"/>
                <a:cs typeface="Permanent Marker"/>
                <a:sym typeface="Permanent Marker"/>
              </a:defRPr>
            </a:lvl3pPr>
            <a:lvl4pPr marR="0" lvl="3" algn="ctr" rtl="0">
              <a:lnSpc>
                <a:spcPct val="100000"/>
              </a:lnSpc>
              <a:spcBef>
                <a:spcPts val="0"/>
              </a:spcBef>
              <a:spcAft>
                <a:spcPts val="0"/>
              </a:spcAft>
              <a:buClr>
                <a:srgbClr val="000000"/>
              </a:buClr>
              <a:buSzPts val="2400"/>
              <a:buFont typeface="Permanent Marker"/>
              <a:buNone/>
              <a:defRPr sz="3200" b="0" i="0" u="none" strike="noStrike" cap="none">
                <a:solidFill>
                  <a:srgbClr val="000000"/>
                </a:solidFill>
                <a:latin typeface="Permanent Marker"/>
                <a:ea typeface="Permanent Marker"/>
                <a:cs typeface="Permanent Marker"/>
                <a:sym typeface="Permanent Marker"/>
              </a:defRPr>
            </a:lvl4pPr>
            <a:lvl5pPr marR="0" lvl="4" algn="ctr" rtl="0">
              <a:lnSpc>
                <a:spcPct val="100000"/>
              </a:lnSpc>
              <a:spcBef>
                <a:spcPts val="0"/>
              </a:spcBef>
              <a:spcAft>
                <a:spcPts val="0"/>
              </a:spcAft>
              <a:buClr>
                <a:srgbClr val="000000"/>
              </a:buClr>
              <a:buSzPts val="2400"/>
              <a:buFont typeface="Permanent Marker"/>
              <a:buNone/>
              <a:defRPr sz="3200" b="0" i="0" u="none" strike="noStrike" cap="none">
                <a:solidFill>
                  <a:srgbClr val="000000"/>
                </a:solidFill>
                <a:latin typeface="Permanent Marker"/>
                <a:ea typeface="Permanent Marker"/>
                <a:cs typeface="Permanent Marker"/>
                <a:sym typeface="Permanent Marker"/>
              </a:defRPr>
            </a:lvl5pPr>
            <a:lvl6pPr marR="0" lvl="5" algn="ctr" rtl="0">
              <a:lnSpc>
                <a:spcPct val="100000"/>
              </a:lnSpc>
              <a:spcBef>
                <a:spcPts val="0"/>
              </a:spcBef>
              <a:spcAft>
                <a:spcPts val="0"/>
              </a:spcAft>
              <a:buClr>
                <a:srgbClr val="000000"/>
              </a:buClr>
              <a:buSzPts val="2400"/>
              <a:buFont typeface="Permanent Marker"/>
              <a:buNone/>
              <a:defRPr sz="3200" b="0" i="0" u="none" strike="noStrike" cap="none">
                <a:solidFill>
                  <a:srgbClr val="000000"/>
                </a:solidFill>
                <a:latin typeface="Permanent Marker"/>
                <a:ea typeface="Permanent Marker"/>
                <a:cs typeface="Permanent Marker"/>
                <a:sym typeface="Permanent Marker"/>
              </a:defRPr>
            </a:lvl6pPr>
            <a:lvl7pPr marR="0" lvl="6" algn="ctr" rtl="0">
              <a:lnSpc>
                <a:spcPct val="100000"/>
              </a:lnSpc>
              <a:spcBef>
                <a:spcPts val="0"/>
              </a:spcBef>
              <a:spcAft>
                <a:spcPts val="0"/>
              </a:spcAft>
              <a:buClr>
                <a:srgbClr val="000000"/>
              </a:buClr>
              <a:buSzPts val="2400"/>
              <a:buFont typeface="Permanent Marker"/>
              <a:buNone/>
              <a:defRPr sz="3200" b="0" i="0" u="none" strike="noStrike" cap="none">
                <a:solidFill>
                  <a:srgbClr val="000000"/>
                </a:solidFill>
                <a:latin typeface="Permanent Marker"/>
                <a:ea typeface="Permanent Marker"/>
                <a:cs typeface="Permanent Marker"/>
                <a:sym typeface="Permanent Marker"/>
              </a:defRPr>
            </a:lvl7pPr>
            <a:lvl8pPr marR="0" lvl="7" algn="ctr" rtl="0">
              <a:lnSpc>
                <a:spcPct val="100000"/>
              </a:lnSpc>
              <a:spcBef>
                <a:spcPts val="0"/>
              </a:spcBef>
              <a:spcAft>
                <a:spcPts val="0"/>
              </a:spcAft>
              <a:buClr>
                <a:srgbClr val="000000"/>
              </a:buClr>
              <a:buSzPts val="2400"/>
              <a:buFont typeface="Permanent Marker"/>
              <a:buNone/>
              <a:defRPr sz="3200" b="0" i="0" u="none" strike="noStrike" cap="none">
                <a:solidFill>
                  <a:srgbClr val="000000"/>
                </a:solidFill>
                <a:latin typeface="Permanent Marker"/>
                <a:ea typeface="Permanent Marker"/>
                <a:cs typeface="Permanent Marker"/>
                <a:sym typeface="Permanent Marker"/>
              </a:defRPr>
            </a:lvl8pPr>
            <a:lvl9pPr marR="0" lvl="8" algn="ctr" rtl="0">
              <a:lnSpc>
                <a:spcPct val="100000"/>
              </a:lnSpc>
              <a:spcBef>
                <a:spcPts val="0"/>
              </a:spcBef>
              <a:spcAft>
                <a:spcPts val="0"/>
              </a:spcAft>
              <a:buClr>
                <a:srgbClr val="000000"/>
              </a:buClr>
              <a:buSzPts val="2400"/>
              <a:buFont typeface="Permanent Marker"/>
              <a:buNone/>
              <a:defRPr sz="3200" b="0" i="0" u="none" strike="noStrike" cap="none">
                <a:solidFill>
                  <a:srgbClr val="000000"/>
                </a:solidFill>
                <a:latin typeface="Permanent Marker"/>
                <a:ea typeface="Permanent Marker"/>
                <a:cs typeface="Permanent Marker"/>
                <a:sym typeface="Permanent Marker"/>
              </a:defRPr>
            </a:lvl9pPr>
          </a:lstStyle>
          <a:p>
            <a:pPr algn="l">
              <a:lnSpc>
                <a:spcPct val="150000"/>
              </a:lnSpc>
              <a:spcBef>
                <a:spcPts val="500"/>
              </a:spcBef>
              <a:spcAft>
                <a:spcPts val="500"/>
              </a:spcAft>
            </a:pPr>
            <a:r>
              <a:rPr lang="en-GB" sz="1900" b="1" kern="0">
                <a:latin typeface="Times New Roman" panose="02020603050405020304" pitchFamily="18" charset="0"/>
                <a:ea typeface="Times New Roman" panose="02020603050405020304" pitchFamily="18" charset="0"/>
              </a:rPr>
              <a:t>Câu </a:t>
            </a:r>
            <a:r>
              <a:rPr lang="vi-VN" sz="1900" b="1" kern="0">
                <a:latin typeface="Times New Roman" panose="02020603050405020304" pitchFamily="18" charset="0"/>
                <a:ea typeface="Times New Roman" panose="02020603050405020304" pitchFamily="18" charset="0"/>
              </a:rPr>
              <a:t>3</a:t>
            </a:r>
            <a:r>
              <a:rPr lang="en-GB" sz="1900" b="1" kern="0">
                <a:latin typeface="Times New Roman" panose="02020603050405020304" pitchFamily="18" charset="0"/>
                <a:ea typeface="Times New Roman" panose="02020603050405020304" pitchFamily="18" charset="0"/>
              </a:rPr>
              <a:t>:  </a:t>
            </a:r>
            <a:r>
              <a:rPr lang="vi-VN" sz="1900" b="1" kern="0">
                <a:latin typeface="Times New Roman" panose="02020603050405020304" pitchFamily="18" charset="0"/>
                <a:ea typeface="Times New Roman" panose="02020603050405020304" pitchFamily="18" charset="0"/>
              </a:rPr>
              <a:t>Nghề kĩ sư thuộc nhóm ngành nghề nào</a:t>
            </a:r>
            <a:r>
              <a:rPr lang="en-GB" sz="1900" b="1" kern="0">
                <a:latin typeface="Times New Roman" panose="02020603050405020304" pitchFamily="18" charset="0"/>
                <a:ea typeface="Times New Roman" panose="02020603050405020304" pitchFamily="18" charset="0"/>
              </a:rPr>
              <a:t>?</a:t>
            </a:r>
            <a:br>
              <a:rPr lang="en-US" sz="1900" b="1" kern="0">
                <a:latin typeface="Times New Roman" panose="02020603050405020304" pitchFamily="18" charset="0"/>
                <a:ea typeface="Times New Roman" panose="02020603050405020304" pitchFamily="18" charset="0"/>
              </a:rPr>
            </a:br>
            <a:r>
              <a:rPr lang="en-US" sz="1900" b="1" kern="0">
                <a:latin typeface="Times New Roman" panose="02020603050405020304" pitchFamily="18" charset="0"/>
                <a:ea typeface="Times New Roman" panose="02020603050405020304" pitchFamily="18" charset="0"/>
              </a:rPr>
              <a:t>	</a:t>
            </a:r>
            <a:r>
              <a:rPr lang="en-GB" sz="1900" kern="0">
                <a:solidFill>
                  <a:schemeClr val="tx1"/>
                </a:solidFill>
                <a:latin typeface="Times New Roman" panose="02020603050405020304" pitchFamily="18" charset="0"/>
                <a:ea typeface="Times New Roman" panose="02020603050405020304" pitchFamily="18" charset="0"/>
              </a:rPr>
              <a:t>Khoa học </a:t>
            </a:r>
            <a:r>
              <a:rPr lang="vi-VN" sz="1900" kern="0">
                <a:solidFill>
                  <a:schemeClr val="tx1"/>
                </a:solidFill>
                <a:latin typeface="Times New Roman" panose="02020603050405020304" pitchFamily="18" charset="0"/>
                <a:ea typeface="Times New Roman" panose="02020603050405020304" pitchFamily="18" charset="0"/>
              </a:rPr>
              <a:t>		          Kĩ</a:t>
            </a:r>
            <a:r>
              <a:rPr lang="en-GB" sz="1900" kern="0">
                <a:solidFill>
                  <a:schemeClr val="tx1"/>
                </a:solidFill>
                <a:latin typeface="Times New Roman" panose="02020603050405020304" pitchFamily="18" charset="0"/>
                <a:ea typeface="Times New Roman" panose="02020603050405020304" pitchFamily="18" charset="0"/>
              </a:rPr>
              <a:t> thuật </a:t>
            </a:r>
            <a:r>
              <a:rPr lang="vi-VN" sz="1900" kern="0">
                <a:solidFill>
                  <a:schemeClr val="tx1"/>
                </a:solidFill>
                <a:latin typeface="Times New Roman" panose="02020603050405020304" pitchFamily="18" charset="0"/>
                <a:ea typeface="Times New Roman" panose="02020603050405020304" pitchFamily="18" charset="0"/>
              </a:rPr>
              <a:t>		C</a:t>
            </a:r>
            <a:r>
              <a:rPr lang="en-GB" sz="1900" kern="0">
                <a:solidFill>
                  <a:schemeClr val="tx1"/>
                </a:solidFill>
                <a:latin typeface="Times New Roman" panose="02020603050405020304" pitchFamily="18" charset="0"/>
                <a:ea typeface="Times New Roman" panose="02020603050405020304" pitchFamily="18" charset="0"/>
              </a:rPr>
              <a:t>ông nghệ</a:t>
            </a:r>
            <a:r>
              <a:rPr lang="vi-VN" sz="1900" kern="0">
                <a:solidFill>
                  <a:schemeClr val="tx1"/>
                </a:solidFill>
                <a:latin typeface="Times New Roman" panose="02020603050405020304" pitchFamily="18" charset="0"/>
                <a:ea typeface="Times New Roman" panose="02020603050405020304" pitchFamily="18" charset="0"/>
              </a:rPr>
              <a:t>	          	          T</a:t>
            </a:r>
            <a:r>
              <a:rPr lang="en-GB" sz="1900" kern="0">
                <a:solidFill>
                  <a:schemeClr val="tx1"/>
                </a:solidFill>
                <a:latin typeface="Times New Roman" panose="02020603050405020304" pitchFamily="18" charset="0"/>
                <a:ea typeface="Times New Roman" panose="02020603050405020304" pitchFamily="18" charset="0"/>
              </a:rPr>
              <a:t>oán học</a:t>
            </a:r>
            <a:r>
              <a:rPr lang="vi-VN" sz="1900" b="1" kern="0">
                <a:solidFill>
                  <a:schemeClr val="tx1"/>
                </a:solidFill>
                <a:latin typeface="Times New Roman" panose="02020603050405020304" pitchFamily="18" charset="0"/>
                <a:ea typeface="Times New Roman" panose="02020603050405020304" pitchFamily="18" charset="0"/>
              </a:rPr>
              <a:t>                                    </a:t>
            </a:r>
            <a:endParaRPr lang="vi-VN" sz="1900" kern="0"/>
          </a:p>
        </p:txBody>
      </p:sp>
      <p:sp>
        <p:nvSpPr>
          <p:cNvPr id="12" name="Title 2">
            <a:extLst>
              <a:ext uri="{FF2B5EF4-FFF2-40B4-BE49-F238E27FC236}">
                <a16:creationId xmlns:a16="http://schemas.microsoft.com/office/drawing/2014/main" id="{33E0F01A-5BBE-40D3-9F18-ECAACEBA5467}"/>
              </a:ext>
            </a:extLst>
          </p:cNvPr>
          <p:cNvSpPr txBox="1">
            <a:spLocks/>
          </p:cNvSpPr>
          <p:nvPr/>
        </p:nvSpPr>
        <p:spPr>
          <a:xfrm>
            <a:off x="-67550" y="1974080"/>
            <a:ext cx="7017624" cy="133083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800"/>
              <a:buFont typeface="Permanent Marker"/>
              <a:buNone/>
              <a:defRPr sz="2400" b="0" i="0" u="none" strike="noStrike" cap="none">
                <a:solidFill>
                  <a:srgbClr val="000000"/>
                </a:solidFill>
                <a:latin typeface="Permanent Marker"/>
                <a:ea typeface="Permanent Marker"/>
                <a:cs typeface="Permanent Marker"/>
                <a:sym typeface="Permanent Marker"/>
              </a:defRPr>
            </a:lvl1pPr>
            <a:lvl2pPr marR="0" lvl="1" algn="ctr" rtl="0">
              <a:lnSpc>
                <a:spcPct val="100000"/>
              </a:lnSpc>
              <a:spcBef>
                <a:spcPts val="0"/>
              </a:spcBef>
              <a:spcAft>
                <a:spcPts val="0"/>
              </a:spcAft>
              <a:buClr>
                <a:srgbClr val="000000"/>
              </a:buClr>
              <a:buSzPts val="2400"/>
              <a:buFont typeface="Permanent Marker"/>
              <a:buNone/>
              <a:defRPr sz="3200" b="0" i="0" u="none" strike="noStrike" cap="none">
                <a:solidFill>
                  <a:srgbClr val="000000"/>
                </a:solidFill>
                <a:latin typeface="Permanent Marker"/>
                <a:ea typeface="Permanent Marker"/>
                <a:cs typeface="Permanent Marker"/>
                <a:sym typeface="Permanent Marker"/>
              </a:defRPr>
            </a:lvl2pPr>
            <a:lvl3pPr marR="0" lvl="2" algn="ctr" rtl="0">
              <a:lnSpc>
                <a:spcPct val="100000"/>
              </a:lnSpc>
              <a:spcBef>
                <a:spcPts val="0"/>
              </a:spcBef>
              <a:spcAft>
                <a:spcPts val="0"/>
              </a:spcAft>
              <a:buClr>
                <a:srgbClr val="000000"/>
              </a:buClr>
              <a:buSzPts val="2400"/>
              <a:buFont typeface="Permanent Marker"/>
              <a:buNone/>
              <a:defRPr sz="3200" b="0" i="0" u="none" strike="noStrike" cap="none">
                <a:solidFill>
                  <a:srgbClr val="000000"/>
                </a:solidFill>
                <a:latin typeface="Permanent Marker"/>
                <a:ea typeface="Permanent Marker"/>
                <a:cs typeface="Permanent Marker"/>
                <a:sym typeface="Permanent Marker"/>
              </a:defRPr>
            </a:lvl3pPr>
            <a:lvl4pPr marR="0" lvl="3" algn="ctr" rtl="0">
              <a:lnSpc>
                <a:spcPct val="100000"/>
              </a:lnSpc>
              <a:spcBef>
                <a:spcPts val="0"/>
              </a:spcBef>
              <a:spcAft>
                <a:spcPts val="0"/>
              </a:spcAft>
              <a:buClr>
                <a:srgbClr val="000000"/>
              </a:buClr>
              <a:buSzPts val="2400"/>
              <a:buFont typeface="Permanent Marker"/>
              <a:buNone/>
              <a:defRPr sz="3200" b="0" i="0" u="none" strike="noStrike" cap="none">
                <a:solidFill>
                  <a:srgbClr val="000000"/>
                </a:solidFill>
                <a:latin typeface="Permanent Marker"/>
                <a:ea typeface="Permanent Marker"/>
                <a:cs typeface="Permanent Marker"/>
                <a:sym typeface="Permanent Marker"/>
              </a:defRPr>
            </a:lvl4pPr>
            <a:lvl5pPr marR="0" lvl="4" algn="ctr" rtl="0">
              <a:lnSpc>
                <a:spcPct val="100000"/>
              </a:lnSpc>
              <a:spcBef>
                <a:spcPts val="0"/>
              </a:spcBef>
              <a:spcAft>
                <a:spcPts val="0"/>
              </a:spcAft>
              <a:buClr>
                <a:srgbClr val="000000"/>
              </a:buClr>
              <a:buSzPts val="2400"/>
              <a:buFont typeface="Permanent Marker"/>
              <a:buNone/>
              <a:defRPr sz="3200" b="0" i="0" u="none" strike="noStrike" cap="none">
                <a:solidFill>
                  <a:srgbClr val="000000"/>
                </a:solidFill>
                <a:latin typeface="Permanent Marker"/>
                <a:ea typeface="Permanent Marker"/>
                <a:cs typeface="Permanent Marker"/>
                <a:sym typeface="Permanent Marker"/>
              </a:defRPr>
            </a:lvl5pPr>
            <a:lvl6pPr marR="0" lvl="5" algn="ctr" rtl="0">
              <a:lnSpc>
                <a:spcPct val="100000"/>
              </a:lnSpc>
              <a:spcBef>
                <a:spcPts val="0"/>
              </a:spcBef>
              <a:spcAft>
                <a:spcPts val="0"/>
              </a:spcAft>
              <a:buClr>
                <a:srgbClr val="000000"/>
              </a:buClr>
              <a:buSzPts val="2400"/>
              <a:buFont typeface="Permanent Marker"/>
              <a:buNone/>
              <a:defRPr sz="3200" b="0" i="0" u="none" strike="noStrike" cap="none">
                <a:solidFill>
                  <a:srgbClr val="000000"/>
                </a:solidFill>
                <a:latin typeface="Permanent Marker"/>
                <a:ea typeface="Permanent Marker"/>
                <a:cs typeface="Permanent Marker"/>
                <a:sym typeface="Permanent Marker"/>
              </a:defRPr>
            </a:lvl6pPr>
            <a:lvl7pPr marR="0" lvl="6" algn="ctr" rtl="0">
              <a:lnSpc>
                <a:spcPct val="100000"/>
              </a:lnSpc>
              <a:spcBef>
                <a:spcPts val="0"/>
              </a:spcBef>
              <a:spcAft>
                <a:spcPts val="0"/>
              </a:spcAft>
              <a:buClr>
                <a:srgbClr val="000000"/>
              </a:buClr>
              <a:buSzPts val="2400"/>
              <a:buFont typeface="Permanent Marker"/>
              <a:buNone/>
              <a:defRPr sz="3200" b="0" i="0" u="none" strike="noStrike" cap="none">
                <a:solidFill>
                  <a:srgbClr val="000000"/>
                </a:solidFill>
                <a:latin typeface="Permanent Marker"/>
                <a:ea typeface="Permanent Marker"/>
                <a:cs typeface="Permanent Marker"/>
                <a:sym typeface="Permanent Marker"/>
              </a:defRPr>
            </a:lvl7pPr>
            <a:lvl8pPr marR="0" lvl="7" algn="ctr" rtl="0">
              <a:lnSpc>
                <a:spcPct val="100000"/>
              </a:lnSpc>
              <a:spcBef>
                <a:spcPts val="0"/>
              </a:spcBef>
              <a:spcAft>
                <a:spcPts val="0"/>
              </a:spcAft>
              <a:buClr>
                <a:srgbClr val="000000"/>
              </a:buClr>
              <a:buSzPts val="2400"/>
              <a:buFont typeface="Permanent Marker"/>
              <a:buNone/>
              <a:defRPr sz="3200" b="0" i="0" u="none" strike="noStrike" cap="none">
                <a:solidFill>
                  <a:srgbClr val="000000"/>
                </a:solidFill>
                <a:latin typeface="Permanent Marker"/>
                <a:ea typeface="Permanent Marker"/>
                <a:cs typeface="Permanent Marker"/>
                <a:sym typeface="Permanent Marker"/>
              </a:defRPr>
            </a:lvl8pPr>
            <a:lvl9pPr marR="0" lvl="8" algn="ctr" rtl="0">
              <a:lnSpc>
                <a:spcPct val="100000"/>
              </a:lnSpc>
              <a:spcBef>
                <a:spcPts val="0"/>
              </a:spcBef>
              <a:spcAft>
                <a:spcPts val="0"/>
              </a:spcAft>
              <a:buClr>
                <a:srgbClr val="000000"/>
              </a:buClr>
              <a:buSzPts val="2400"/>
              <a:buFont typeface="Permanent Marker"/>
              <a:buNone/>
              <a:defRPr sz="3200" b="0" i="0" u="none" strike="noStrike" cap="none">
                <a:solidFill>
                  <a:srgbClr val="000000"/>
                </a:solidFill>
                <a:latin typeface="Permanent Marker"/>
                <a:ea typeface="Permanent Marker"/>
                <a:cs typeface="Permanent Marker"/>
                <a:sym typeface="Permanent Marker"/>
              </a:defRPr>
            </a:lvl9pPr>
          </a:lstStyle>
          <a:p>
            <a:pPr algn="l">
              <a:lnSpc>
                <a:spcPct val="120000"/>
              </a:lnSpc>
              <a:spcBef>
                <a:spcPts val="500"/>
              </a:spcBef>
              <a:spcAft>
                <a:spcPts val="500"/>
              </a:spcAft>
            </a:pPr>
            <a:r>
              <a:rPr lang="en-GB" sz="1900" b="1" kern="0">
                <a:latin typeface="Times New Roman" panose="02020603050405020304" pitchFamily="18" charset="0"/>
                <a:ea typeface="Times New Roman" panose="02020603050405020304" pitchFamily="18" charset="0"/>
              </a:rPr>
              <a:t>Câu </a:t>
            </a:r>
            <a:r>
              <a:rPr lang="vi-VN" sz="1900" b="1" kern="0">
                <a:latin typeface="Times New Roman" panose="02020603050405020304" pitchFamily="18" charset="0"/>
                <a:ea typeface="Times New Roman" panose="02020603050405020304" pitchFamily="18" charset="0"/>
              </a:rPr>
              <a:t>2</a:t>
            </a:r>
            <a:r>
              <a:rPr lang="en-GB" sz="1900" b="1" kern="0">
                <a:latin typeface="Times New Roman" panose="02020603050405020304" pitchFamily="18" charset="0"/>
                <a:ea typeface="Times New Roman" panose="02020603050405020304" pitchFamily="18" charset="0"/>
              </a:rPr>
              <a:t>:  </a:t>
            </a:r>
            <a:r>
              <a:rPr lang="vi-VN" sz="1900" b="1" kern="0">
                <a:latin typeface="Times New Roman" panose="02020603050405020304" pitchFamily="18" charset="0"/>
                <a:ea typeface="Times New Roman" panose="02020603050405020304" pitchFamily="18" charset="0"/>
              </a:rPr>
              <a:t>Giáo viên dạy môn </a:t>
            </a:r>
            <a:r>
              <a:rPr lang="en-US" sz="1900" b="1" kern="0">
                <a:latin typeface="Times New Roman" panose="02020603050405020304" pitchFamily="18" charset="0"/>
                <a:ea typeface="Times New Roman" panose="02020603050405020304" pitchFamily="18" charset="0"/>
              </a:rPr>
              <a:t>Lịch sử là nghề nghiệp thuộc lĩnh vực</a:t>
            </a:r>
            <a:r>
              <a:rPr lang="en-GB" sz="1900" b="1" kern="0">
                <a:latin typeface="Times New Roman" panose="02020603050405020304" pitchFamily="18" charset="0"/>
                <a:ea typeface="Times New Roman" panose="02020603050405020304" pitchFamily="18" charset="0"/>
              </a:rPr>
              <a:t>?</a:t>
            </a:r>
            <a:br>
              <a:rPr lang="en-US" sz="1900" b="1" kern="0">
                <a:latin typeface="Times New Roman" panose="02020603050405020304" pitchFamily="18" charset="0"/>
                <a:ea typeface="Times New Roman" panose="02020603050405020304" pitchFamily="18" charset="0"/>
              </a:rPr>
            </a:br>
            <a:r>
              <a:rPr lang="vi-VN" sz="1900" b="1" kern="0">
                <a:latin typeface="Times New Roman" panose="02020603050405020304" pitchFamily="18" charset="0"/>
                <a:ea typeface="Times New Roman" panose="02020603050405020304" pitchFamily="18" charset="0"/>
              </a:rPr>
              <a:t>               </a:t>
            </a:r>
            <a:r>
              <a:rPr lang="en-GB" sz="1900" kern="0">
                <a:solidFill>
                  <a:schemeClr val="tx1"/>
                </a:solidFill>
                <a:latin typeface="Times New Roman" panose="02020603050405020304" pitchFamily="18" charset="0"/>
                <a:ea typeface="Times New Roman" panose="02020603050405020304" pitchFamily="18" charset="0"/>
              </a:rPr>
              <a:t>Khoa học, </a:t>
            </a:r>
            <a:r>
              <a:rPr lang="vi-VN" sz="1900" kern="0">
                <a:solidFill>
                  <a:schemeClr val="tx1"/>
                </a:solidFill>
                <a:latin typeface="Times New Roman" panose="02020603050405020304" pitchFamily="18" charset="0"/>
                <a:ea typeface="Times New Roman" panose="02020603050405020304" pitchFamily="18" charset="0"/>
              </a:rPr>
              <a:t>			         C</a:t>
            </a:r>
            <a:r>
              <a:rPr lang="en-GB" sz="1900" kern="0">
                <a:solidFill>
                  <a:schemeClr val="tx1"/>
                </a:solidFill>
                <a:latin typeface="Times New Roman" panose="02020603050405020304" pitchFamily="18" charset="0"/>
                <a:ea typeface="Times New Roman" panose="02020603050405020304" pitchFamily="18" charset="0"/>
              </a:rPr>
              <a:t>ông nghệ, </a:t>
            </a:r>
            <a:endParaRPr lang="vi-VN" sz="1900" kern="0">
              <a:solidFill>
                <a:schemeClr val="tx1"/>
              </a:solidFill>
              <a:latin typeface="Times New Roman" panose="02020603050405020304" pitchFamily="18" charset="0"/>
              <a:ea typeface="Times New Roman" panose="02020603050405020304" pitchFamily="18" charset="0"/>
            </a:endParaRPr>
          </a:p>
          <a:p>
            <a:pPr algn="l">
              <a:lnSpc>
                <a:spcPct val="120000"/>
              </a:lnSpc>
              <a:spcBef>
                <a:spcPts val="500"/>
              </a:spcBef>
              <a:spcAft>
                <a:spcPts val="500"/>
              </a:spcAft>
            </a:pPr>
            <a:r>
              <a:rPr lang="vi-VN" sz="1900" kern="0">
                <a:solidFill>
                  <a:schemeClr val="tx1"/>
                </a:solidFill>
                <a:latin typeface="Times New Roman" panose="02020603050405020304" pitchFamily="18" charset="0"/>
                <a:ea typeface="Times New Roman" panose="02020603050405020304" pitchFamily="18" charset="0"/>
              </a:rPr>
              <a:t>               Xã hội (không phải là nghề STEM)	         Kĩ</a:t>
            </a:r>
            <a:r>
              <a:rPr lang="en-GB" sz="1900" kern="0">
                <a:solidFill>
                  <a:schemeClr val="tx1"/>
                </a:solidFill>
                <a:latin typeface="Times New Roman" panose="02020603050405020304" pitchFamily="18" charset="0"/>
                <a:ea typeface="Times New Roman" panose="02020603050405020304" pitchFamily="18" charset="0"/>
              </a:rPr>
              <a:t> thuật</a:t>
            </a:r>
            <a:r>
              <a:rPr lang="vi-VN" sz="1900" b="1" kern="0">
                <a:latin typeface="Times New Roman" panose="02020603050405020304" pitchFamily="18" charset="0"/>
                <a:ea typeface="Times New Roman" panose="02020603050405020304" pitchFamily="18" charset="0"/>
              </a:rPr>
              <a:t>	</a:t>
            </a:r>
            <a:endParaRPr lang="vi-VN" sz="1900" kern="0"/>
          </a:p>
        </p:txBody>
      </p:sp>
      <p:sp>
        <p:nvSpPr>
          <p:cNvPr id="13" name="Flowchart: Connector 12">
            <a:extLst>
              <a:ext uri="{FF2B5EF4-FFF2-40B4-BE49-F238E27FC236}">
                <a16:creationId xmlns:a16="http://schemas.microsoft.com/office/drawing/2014/main" id="{D15203F2-DF01-4618-9A6A-16265C0A2DED}"/>
              </a:ext>
            </a:extLst>
          </p:cNvPr>
          <p:cNvSpPr/>
          <p:nvPr/>
        </p:nvSpPr>
        <p:spPr>
          <a:xfrm>
            <a:off x="468470" y="2400684"/>
            <a:ext cx="327546" cy="286603"/>
          </a:xfrm>
          <a:prstGeom prst="flowChartConnector">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Flowchart: Connector 13">
            <a:extLst>
              <a:ext uri="{FF2B5EF4-FFF2-40B4-BE49-F238E27FC236}">
                <a16:creationId xmlns:a16="http://schemas.microsoft.com/office/drawing/2014/main" id="{782BAB41-7078-41E5-8D81-500C9537BD8D}"/>
              </a:ext>
            </a:extLst>
          </p:cNvPr>
          <p:cNvSpPr/>
          <p:nvPr/>
        </p:nvSpPr>
        <p:spPr>
          <a:xfrm>
            <a:off x="4683595" y="2395522"/>
            <a:ext cx="327546" cy="286603"/>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Flowchart: Connector 14">
            <a:extLst>
              <a:ext uri="{FF2B5EF4-FFF2-40B4-BE49-F238E27FC236}">
                <a16:creationId xmlns:a16="http://schemas.microsoft.com/office/drawing/2014/main" id="{13220958-20A9-4085-B7C9-21D227966595}"/>
              </a:ext>
            </a:extLst>
          </p:cNvPr>
          <p:cNvSpPr/>
          <p:nvPr/>
        </p:nvSpPr>
        <p:spPr>
          <a:xfrm>
            <a:off x="468470" y="2850407"/>
            <a:ext cx="327546" cy="286603"/>
          </a:xfrm>
          <a:prstGeom prst="flowChartConnector">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Flowchart: Connector 15">
            <a:extLst>
              <a:ext uri="{FF2B5EF4-FFF2-40B4-BE49-F238E27FC236}">
                <a16:creationId xmlns:a16="http://schemas.microsoft.com/office/drawing/2014/main" id="{25E02856-063C-4C51-8955-741F7E11178F}"/>
              </a:ext>
            </a:extLst>
          </p:cNvPr>
          <p:cNvSpPr/>
          <p:nvPr/>
        </p:nvSpPr>
        <p:spPr>
          <a:xfrm>
            <a:off x="4683595" y="2815943"/>
            <a:ext cx="327546" cy="286603"/>
          </a:xfrm>
          <a:prstGeom prst="flowChartConnec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Flowchart: Connector 16">
            <a:extLst>
              <a:ext uri="{FF2B5EF4-FFF2-40B4-BE49-F238E27FC236}">
                <a16:creationId xmlns:a16="http://schemas.microsoft.com/office/drawing/2014/main" id="{0D9E3FA6-B5D4-4092-B26F-3BFCAC6B6261}"/>
              </a:ext>
            </a:extLst>
          </p:cNvPr>
          <p:cNvSpPr/>
          <p:nvPr/>
        </p:nvSpPr>
        <p:spPr>
          <a:xfrm>
            <a:off x="625242" y="3933072"/>
            <a:ext cx="327546" cy="286603"/>
          </a:xfrm>
          <a:prstGeom prst="flowChartConnector">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8" name="Flowchart: Connector 17">
            <a:extLst>
              <a:ext uri="{FF2B5EF4-FFF2-40B4-BE49-F238E27FC236}">
                <a16:creationId xmlns:a16="http://schemas.microsoft.com/office/drawing/2014/main" id="{78731282-021B-4709-9A01-660AF0CCE8FD}"/>
              </a:ext>
            </a:extLst>
          </p:cNvPr>
          <p:cNvSpPr/>
          <p:nvPr/>
        </p:nvSpPr>
        <p:spPr>
          <a:xfrm>
            <a:off x="632243" y="4353080"/>
            <a:ext cx="327546" cy="286603"/>
          </a:xfrm>
          <a:prstGeom prst="flowChartConnector">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9" name="Flowchart: Connector 18">
            <a:extLst>
              <a:ext uri="{FF2B5EF4-FFF2-40B4-BE49-F238E27FC236}">
                <a16:creationId xmlns:a16="http://schemas.microsoft.com/office/drawing/2014/main" id="{A4FD391D-D622-4A9C-AB86-2F2A0461F6B6}"/>
              </a:ext>
            </a:extLst>
          </p:cNvPr>
          <p:cNvSpPr/>
          <p:nvPr/>
        </p:nvSpPr>
        <p:spPr>
          <a:xfrm>
            <a:off x="3935663" y="3929814"/>
            <a:ext cx="327546" cy="286603"/>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Flowchart: Connector 19">
            <a:extLst>
              <a:ext uri="{FF2B5EF4-FFF2-40B4-BE49-F238E27FC236}">
                <a16:creationId xmlns:a16="http://schemas.microsoft.com/office/drawing/2014/main" id="{2BB723B3-913C-4D31-86B9-B260703406D6}"/>
              </a:ext>
            </a:extLst>
          </p:cNvPr>
          <p:cNvSpPr/>
          <p:nvPr/>
        </p:nvSpPr>
        <p:spPr>
          <a:xfrm>
            <a:off x="3935663" y="4353080"/>
            <a:ext cx="327546" cy="286603"/>
          </a:xfrm>
          <a:prstGeom prst="flowChartConnec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 name="Flowchart: Connector 20">
            <a:extLst>
              <a:ext uri="{FF2B5EF4-FFF2-40B4-BE49-F238E27FC236}">
                <a16:creationId xmlns:a16="http://schemas.microsoft.com/office/drawing/2014/main" id="{9776F7CD-C595-4C13-A446-FFC233DEF6BD}"/>
              </a:ext>
            </a:extLst>
          </p:cNvPr>
          <p:cNvSpPr/>
          <p:nvPr/>
        </p:nvSpPr>
        <p:spPr>
          <a:xfrm>
            <a:off x="732743" y="5217079"/>
            <a:ext cx="327546" cy="286603"/>
          </a:xfrm>
          <a:prstGeom prst="flowChartConnector">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2" name="Flowchart: Connector 21">
            <a:extLst>
              <a:ext uri="{FF2B5EF4-FFF2-40B4-BE49-F238E27FC236}">
                <a16:creationId xmlns:a16="http://schemas.microsoft.com/office/drawing/2014/main" id="{9666B126-F9B1-43D5-8CB4-F34BC5E019C2}"/>
              </a:ext>
            </a:extLst>
          </p:cNvPr>
          <p:cNvSpPr/>
          <p:nvPr/>
        </p:nvSpPr>
        <p:spPr>
          <a:xfrm>
            <a:off x="736995" y="6037629"/>
            <a:ext cx="327546" cy="286603"/>
          </a:xfrm>
          <a:prstGeom prst="flowChartConnector">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3" name="Flowchart: Connector 22">
            <a:extLst>
              <a:ext uri="{FF2B5EF4-FFF2-40B4-BE49-F238E27FC236}">
                <a16:creationId xmlns:a16="http://schemas.microsoft.com/office/drawing/2014/main" id="{96FF1383-4968-4219-B566-8CA2C23E3BE7}"/>
              </a:ext>
            </a:extLst>
          </p:cNvPr>
          <p:cNvSpPr/>
          <p:nvPr/>
        </p:nvSpPr>
        <p:spPr>
          <a:xfrm>
            <a:off x="736995" y="5622176"/>
            <a:ext cx="327546" cy="286603"/>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4" name="Flowchart: Connector 23">
            <a:extLst>
              <a:ext uri="{FF2B5EF4-FFF2-40B4-BE49-F238E27FC236}">
                <a16:creationId xmlns:a16="http://schemas.microsoft.com/office/drawing/2014/main" id="{3EEC3772-A5D8-4938-9850-3E5202EF4219}"/>
              </a:ext>
            </a:extLst>
          </p:cNvPr>
          <p:cNvSpPr/>
          <p:nvPr/>
        </p:nvSpPr>
        <p:spPr>
          <a:xfrm>
            <a:off x="711987" y="6453082"/>
            <a:ext cx="327546" cy="286603"/>
          </a:xfrm>
          <a:prstGeom prst="flowChartConnec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6" name="Picture 25">
            <a:extLst>
              <a:ext uri="{FF2B5EF4-FFF2-40B4-BE49-F238E27FC236}">
                <a16:creationId xmlns:a16="http://schemas.microsoft.com/office/drawing/2014/main" id="{E7136E0C-E2E7-498C-8F15-BB6B46E88B9E}"/>
              </a:ext>
            </a:extLst>
          </p:cNvPr>
          <p:cNvPicPr>
            <a:picLocks noChangeAspect="1"/>
          </p:cNvPicPr>
          <p:nvPr/>
        </p:nvPicPr>
        <p:blipFill>
          <a:blip r:embed="rId4"/>
          <a:stretch>
            <a:fillRect/>
          </a:stretch>
        </p:blipFill>
        <p:spPr>
          <a:xfrm>
            <a:off x="6865209" y="107066"/>
            <a:ext cx="5258534" cy="6296904"/>
          </a:xfrm>
          <a:prstGeom prst="rect">
            <a:avLst/>
          </a:prstGeom>
        </p:spPr>
      </p:pic>
      <p:pic>
        <p:nvPicPr>
          <p:cNvPr id="30" name="Picture 29">
            <a:extLst>
              <a:ext uri="{FF2B5EF4-FFF2-40B4-BE49-F238E27FC236}">
                <a16:creationId xmlns:a16="http://schemas.microsoft.com/office/drawing/2014/main" id="{022AE06A-F4F5-464D-A825-049EC7603E49}"/>
              </a:ext>
            </a:extLst>
          </p:cNvPr>
          <p:cNvPicPr>
            <a:picLocks noChangeAspect="1"/>
          </p:cNvPicPr>
          <p:nvPr/>
        </p:nvPicPr>
        <p:blipFill>
          <a:blip r:embed="rId5"/>
          <a:stretch>
            <a:fillRect/>
          </a:stretch>
        </p:blipFill>
        <p:spPr>
          <a:xfrm>
            <a:off x="6854785" y="116593"/>
            <a:ext cx="5287113" cy="6287377"/>
          </a:xfrm>
          <a:prstGeom prst="rect">
            <a:avLst/>
          </a:prstGeom>
        </p:spPr>
      </p:pic>
      <p:pic>
        <p:nvPicPr>
          <p:cNvPr id="32" name="Picture 31">
            <a:extLst>
              <a:ext uri="{FF2B5EF4-FFF2-40B4-BE49-F238E27FC236}">
                <a16:creationId xmlns:a16="http://schemas.microsoft.com/office/drawing/2014/main" id="{1B57319A-6AE4-40C4-A8AD-CB4557848FBC}"/>
              </a:ext>
            </a:extLst>
          </p:cNvPr>
          <p:cNvPicPr>
            <a:picLocks noChangeAspect="1"/>
          </p:cNvPicPr>
          <p:nvPr/>
        </p:nvPicPr>
        <p:blipFill>
          <a:blip r:embed="rId6"/>
          <a:stretch>
            <a:fillRect/>
          </a:stretch>
        </p:blipFill>
        <p:spPr>
          <a:xfrm>
            <a:off x="6861172" y="97540"/>
            <a:ext cx="5363323" cy="6306430"/>
          </a:xfrm>
          <a:prstGeom prst="rect">
            <a:avLst/>
          </a:prstGeom>
        </p:spPr>
      </p:pic>
    </p:spTree>
    <p:extLst>
      <p:ext uri="{BB962C8B-B14F-4D97-AF65-F5344CB8AC3E}">
        <p14:creationId xmlns:p14="http://schemas.microsoft.com/office/powerpoint/2010/main" val="1160693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2DB4E-E67A-40C4-A334-31BB2753552C}"/>
              </a:ext>
            </a:extLst>
          </p:cNvPr>
          <p:cNvSpPr>
            <a:spLocks noGrp="1"/>
          </p:cNvSpPr>
          <p:nvPr>
            <p:ph type="title"/>
          </p:nvPr>
        </p:nvSpPr>
        <p:spPr/>
        <p:txBody>
          <a:bodyPr/>
          <a:lstStyle/>
          <a:p>
            <a:endParaRPr lang="vi-VN"/>
          </a:p>
        </p:txBody>
      </p:sp>
      <p:sp>
        <p:nvSpPr>
          <p:cNvPr id="3" name="Title 2">
            <a:extLst>
              <a:ext uri="{FF2B5EF4-FFF2-40B4-BE49-F238E27FC236}">
                <a16:creationId xmlns:a16="http://schemas.microsoft.com/office/drawing/2014/main" id="{9FEC60F8-50E1-4650-84CA-01045DCCFDB3}"/>
              </a:ext>
            </a:extLst>
          </p:cNvPr>
          <p:cNvSpPr>
            <a:spLocks noGrp="1"/>
          </p:cNvSpPr>
          <p:nvPr>
            <p:ph type="title" idx="2"/>
          </p:nvPr>
        </p:nvSpPr>
        <p:spPr/>
        <p:txBody>
          <a:bodyPr/>
          <a:lstStyle/>
          <a:p>
            <a:endParaRPr lang="vi-VN"/>
          </a:p>
        </p:txBody>
      </p:sp>
      <p:sp>
        <p:nvSpPr>
          <p:cNvPr id="4" name="Title 3">
            <a:extLst>
              <a:ext uri="{FF2B5EF4-FFF2-40B4-BE49-F238E27FC236}">
                <a16:creationId xmlns:a16="http://schemas.microsoft.com/office/drawing/2014/main" id="{EE8182ED-FEE4-4738-A9B8-AC42C2FA7D7B}"/>
              </a:ext>
            </a:extLst>
          </p:cNvPr>
          <p:cNvSpPr>
            <a:spLocks noGrp="1"/>
          </p:cNvSpPr>
          <p:nvPr>
            <p:ph type="title" idx="3"/>
          </p:nvPr>
        </p:nvSpPr>
        <p:spPr/>
        <p:txBody>
          <a:bodyPr/>
          <a:lstStyle/>
          <a:p>
            <a:endParaRPr lang="vi-VN"/>
          </a:p>
        </p:txBody>
      </p:sp>
      <p:sp>
        <p:nvSpPr>
          <p:cNvPr id="5" name="Title 4">
            <a:extLst>
              <a:ext uri="{FF2B5EF4-FFF2-40B4-BE49-F238E27FC236}">
                <a16:creationId xmlns:a16="http://schemas.microsoft.com/office/drawing/2014/main" id="{A9A8F037-DA7B-4858-B135-144C7B97FA19}"/>
              </a:ext>
            </a:extLst>
          </p:cNvPr>
          <p:cNvSpPr>
            <a:spLocks noGrp="1"/>
          </p:cNvSpPr>
          <p:nvPr>
            <p:ph type="title" idx="4"/>
          </p:nvPr>
        </p:nvSpPr>
        <p:spPr/>
        <p:txBody>
          <a:bodyPr/>
          <a:lstStyle/>
          <a:p>
            <a:endParaRPr lang="vi-VN"/>
          </a:p>
        </p:txBody>
      </p:sp>
      <p:sp>
        <p:nvSpPr>
          <p:cNvPr id="6" name="Title 5">
            <a:extLst>
              <a:ext uri="{FF2B5EF4-FFF2-40B4-BE49-F238E27FC236}">
                <a16:creationId xmlns:a16="http://schemas.microsoft.com/office/drawing/2014/main" id="{5FDABC93-F21F-4044-8706-62FE254CFC67}"/>
              </a:ext>
            </a:extLst>
          </p:cNvPr>
          <p:cNvSpPr>
            <a:spLocks noGrp="1"/>
          </p:cNvSpPr>
          <p:nvPr>
            <p:ph type="ctrTitle" idx="5"/>
          </p:nvPr>
        </p:nvSpPr>
        <p:spPr/>
        <p:txBody>
          <a:bodyPr/>
          <a:lstStyle/>
          <a:p>
            <a:endParaRPr lang="vi-VN"/>
          </a:p>
        </p:txBody>
      </p:sp>
      <p:sp>
        <p:nvSpPr>
          <p:cNvPr id="7" name="Subtitle 6">
            <a:extLst>
              <a:ext uri="{FF2B5EF4-FFF2-40B4-BE49-F238E27FC236}">
                <a16:creationId xmlns:a16="http://schemas.microsoft.com/office/drawing/2014/main" id="{C8BEAD2A-7843-4D55-B98B-8E8D0F2C7A08}"/>
              </a:ext>
            </a:extLst>
          </p:cNvPr>
          <p:cNvSpPr>
            <a:spLocks noGrp="1"/>
          </p:cNvSpPr>
          <p:nvPr>
            <p:ph type="subTitle" idx="1"/>
          </p:nvPr>
        </p:nvSpPr>
        <p:spPr/>
        <p:txBody>
          <a:bodyPr/>
          <a:lstStyle/>
          <a:p>
            <a:endParaRPr lang="vi-VN"/>
          </a:p>
        </p:txBody>
      </p:sp>
      <p:sp>
        <p:nvSpPr>
          <p:cNvPr id="8" name="Subtitle 7">
            <a:extLst>
              <a:ext uri="{FF2B5EF4-FFF2-40B4-BE49-F238E27FC236}">
                <a16:creationId xmlns:a16="http://schemas.microsoft.com/office/drawing/2014/main" id="{2A6F5C5B-7D18-42F2-9E1D-F79C54B0E7A9}"/>
              </a:ext>
            </a:extLst>
          </p:cNvPr>
          <p:cNvSpPr>
            <a:spLocks noGrp="1"/>
          </p:cNvSpPr>
          <p:nvPr>
            <p:ph type="subTitle" idx="6"/>
          </p:nvPr>
        </p:nvSpPr>
        <p:spPr/>
        <p:txBody>
          <a:bodyPr/>
          <a:lstStyle/>
          <a:p>
            <a:endParaRPr lang="vi-VN"/>
          </a:p>
        </p:txBody>
      </p:sp>
      <p:sp>
        <p:nvSpPr>
          <p:cNvPr id="9" name="Subtitle 8">
            <a:extLst>
              <a:ext uri="{FF2B5EF4-FFF2-40B4-BE49-F238E27FC236}">
                <a16:creationId xmlns:a16="http://schemas.microsoft.com/office/drawing/2014/main" id="{43ACDF6B-ED09-42CD-AEFA-303BF1DF7B88}"/>
              </a:ext>
            </a:extLst>
          </p:cNvPr>
          <p:cNvSpPr>
            <a:spLocks noGrp="1"/>
          </p:cNvSpPr>
          <p:nvPr>
            <p:ph type="subTitle" idx="7"/>
          </p:nvPr>
        </p:nvSpPr>
        <p:spPr/>
        <p:txBody>
          <a:bodyPr/>
          <a:lstStyle/>
          <a:p>
            <a:endParaRPr lang="vi-VN"/>
          </a:p>
        </p:txBody>
      </p:sp>
      <p:sp>
        <p:nvSpPr>
          <p:cNvPr id="10" name="Subtitle 9">
            <a:extLst>
              <a:ext uri="{FF2B5EF4-FFF2-40B4-BE49-F238E27FC236}">
                <a16:creationId xmlns:a16="http://schemas.microsoft.com/office/drawing/2014/main" id="{AC2DC9D1-704A-48DE-8452-E6E5DCA94121}"/>
              </a:ext>
            </a:extLst>
          </p:cNvPr>
          <p:cNvSpPr>
            <a:spLocks noGrp="1"/>
          </p:cNvSpPr>
          <p:nvPr>
            <p:ph type="subTitle" idx="8"/>
          </p:nvPr>
        </p:nvSpPr>
        <p:spPr/>
        <p:txBody>
          <a:bodyPr/>
          <a:lstStyle/>
          <a:p>
            <a:endParaRPr lang="vi-VN"/>
          </a:p>
        </p:txBody>
      </p:sp>
      <p:sp>
        <p:nvSpPr>
          <p:cNvPr id="11" name="Subtitle 10">
            <a:extLst>
              <a:ext uri="{FF2B5EF4-FFF2-40B4-BE49-F238E27FC236}">
                <a16:creationId xmlns:a16="http://schemas.microsoft.com/office/drawing/2014/main" id="{DD9FAA29-41C7-42E1-B4C5-DBAF7EC32EBF}"/>
              </a:ext>
            </a:extLst>
          </p:cNvPr>
          <p:cNvSpPr>
            <a:spLocks noGrp="1"/>
          </p:cNvSpPr>
          <p:nvPr>
            <p:ph type="subTitle" idx="9"/>
          </p:nvPr>
        </p:nvSpPr>
        <p:spPr/>
        <p:txBody>
          <a:bodyPr/>
          <a:lstStyle/>
          <a:p>
            <a:endParaRPr lang="vi-VN"/>
          </a:p>
        </p:txBody>
      </p:sp>
    </p:spTree>
    <p:extLst>
      <p:ext uri="{BB962C8B-B14F-4D97-AF65-F5344CB8AC3E}">
        <p14:creationId xmlns:p14="http://schemas.microsoft.com/office/powerpoint/2010/main" val="9555583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3" name="Title 2">
            <a:extLst>
              <a:ext uri="{FF2B5EF4-FFF2-40B4-BE49-F238E27FC236}">
                <a16:creationId xmlns:a16="http://schemas.microsoft.com/office/drawing/2014/main" id="{2A7B7242-3829-4D64-8C00-FEECA585112B}"/>
              </a:ext>
            </a:extLst>
          </p:cNvPr>
          <p:cNvSpPr>
            <a:spLocks noGrp="1"/>
          </p:cNvSpPr>
          <p:nvPr>
            <p:ph type="ctrTitle" idx="5"/>
          </p:nvPr>
        </p:nvSpPr>
        <p:spPr>
          <a:xfrm>
            <a:off x="-231513" y="163585"/>
            <a:ext cx="11776400" cy="977200"/>
          </a:xfrm>
        </p:spPr>
        <p:txBody>
          <a:bodyPr/>
          <a:lstStyle/>
          <a:p>
            <a:r>
              <a:rPr lang="en-GB" sz="3200" b="1">
                <a:effectLst/>
                <a:latin typeface="Times New Roman" panose="02020603050405020304" pitchFamily="18" charset="0"/>
                <a:ea typeface="Calibri" panose="020F0502020204030204" pitchFamily="34" charset="0"/>
              </a:rPr>
              <a:t>2. Tìm hiểu về một số nghề nghiệp STEM phổ biến tại Ninh Bình</a:t>
            </a:r>
            <a:endParaRPr lang="vi-VN" sz="3200"/>
          </a:p>
        </p:txBody>
      </p:sp>
    </p:spTree>
    <p:extLst>
      <p:ext uri="{BB962C8B-B14F-4D97-AF65-F5344CB8AC3E}">
        <p14:creationId xmlns:p14="http://schemas.microsoft.com/office/powerpoint/2010/main" val="19961788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62F9705-07BE-49E5-8735-3F722AF59E3E}"/>
              </a:ext>
            </a:extLst>
          </p:cNvPr>
          <p:cNvGraphicFramePr>
            <a:graphicFrameLocks noGrp="1"/>
          </p:cNvGraphicFramePr>
          <p:nvPr/>
        </p:nvGraphicFramePr>
        <p:xfrm>
          <a:off x="568252" y="612675"/>
          <a:ext cx="11461896" cy="5670601"/>
        </p:xfrm>
        <a:graphic>
          <a:graphicData uri="http://schemas.openxmlformats.org/drawingml/2006/table">
            <a:tbl>
              <a:tblPr>
                <a:tableStyleId>{5C22544A-7EE6-4342-B048-85BDC9FD1C3A}</a:tableStyleId>
              </a:tblPr>
              <a:tblGrid>
                <a:gridCol w="1705048">
                  <a:extLst>
                    <a:ext uri="{9D8B030D-6E8A-4147-A177-3AD203B41FA5}">
                      <a16:colId xmlns:a16="http://schemas.microsoft.com/office/drawing/2014/main" val="3787932856"/>
                    </a:ext>
                  </a:extLst>
                </a:gridCol>
                <a:gridCol w="4868899">
                  <a:extLst>
                    <a:ext uri="{9D8B030D-6E8A-4147-A177-3AD203B41FA5}">
                      <a16:colId xmlns:a16="http://schemas.microsoft.com/office/drawing/2014/main" val="3304094934"/>
                    </a:ext>
                  </a:extLst>
                </a:gridCol>
                <a:gridCol w="4887949">
                  <a:extLst>
                    <a:ext uri="{9D8B030D-6E8A-4147-A177-3AD203B41FA5}">
                      <a16:colId xmlns:a16="http://schemas.microsoft.com/office/drawing/2014/main" val="2076306536"/>
                    </a:ext>
                  </a:extLst>
                </a:gridCol>
              </a:tblGrid>
              <a:tr h="454125">
                <a:tc>
                  <a:txBody>
                    <a:bodyPr/>
                    <a:lstStyle/>
                    <a:p>
                      <a:pPr algn="ctr">
                        <a:lnSpc>
                          <a:spcPct val="107000"/>
                        </a:lnSpc>
                        <a:spcAft>
                          <a:spcPts val="0"/>
                        </a:spcAft>
                      </a:pPr>
                      <a:r>
                        <a:rPr lang="en-GB" sz="1900" b="1" dirty="0" err="1">
                          <a:effectLst/>
                          <a:latin typeface="Times New Roman" panose="02020603050405020304" pitchFamily="18" charset="0"/>
                          <a:cs typeface="Times New Roman" panose="02020603050405020304" pitchFamily="18" charset="0"/>
                        </a:rPr>
                        <a:t>Tên</a:t>
                      </a:r>
                      <a:r>
                        <a:rPr lang="en-GB" sz="1900" b="1" dirty="0">
                          <a:effectLst/>
                          <a:latin typeface="Times New Roman" panose="02020603050405020304" pitchFamily="18" charset="0"/>
                          <a:cs typeface="Times New Roman" panose="02020603050405020304" pitchFamily="18" charset="0"/>
                        </a:rPr>
                        <a:t> </a:t>
                      </a:r>
                      <a:r>
                        <a:rPr lang="en-GB" sz="1900" b="1" dirty="0" err="1">
                          <a:effectLst/>
                          <a:latin typeface="Times New Roman" panose="02020603050405020304" pitchFamily="18" charset="0"/>
                          <a:cs typeface="Times New Roman" panose="02020603050405020304" pitchFamily="18" charset="0"/>
                        </a:rPr>
                        <a:t>nghề</a:t>
                      </a:r>
                      <a:r>
                        <a:rPr lang="en-GB" sz="1900" b="1" dirty="0">
                          <a:effectLst/>
                          <a:latin typeface="Times New Roman" panose="02020603050405020304" pitchFamily="18" charset="0"/>
                          <a:cs typeface="Times New Roman" panose="02020603050405020304" pitchFamily="18" charset="0"/>
                        </a:rPr>
                        <a:t> stem</a:t>
                      </a:r>
                      <a:endParaRPr lang="en-GB" sz="19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559" marR="495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n-GB" sz="1900" b="1" dirty="0" err="1">
                          <a:effectLst/>
                          <a:latin typeface="Times New Roman" panose="02020603050405020304" pitchFamily="18" charset="0"/>
                          <a:ea typeface="Calibri" panose="020F0502020204030204" pitchFamily="34" charset="0"/>
                          <a:cs typeface="Times New Roman" panose="02020603050405020304" pitchFamily="18" charset="0"/>
                        </a:rPr>
                        <a:t>Đặc</a:t>
                      </a:r>
                      <a:r>
                        <a:rPr lang="en-GB" sz="19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900" b="1" dirty="0" err="1">
                          <a:effectLst/>
                          <a:latin typeface="Times New Roman" panose="02020603050405020304" pitchFamily="18" charset="0"/>
                          <a:ea typeface="Calibri" panose="020F0502020204030204" pitchFamily="34" charset="0"/>
                          <a:cs typeface="Times New Roman" panose="02020603050405020304" pitchFamily="18" charset="0"/>
                        </a:rPr>
                        <a:t>điểm</a:t>
                      </a:r>
                      <a:r>
                        <a:rPr lang="en-GB" sz="19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900" b="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GB" sz="19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900" b="1" dirty="0" err="1">
                          <a:effectLst/>
                          <a:latin typeface="Times New Roman" panose="02020603050405020304" pitchFamily="18" charset="0"/>
                          <a:ea typeface="Calibri" panose="020F0502020204030204" pitchFamily="34" charset="0"/>
                          <a:cs typeface="Times New Roman" panose="02020603050405020304" pitchFamily="18" charset="0"/>
                        </a:rPr>
                        <a:t>ngành</a:t>
                      </a:r>
                      <a:r>
                        <a:rPr lang="en-GB" sz="19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900" b="1" dirty="0" err="1">
                          <a:effectLst/>
                          <a:latin typeface="Times New Roman" panose="02020603050405020304" pitchFamily="18" charset="0"/>
                          <a:ea typeface="Calibri" panose="020F0502020204030204" pitchFamily="34" charset="0"/>
                          <a:cs typeface="Times New Roman" panose="02020603050405020304" pitchFamily="18" charset="0"/>
                        </a:rPr>
                        <a:t>nghề</a:t>
                      </a:r>
                      <a:endParaRPr lang="en-GB" sz="19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559" marR="495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n-GB" sz="1900" b="1" dirty="0" err="1">
                          <a:effectLst/>
                          <a:latin typeface="Times New Roman" panose="02020603050405020304" pitchFamily="18" charset="0"/>
                          <a:cs typeface="Times New Roman" panose="02020603050405020304" pitchFamily="18" charset="0"/>
                        </a:rPr>
                        <a:t>Yêu</a:t>
                      </a:r>
                      <a:r>
                        <a:rPr lang="en-GB" sz="1900" b="1" dirty="0">
                          <a:effectLst/>
                          <a:latin typeface="Times New Roman" panose="02020603050405020304" pitchFamily="18" charset="0"/>
                          <a:cs typeface="Times New Roman" panose="02020603050405020304" pitchFamily="18" charset="0"/>
                        </a:rPr>
                        <a:t> </a:t>
                      </a:r>
                      <a:r>
                        <a:rPr lang="en-GB" sz="1900" b="1" dirty="0" err="1">
                          <a:effectLst/>
                          <a:latin typeface="Times New Roman" panose="02020603050405020304" pitchFamily="18" charset="0"/>
                          <a:cs typeface="Times New Roman" panose="02020603050405020304" pitchFamily="18" charset="0"/>
                        </a:rPr>
                        <a:t>cầu</a:t>
                      </a:r>
                      <a:r>
                        <a:rPr lang="en-GB" sz="1900" b="1" dirty="0">
                          <a:effectLst/>
                          <a:latin typeface="Times New Roman" panose="02020603050405020304" pitchFamily="18" charset="0"/>
                          <a:cs typeface="Times New Roman" panose="02020603050405020304" pitchFamily="18" charset="0"/>
                        </a:rPr>
                        <a:t> </a:t>
                      </a:r>
                      <a:r>
                        <a:rPr lang="en-GB" sz="1900" b="1" dirty="0" err="1">
                          <a:effectLst/>
                          <a:latin typeface="Times New Roman" panose="02020603050405020304" pitchFamily="18" charset="0"/>
                          <a:cs typeface="Times New Roman" panose="02020603050405020304" pitchFamily="18" charset="0"/>
                        </a:rPr>
                        <a:t>về</a:t>
                      </a:r>
                      <a:r>
                        <a:rPr lang="en-GB" sz="1900" b="1" dirty="0">
                          <a:effectLst/>
                          <a:latin typeface="Times New Roman" panose="02020603050405020304" pitchFamily="18" charset="0"/>
                          <a:cs typeface="Times New Roman" panose="02020603050405020304" pitchFamily="18" charset="0"/>
                        </a:rPr>
                        <a:t> </a:t>
                      </a:r>
                      <a:r>
                        <a:rPr lang="en-GB" sz="1900" b="1" dirty="0" err="1">
                          <a:effectLst/>
                          <a:latin typeface="Times New Roman" panose="02020603050405020304" pitchFamily="18" charset="0"/>
                          <a:cs typeface="Times New Roman" panose="02020603050405020304" pitchFamily="18" charset="0"/>
                        </a:rPr>
                        <a:t>năng</a:t>
                      </a:r>
                      <a:r>
                        <a:rPr lang="en-GB" sz="1900" b="1" dirty="0">
                          <a:effectLst/>
                          <a:latin typeface="Times New Roman" panose="02020603050405020304" pitchFamily="18" charset="0"/>
                          <a:cs typeface="Times New Roman" panose="02020603050405020304" pitchFamily="18" charset="0"/>
                        </a:rPr>
                        <a:t> </a:t>
                      </a:r>
                      <a:r>
                        <a:rPr lang="en-GB" sz="1900" b="1" dirty="0" err="1">
                          <a:effectLst/>
                          <a:latin typeface="Times New Roman" panose="02020603050405020304" pitchFamily="18" charset="0"/>
                          <a:cs typeface="Times New Roman" panose="02020603050405020304" pitchFamily="18" charset="0"/>
                        </a:rPr>
                        <a:t>lực</a:t>
                      </a:r>
                      <a:endParaRPr lang="en-GB" sz="19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559" marR="495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89877076"/>
                  </a:ext>
                </a:extLst>
              </a:tr>
              <a:tr h="314657">
                <a:tc>
                  <a:txBody>
                    <a:bodyPr/>
                    <a:lstStyle/>
                    <a:p>
                      <a:pPr algn="just" fontAlgn="base">
                        <a:lnSpc>
                          <a:spcPct val="107000"/>
                        </a:lnSpc>
                        <a:spcAft>
                          <a:spcPts val="0"/>
                        </a:spcAft>
                      </a:pPr>
                      <a:r>
                        <a:rPr lang="en-GB" sz="1900" dirty="0">
                          <a:effectLst/>
                          <a:latin typeface="Times New Roman" panose="02020603050405020304" pitchFamily="18" charset="0"/>
                          <a:cs typeface="Times New Roman" panose="02020603050405020304" pitchFamily="18" charset="0"/>
                        </a:rPr>
                        <a:t>1. </a:t>
                      </a:r>
                      <a:r>
                        <a:rPr lang="en-GB" sz="1900" dirty="0" err="1">
                          <a:effectLst/>
                          <a:latin typeface="Times New Roman" panose="02020603050405020304" pitchFamily="18" charset="0"/>
                          <a:cs typeface="Times New Roman" panose="02020603050405020304" pitchFamily="18" charset="0"/>
                        </a:rPr>
                        <a:t>Nhà</a:t>
                      </a:r>
                      <a:r>
                        <a:rPr lang="en-GB" sz="1900" dirty="0">
                          <a:effectLst/>
                          <a:latin typeface="Times New Roman" panose="02020603050405020304" pitchFamily="18" charset="0"/>
                          <a:cs typeface="Times New Roman" panose="02020603050405020304" pitchFamily="18" charset="0"/>
                        </a:rPr>
                        <a:t> khoa </a:t>
                      </a:r>
                      <a:r>
                        <a:rPr lang="en-GB" sz="1900" dirty="0" err="1">
                          <a:effectLst/>
                          <a:latin typeface="Times New Roman" panose="02020603050405020304" pitchFamily="18" charset="0"/>
                          <a:cs typeface="Times New Roman" panose="02020603050405020304" pitchFamily="18" charset="0"/>
                        </a:rPr>
                        <a:t>học</a:t>
                      </a:r>
                      <a:endParaRPr lang="en-GB" sz="1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559" marR="495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base">
                        <a:lnSpc>
                          <a:spcPct val="107000"/>
                        </a:lnSpc>
                        <a:spcAft>
                          <a:spcPts val="0"/>
                        </a:spcAft>
                      </a:pPr>
                      <a:r>
                        <a:rPr lang="en-GB" sz="1900" dirty="0">
                          <a:effectLst/>
                          <a:latin typeface="Times New Roman" panose="02020603050405020304" pitchFamily="18" charset="0"/>
                          <a:cs typeface="Times New Roman" panose="02020603050405020304" pitchFamily="18" charset="0"/>
                        </a:rPr>
                        <a:t>A. </a:t>
                      </a:r>
                      <a:r>
                        <a:rPr lang="en-GB" sz="1900" dirty="0" err="1">
                          <a:effectLst/>
                          <a:latin typeface="Times New Roman" panose="02020603050405020304" pitchFamily="18" charset="0"/>
                          <a:cs typeface="Times New Roman" panose="02020603050405020304" pitchFamily="18" charset="0"/>
                        </a:rPr>
                        <a:t>nghiên</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cứu</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về</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hệ</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thống</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các</a:t>
                      </a:r>
                      <a:r>
                        <a:rPr lang="en-GB" sz="1900" dirty="0">
                          <a:effectLst/>
                          <a:latin typeface="Times New Roman" panose="02020603050405020304" pitchFamily="18" charset="0"/>
                          <a:cs typeface="Times New Roman" panose="02020603050405020304" pitchFamily="18" charset="0"/>
                        </a:rPr>
                        <a:t> tri </a:t>
                      </a:r>
                      <a:r>
                        <a:rPr lang="en-GB" sz="1900" dirty="0" err="1">
                          <a:effectLst/>
                          <a:latin typeface="Times New Roman" panose="02020603050405020304" pitchFamily="18" charset="0"/>
                          <a:cs typeface="Times New Roman" panose="02020603050405020304" pitchFamily="18" charset="0"/>
                        </a:rPr>
                        <a:t>thức</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các</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hiện</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tượng</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tự</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nhiên</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xã</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hội</a:t>
                      </a:r>
                      <a:r>
                        <a:rPr lang="en-GB" sz="1900" dirty="0">
                          <a:effectLst/>
                          <a:latin typeface="Times New Roman" panose="02020603050405020304" pitchFamily="18" charset="0"/>
                          <a:cs typeface="Times New Roman" panose="02020603050405020304" pitchFamily="18" charset="0"/>
                        </a:rPr>
                        <a:t>.</a:t>
                      </a:r>
                      <a:endParaRPr lang="en-GB" sz="1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559" marR="495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lvl="0" indent="-342900" algn="just" fontAlgn="base">
                        <a:lnSpc>
                          <a:spcPct val="107000"/>
                        </a:lnSpc>
                        <a:spcAft>
                          <a:spcPts val="0"/>
                        </a:spcAft>
                        <a:buFont typeface="+mj-lt"/>
                        <a:buAutoNum type="alphaLcPeriod"/>
                      </a:pP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có</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kiến</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thức</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sâu</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rộng</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trong</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lĩnh</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vực</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nghiên</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cứu</a:t>
                      </a:r>
                      <a:endParaRPr lang="en-GB" sz="1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559" marR="495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66730922"/>
                  </a:ext>
                </a:extLst>
              </a:tr>
              <a:tr h="335298">
                <a:tc>
                  <a:txBody>
                    <a:bodyPr/>
                    <a:lstStyle/>
                    <a:p>
                      <a:pPr algn="just" fontAlgn="base">
                        <a:lnSpc>
                          <a:spcPct val="107000"/>
                        </a:lnSpc>
                        <a:spcAft>
                          <a:spcPts val="0"/>
                        </a:spcAft>
                      </a:pPr>
                      <a:r>
                        <a:rPr lang="en-GB" sz="1900" dirty="0">
                          <a:effectLst/>
                          <a:latin typeface="Times New Roman" panose="02020603050405020304" pitchFamily="18" charset="0"/>
                          <a:cs typeface="Times New Roman" panose="02020603050405020304" pitchFamily="18" charset="0"/>
                        </a:rPr>
                        <a:t>2. </a:t>
                      </a:r>
                      <a:r>
                        <a:rPr lang="en-GB" sz="1900" dirty="0" err="1">
                          <a:effectLst/>
                          <a:latin typeface="Times New Roman" panose="02020603050405020304" pitchFamily="18" charset="0"/>
                          <a:cs typeface="Times New Roman" panose="02020603050405020304" pitchFamily="18" charset="0"/>
                        </a:rPr>
                        <a:t>Kỹ</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sư</a:t>
                      </a:r>
                      <a:endParaRPr lang="en-GB" sz="1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559" marR="495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7000"/>
                        </a:lnSpc>
                        <a:spcAft>
                          <a:spcPts val="0"/>
                        </a:spcAft>
                      </a:pPr>
                      <a:r>
                        <a:rPr lang="en-GB" sz="1900" dirty="0">
                          <a:effectLst/>
                          <a:latin typeface="Times New Roman" panose="02020603050405020304" pitchFamily="18" charset="0"/>
                          <a:cs typeface="Times New Roman" panose="02020603050405020304" pitchFamily="18" charset="0"/>
                        </a:rPr>
                        <a:t> B.  </a:t>
                      </a:r>
                      <a:r>
                        <a:rPr lang="en-GB" sz="1900" dirty="0" err="1">
                          <a:effectLst/>
                          <a:latin typeface="Times New Roman" panose="02020603050405020304" pitchFamily="18" charset="0"/>
                          <a:cs typeface="Times New Roman" panose="02020603050405020304" pitchFamily="18" charset="0"/>
                        </a:rPr>
                        <a:t>áp</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dụng</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các</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phương</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pháp</a:t>
                      </a:r>
                      <a:r>
                        <a:rPr lang="en-GB" sz="1900" dirty="0">
                          <a:effectLst/>
                          <a:latin typeface="Times New Roman" panose="02020603050405020304" pitchFamily="18" charset="0"/>
                          <a:cs typeface="Times New Roman" panose="02020603050405020304" pitchFamily="18" charset="0"/>
                        </a:rPr>
                        <a:t> khoa </a:t>
                      </a:r>
                      <a:r>
                        <a:rPr lang="en-GB" sz="1900" dirty="0" err="1">
                          <a:effectLst/>
                          <a:latin typeface="Times New Roman" panose="02020603050405020304" pitchFamily="18" charset="0"/>
                          <a:cs typeface="Times New Roman" panose="02020603050405020304" pitchFamily="18" charset="0"/>
                        </a:rPr>
                        <a:t>học</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trong</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các</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lĩnh</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vực</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ngành</a:t>
                      </a:r>
                      <a:endParaRPr lang="en-GB" sz="1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559" marR="495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7000"/>
                        </a:lnSpc>
                        <a:spcAft>
                          <a:spcPts val="0"/>
                        </a:spcAft>
                      </a:pPr>
                      <a:r>
                        <a:rPr lang="en-GB" sz="1900" dirty="0">
                          <a:effectLst/>
                          <a:latin typeface="Times New Roman" panose="02020603050405020304" pitchFamily="18" charset="0"/>
                          <a:cs typeface="Times New Roman" panose="02020603050405020304" pitchFamily="18" charset="0"/>
                        </a:rPr>
                        <a:t>b.  </a:t>
                      </a:r>
                      <a:r>
                        <a:rPr lang="en-GB" sz="1900" dirty="0" err="1">
                          <a:effectLst/>
                          <a:latin typeface="Times New Roman" panose="02020603050405020304" pitchFamily="18" charset="0"/>
                          <a:cs typeface="Times New Roman" panose="02020603050405020304" pitchFamily="18" charset="0"/>
                        </a:rPr>
                        <a:t>có</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kỹ</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năng</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nghiên</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cứu</a:t>
                      </a:r>
                      <a:endParaRPr lang="en-GB" sz="1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559" marR="495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3486002"/>
                  </a:ext>
                </a:extLst>
              </a:tr>
              <a:tr h="452989">
                <a:tc>
                  <a:txBody>
                    <a:bodyPr/>
                    <a:lstStyle/>
                    <a:p>
                      <a:pPr algn="just" fontAlgn="base">
                        <a:lnSpc>
                          <a:spcPct val="107000"/>
                        </a:lnSpc>
                        <a:spcAft>
                          <a:spcPts val="0"/>
                        </a:spcAft>
                      </a:pPr>
                      <a:r>
                        <a:rPr lang="en-GB" sz="1900" dirty="0">
                          <a:effectLst/>
                          <a:latin typeface="Times New Roman" panose="02020603050405020304" pitchFamily="18" charset="0"/>
                          <a:cs typeface="Times New Roman" panose="02020603050405020304" pitchFamily="18" charset="0"/>
                        </a:rPr>
                        <a:t>3. </a:t>
                      </a:r>
                      <a:r>
                        <a:rPr lang="en-GB" sz="1900" dirty="0" err="1">
                          <a:effectLst/>
                          <a:latin typeface="Times New Roman" panose="02020603050405020304" pitchFamily="18" charset="0"/>
                          <a:cs typeface="Times New Roman" panose="02020603050405020304" pitchFamily="18" charset="0"/>
                        </a:rPr>
                        <a:t>Lập</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trình</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viên</a:t>
                      </a:r>
                      <a:endParaRPr lang="en-GB" sz="1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559" marR="495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7000"/>
                        </a:lnSpc>
                        <a:spcAft>
                          <a:spcPts val="0"/>
                        </a:spcAft>
                      </a:pPr>
                      <a:r>
                        <a:rPr lang="en-GB" sz="1900" dirty="0">
                          <a:effectLst/>
                          <a:latin typeface="Times New Roman" panose="02020603050405020304" pitchFamily="18" charset="0"/>
                          <a:cs typeface="Times New Roman" panose="02020603050405020304" pitchFamily="18" charset="0"/>
                        </a:rPr>
                        <a:t>C.   </a:t>
                      </a:r>
                      <a:r>
                        <a:rPr lang="en-GB" sz="1900" dirty="0" err="1">
                          <a:effectLst/>
                          <a:latin typeface="Times New Roman" panose="02020603050405020304" pitchFamily="18" charset="0"/>
                          <a:cs typeface="Times New Roman" panose="02020603050405020304" pitchFamily="18" charset="0"/>
                        </a:rPr>
                        <a:t>thực</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thi</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áp</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dụng</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các</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nghiệp</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vụ</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kỹ</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thuật</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nghiên</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cứu</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phát</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minh</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các</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máy</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móc</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công</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nghệ</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để</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phục</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vụ</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cho</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hoạt</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động</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cuộc</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sống</a:t>
                      </a:r>
                      <a:r>
                        <a:rPr lang="en-GB" sz="1900" dirty="0">
                          <a:effectLst/>
                          <a:latin typeface="Times New Roman" panose="02020603050405020304" pitchFamily="18" charset="0"/>
                          <a:cs typeface="Times New Roman" panose="02020603050405020304" pitchFamily="18" charset="0"/>
                        </a:rPr>
                        <a:t>, khoa </a:t>
                      </a:r>
                      <a:r>
                        <a:rPr lang="en-GB" sz="1900" dirty="0" err="1">
                          <a:effectLst/>
                          <a:latin typeface="Times New Roman" panose="02020603050405020304" pitchFamily="18" charset="0"/>
                          <a:cs typeface="Times New Roman" panose="02020603050405020304" pitchFamily="18" charset="0"/>
                        </a:rPr>
                        <a:t>học</a:t>
                      </a:r>
                      <a:r>
                        <a:rPr lang="en-GB" sz="1900" dirty="0">
                          <a:effectLst/>
                          <a:latin typeface="Times New Roman" panose="02020603050405020304" pitchFamily="18" charset="0"/>
                          <a:cs typeface="Times New Roman" panose="02020603050405020304" pitchFamily="18" charset="0"/>
                        </a:rPr>
                        <a:t>.</a:t>
                      </a:r>
                      <a:endParaRPr lang="en-GB" sz="1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559" marR="495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7000"/>
                        </a:lnSpc>
                        <a:spcAft>
                          <a:spcPts val="0"/>
                        </a:spcAft>
                      </a:pPr>
                      <a:r>
                        <a:rPr lang="en-GB" sz="1900" dirty="0">
                          <a:effectLst/>
                          <a:latin typeface="Times New Roman" panose="02020603050405020304" pitchFamily="18" charset="0"/>
                          <a:cs typeface="Times New Roman" panose="02020603050405020304" pitchFamily="18" charset="0"/>
                        </a:rPr>
                        <a:t> c.  </a:t>
                      </a:r>
                      <a:r>
                        <a:rPr lang="en-GB" sz="1900" dirty="0" err="1">
                          <a:effectLst/>
                          <a:latin typeface="Times New Roman" panose="02020603050405020304" pitchFamily="18" charset="0"/>
                          <a:cs typeface="Times New Roman" panose="02020603050405020304" pitchFamily="18" charset="0"/>
                        </a:rPr>
                        <a:t>có</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kiến</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thức</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sâu</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rộng</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trong</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lĩnh</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vực</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kỹ</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thuật</a:t>
                      </a:r>
                      <a:endParaRPr lang="en-GB" sz="1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559" marR="495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16673571"/>
                  </a:ext>
                </a:extLst>
              </a:tr>
              <a:tr h="466354">
                <a:tc>
                  <a:txBody>
                    <a:bodyPr/>
                    <a:lstStyle/>
                    <a:p>
                      <a:pPr algn="just" fontAlgn="base">
                        <a:lnSpc>
                          <a:spcPct val="107000"/>
                        </a:lnSpc>
                        <a:spcAft>
                          <a:spcPts val="0"/>
                        </a:spcAft>
                      </a:pPr>
                      <a:r>
                        <a:rPr lang="en-GB" sz="1900" dirty="0">
                          <a:effectLst/>
                          <a:latin typeface="Times New Roman" panose="02020603050405020304" pitchFamily="18" charset="0"/>
                          <a:cs typeface="Times New Roman" panose="02020603050405020304" pitchFamily="18" charset="0"/>
                        </a:rPr>
                        <a:t>4. </a:t>
                      </a:r>
                      <a:r>
                        <a:rPr lang="en-GB" sz="1900" dirty="0" err="1">
                          <a:effectLst/>
                          <a:latin typeface="Times New Roman" panose="02020603050405020304" pitchFamily="18" charset="0"/>
                          <a:cs typeface="Times New Roman" panose="02020603050405020304" pitchFamily="18" charset="0"/>
                        </a:rPr>
                        <a:t>Giáo</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viên</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giảng</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viên</a:t>
                      </a:r>
                      <a:r>
                        <a:rPr lang="en-GB" sz="1900" dirty="0">
                          <a:effectLst/>
                          <a:latin typeface="Times New Roman" panose="02020603050405020304" pitchFamily="18" charset="0"/>
                          <a:cs typeface="Times New Roman" panose="02020603050405020304" pitchFamily="18" charset="0"/>
                        </a:rPr>
                        <a:t> stem</a:t>
                      </a:r>
                      <a:endParaRPr lang="en-GB" sz="1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559" marR="495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7000"/>
                        </a:lnSpc>
                        <a:spcAft>
                          <a:spcPts val="0"/>
                        </a:spcAft>
                      </a:pPr>
                      <a:r>
                        <a:rPr lang="en-GB" sz="1900" dirty="0">
                          <a:effectLst/>
                          <a:latin typeface="Times New Roman" panose="02020603050405020304" pitchFamily="18" charset="0"/>
                          <a:cs typeface="Times New Roman" panose="02020603050405020304" pitchFamily="18" charset="0"/>
                        </a:rPr>
                        <a:t> D.  </a:t>
                      </a:r>
                      <a:r>
                        <a:rPr lang="en-GB" sz="1900" dirty="0" err="1">
                          <a:effectLst/>
                          <a:latin typeface="Times New Roman" panose="02020603050405020304" pitchFamily="18" charset="0"/>
                          <a:cs typeface="Times New Roman" panose="02020603050405020304" pitchFamily="18" charset="0"/>
                        </a:rPr>
                        <a:t>thiết</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kế</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xây</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dựng</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và</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bảo</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trì</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các</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chương</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trình</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máy</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tính</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trên</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các</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công</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cụ</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lập</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trình</a:t>
                      </a:r>
                      <a:r>
                        <a:rPr lang="en-GB" sz="1900" dirty="0">
                          <a:effectLst/>
                          <a:latin typeface="Times New Roman" panose="02020603050405020304" pitchFamily="18" charset="0"/>
                          <a:cs typeface="Times New Roman" panose="02020603050405020304" pitchFamily="18" charset="0"/>
                        </a:rPr>
                        <a:t>.</a:t>
                      </a:r>
                      <a:endParaRPr lang="en-GB" sz="1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559" marR="495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7000"/>
                        </a:lnSpc>
                        <a:spcAft>
                          <a:spcPts val="0"/>
                        </a:spcAft>
                      </a:pPr>
                      <a:r>
                        <a:rPr lang="en-GB" sz="1900" dirty="0">
                          <a:effectLst/>
                          <a:latin typeface="Times New Roman" panose="02020603050405020304" pitchFamily="18" charset="0"/>
                          <a:cs typeface="Times New Roman" panose="02020603050405020304" pitchFamily="18" charset="0"/>
                        </a:rPr>
                        <a:t> d.  </a:t>
                      </a:r>
                      <a:r>
                        <a:rPr lang="en-GB" sz="1900" dirty="0" err="1">
                          <a:effectLst/>
                          <a:latin typeface="Times New Roman" panose="02020603050405020304" pitchFamily="18" charset="0"/>
                          <a:cs typeface="Times New Roman" panose="02020603050405020304" pitchFamily="18" charset="0"/>
                        </a:rPr>
                        <a:t>có</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kỹ</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năng</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kỹ</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thuật</a:t>
                      </a:r>
                      <a:endParaRPr lang="en-GB" sz="1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559" marR="495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2370571"/>
                  </a:ext>
                </a:extLst>
              </a:tr>
              <a:tr h="246072">
                <a:tc>
                  <a:txBody>
                    <a:bodyPr/>
                    <a:lstStyle/>
                    <a:p>
                      <a:pPr algn="just">
                        <a:lnSpc>
                          <a:spcPct val="107000"/>
                        </a:lnSpc>
                        <a:spcAft>
                          <a:spcPts val="0"/>
                        </a:spcAft>
                      </a:pPr>
                      <a:r>
                        <a:rPr lang="en-GB" sz="1900" dirty="0">
                          <a:effectLst/>
                          <a:latin typeface="Times New Roman" panose="02020603050405020304" pitchFamily="18" charset="0"/>
                          <a:cs typeface="Times New Roman" panose="02020603050405020304" pitchFamily="18" charset="0"/>
                        </a:rPr>
                        <a:t> </a:t>
                      </a:r>
                      <a:endParaRPr lang="en-GB" sz="1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559" marR="495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7000"/>
                        </a:lnSpc>
                        <a:spcAft>
                          <a:spcPts val="0"/>
                        </a:spcAft>
                      </a:pPr>
                      <a:r>
                        <a:rPr lang="en-GB" sz="1900" dirty="0">
                          <a:effectLst/>
                          <a:latin typeface="Times New Roman" panose="02020603050405020304" pitchFamily="18" charset="0"/>
                          <a:cs typeface="Times New Roman" panose="02020603050405020304" pitchFamily="18" charset="0"/>
                        </a:rPr>
                        <a:t> E.  </a:t>
                      </a:r>
                      <a:r>
                        <a:rPr lang="en-GB" sz="1900" dirty="0" err="1">
                          <a:effectLst/>
                          <a:latin typeface="Times New Roman" panose="02020603050405020304" pitchFamily="18" charset="0"/>
                          <a:cs typeface="Times New Roman" panose="02020603050405020304" pitchFamily="18" charset="0"/>
                        </a:rPr>
                        <a:t>giáo</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viên</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dạy</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các</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môn</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học</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thuộc</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lĩnh</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vực</a:t>
                      </a:r>
                      <a:r>
                        <a:rPr lang="en-GB" sz="1900" dirty="0">
                          <a:effectLst/>
                          <a:latin typeface="Times New Roman" panose="02020603050405020304" pitchFamily="18" charset="0"/>
                          <a:cs typeface="Times New Roman" panose="02020603050405020304" pitchFamily="18" charset="0"/>
                        </a:rPr>
                        <a:t> stem</a:t>
                      </a:r>
                      <a:endParaRPr lang="en-GB" sz="1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559" marR="495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7000"/>
                        </a:lnSpc>
                        <a:spcAft>
                          <a:spcPts val="0"/>
                        </a:spcAft>
                      </a:pPr>
                      <a:r>
                        <a:rPr lang="en-GB" sz="1900" dirty="0">
                          <a:effectLst/>
                          <a:latin typeface="Times New Roman" panose="02020603050405020304" pitchFamily="18" charset="0"/>
                          <a:cs typeface="Times New Roman" panose="02020603050405020304" pitchFamily="18" charset="0"/>
                        </a:rPr>
                        <a:t>  e.  </a:t>
                      </a:r>
                      <a:r>
                        <a:rPr lang="en-GB" sz="1900" dirty="0" err="1">
                          <a:effectLst/>
                          <a:latin typeface="Times New Roman" panose="02020603050405020304" pitchFamily="18" charset="0"/>
                          <a:cs typeface="Times New Roman" panose="02020603050405020304" pitchFamily="18" charset="0"/>
                        </a:rPr>
                        <a:t>có</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kỹ</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năng</a:t>
                      </a:r>
                      <a:r>
                        <a:rPr lang="en-GB" sz="1900" dirty="0">
                          <a:effectLst/>
                          <a:latin typeface="Times New Roman" panose="02020603050405020304" pitchFamily="18" charset="0"/>
                          <a:cs typeface="Times New Roman" panose="02020603050405020304" pitchFamily="18" charset="0"/>
                        </a:rPr>
                        <a:t> logic,  </a:t>
                      </a:r>
                      <a:r>
                        <a:rPr lang="en-GB" sz="1900" dirty="0" err="1">
                          <a:effectLst/>
                          <a:latin typeface="Times New Roman" panose="02020603050405020304" pitchFamily="18" charset="0"/>
                          <a:cs typeface="Times New Roman" panose="02020603050405020304" pitchFamily="18" charset="0"/>
                        </a:rPr>
                        <a:t>tư</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duy</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phân</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tích</a:t>
                      </a:r>
                      <a:endParaRPr lang="en-GB" sz="1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559" marR="495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08516486"/>
                  </a:ext>
                </a:extLst>
              </a:tr>
              <a:tr h="293394">
                <a:tc>
                  <a:txBody>
                    <a:bodyPr/>
                    <a:lstStyle/>
                    <a:p>
                      <a:pPr algn="just">
                        <a:lnSpc>
                          <a:spcPct val="107000"/>
                        </a:lnSpc>
                        <a:spcAft>
                          <a:spcPts val="0"/>
                        </a:spcAft>
                      </a:pPr>
                      <a:r>
                        <a:rPr lang="en-GB" sz="1900" dirty="0">
                          <a:effectLst/>
                          <a:latin typeface="Times New Roman" panose="02020603050405020304" pitchFamily="18" charset="0"/>
                          <a:cs typeface="Times New Roman" panose="02020603050405020304" pitchFamily="18" charset="0"/>
                        </a:rPr>
                        <a:t> </a:t>
                      </a:r>
                      <a:endParaRPr lang="en-GB" sz="1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559" marR="495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7000"/>
                        </a:lnSpc>
                        <a:spcAft>
                          <a:spcPts val="0"/>
                        </a:spcAft>
                      </a:pPr>
                      <a:r>
                        <a:rPr lang="en-GB" sz="1900" dirty="0">
                          <a:effectLst/>
                          <a:latin typeface="Times New Roman" panose="02020603050405020304" pitchFamily="18" charset="0"/>
                          <a:cs typeface="Times New Roman" panose="02020603050405020304" pitchFamily="18" charset="0"/>
                        </a:rPr>
                        <a:t> G. </a:t>
                      </a:r>
                      <a:r>
                        <a:rPr lang="en-GB" sz="1900" dirty="0" err="1">
                          <a:effectLst/>
                          <a:latin typeface="Times New Roman" panose="02020603050405020304" pitchFamily="18" charset="0"/>
                          <a:cs typeface="Times New Roman" panose="02020603050405020304" pitchFamily="18" charset="0"/>
                        </a:rPr>
                        <a:t>giảng</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viên</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dạy</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các</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ngành</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học</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thuộc</a:t>
                      </a:r>
                      <a:r>
                        <a:rPr lang="en-GB" sz="1900" dirty="0">
                          <a:effectLst/>
                          <a:latin typeface="Times New Roman" panose="02020603050405020304" pitchFamily="18" charset="0"/>
                          <a:cs typeface="Times New Roman" panose="02020603050405020304" pitchFamily="18" charset="0"/>
                        </a:rPr>
                        <a:t> stem</a:t>
                      </a:r>
                      <a:endParaRPr lang="en-GB" sz="1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559" marR="495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7000"/>
                        </a:lnSpc>
                        <a:spcAft>
                          <a:spcPts val="0"/>
                        </a:spcAft>
                      </a:pPr>
                      <a:r>
                        <a:rPr lang="en-GB" sz="1900" dirty="0">
                          <a:effectLst/>
                          <a:latin typeface="Times New Roman" panose="02020603050405020304" pitchFamily="18" charset="0"/>
                          <a:cs typeface="Times New Roman" panose="02020603050405020304" pitchFamily="18" charset="0"/>
                        </a:rPr>
                        <a:t> g.  am </a:t>
                      </a:r>
                      <a:r>
                        <a:rPr lang="en-GB" sz="1900" dirty="0" err="1">
                          <a:effectLst/>
                          <a:latin typeface="Times New Roman" panose="02020603050405020304" pitchFamily="18" charset="0"/>
                          <a:cs typeface="Times New Roman" panose="02020603050405020304" pitchFamily="18" charset="0"/>
                        </a:rPr>
                        <a:t>hiểu</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lập</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trình</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nắm</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bắt</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các</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ngôn</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ngữ</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lập</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trình</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mới</a:t>
                      </a:r>
                      <a:endParaRPr lang="en-GB" sz="1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559" marR="495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30362751"/>
                  </a:ext>
                </a:extLst>
              </a:tr>
              <a:tr h="321787">
                <a:tc>
                  <a:txBody>
                    <a:bodyPr/>
                    <a:lstStyle/>
                    <a:p>
                      <a:pPr algn="just">
                        <a:lnSpc>
                          <a:spcPct val="107000"/>
                        </a:lnSpc>
                        <a:spcAft>
                          <a:spcPts val="0"/>
                        </a:spcAft>
                      </a:pPr>
                      <a:r>
                        <a:rPr lang="en-GB" sz="1900" dirty="0">
                          <a:effectLst/>
                          <a:latin typeface="Times New Roman" panose="02020603050405020304" pitchFamily="18" charset="0"/>
                          <a:cs typeface="Times New Roman" panose="02020603050405020304" pitchFamily="18" charset="0"/>
                        </a:rPr>
                        <a:t> </a:t>
                      </a:r>
                      <a:endParaRPr lang="en-GB" sz="1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559" marR="495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7000"/>
                        </a:lnSpc>
                        <a:spcAft>
                          <a:spcPts val="0"/>
                        </a:spcAft>
                      </a:pPr>
                      <a:r>
                        <a:rPr lang="en-GB" sz="1900" dirty="0">
                          <a:effectLst/>
                          <a:latin typeface="Times New Roman" panose="02020603050405020304" pitchFamily="18" charset="0"/>
                          <a:cs typeface="Times New Roman" panose="02020603050405020304" pitchFamily="18" charset="0"/>
                        </a:rPr>
                        <a:t> </a:t>
                      </a:r>
                      <a:endParaRPr lang="en-GB" sz="1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559" marR="495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7000"/>
                        </a:lnSpc>
                        <a:spcAft>
                          <a:spcPts val="0"/>
                        </a:spcAft>
                      </a:pPr>
                      <a:r>
                        <a:rPr lang="en-GB" sz="1900" dirty="0">
                          <a:effectLst/>
                          <a:latin typeface="Times New Roman" panose="02020603050405020304" pitchFamily="18" charset="0"/>
                          <a:cs typeface="Times New Roman" panose="02020603050405020304" pitchFamily="18" charset="0"/>
                        </a:rPr>
                        <a:t>h.  </a:t>
                      </a:r>
                      <a:r>
                        <a:rPr lang="en-GB" sz="1900" dirty="0" err="1">
                          <a:effectLst/>
                          <a:latin typeface="Times New Roman" panose="02020603050405020304" pitchFamily="18" charset="0"/>
                          <a:cs typeface="Times New Roman" panose="02020603050405020304" pitchFamily="18" charset="0"/>
                        </a:rPr>
                        <a:t>có</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kiến</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thức</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sâu</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rộng</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về</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lĩnh</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vực</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giảng</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dạy</a:t>
                      </a:r>
                      <a:endParaRPr lang="en-GB" sz="1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559" marR="495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02031646"/>
                  </a:ext>
                </a:extLst>
              </a:tr>
              <a:tr h="682226">
                <a:tc>
                  <a:txBody>
                    <a:bodyPr/>
                    <a:lstStyle/>
                    <a:p>
                      <a:pPr algn="just">
                        <a:lnSpc>
                          <a:spcPct val="107000"/>
                        </a:lnSpc>
                        <a:spcAft>
                          <a:spcPts val="0"/>
                        </a:spcAft>
                      </a:pPr>
                      <a:r>
                        <a:rPr lang="en-GB" sz="1900" dirty="0">
                          <a:effectLst/>
                          <a:latin typeface="Times New Roman" panose="02020603050405020304" pitchFamily="18" charset="0"/>
                          <a:cs typeface="Times New Roman" panose="02020603050405020304" pitchFamily="18" charset="0"/>
                        </a:rPr>
                        <a:t> </a:t>
                      </a:r>
                      <a:endParaRPr lang="en-GB" sz="1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559" marR="495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7000"/>
                        </a:lnSpc>
                        <a:spcAft>
                          <a:spcPts val="0"/>
                        </a:spcAft>
                      </a:pPr>
                      <a:r>
                        <a:rPr lang="en-GB" sz="1900" dirty="0">
                          <a:effectLst/>
                          <a:latin typeface="Times New Roman" panose="02020603050405020304" pitchFamily="18" charset="0"/>
                          <a:cs typeface="Times New Roman" panose="02020603050405020304" pitchFamily="18" charset="0"/>
                        </a:rPr>
                        <a:t> </a:t>
                      </a:r>
                      <a:endParaRPr lang="en-GB" sz="1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559" marR="495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7000"/>
                        </a:lnSpc>
                        <a:spcAft>
                          <a:spcPts val="0"/>
                        </a:spcAft>
                      </a:pPr>
                      <a:r>
                        <a:rPr lang="en-GB" sz="1900" dirty="0" err="1">
                          <a:effectLst/>
                          <a:latin typeface="Times New Roman" panose="02020603050405020304" pitchFamily="18" charset="0"/>
                          <a:cs typeface="Times New Roman" panose="02020603050405020304" pitchFamily="18" charset="0"/>
                        </a:rPr>
                        <a:t>i</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cập</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nhật</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thường</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xuyên</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về</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phương</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pháp</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kiến</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thức</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mới</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cần</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giảng</a:t>
                      </a:r>
                      <a:r>
                        <a:rPr lang="en-GB" sz="1900" dirty="0">
                          <a:effectLst/>
                          <a:latin typeface="Times New Roman" panose="02020603050405020304" pitchFamily="18" charset="0"/>
                          <a:cs typeface="Times New Roman" panose="02020603050405020304" pitchFamily="18" charset="0"/>
                        </a:rPr>
                        <a:t> </a:t>
                      </a:r>
                      <a:r>
                        <a:rPr lang="en-GB" sz="1900" dirty="0" err="1">
                          <a:effectLst/>
                          <a:latin typeface="Times New Roman" panose="02020603050405020304" pitchFamily="18" charset="0"/>
                          <a:cs typeface="Times New Roman" panose="02020603050405020304" pitchFamily="18" charset="0"/>
                        </a:rPr>
                        <a:t>dạy</a:t>
                      </a:r>
                      <a:r>
                        <a:rPr lang="en-GB" sz="1900" dirty="0">
                          <a:effectLst/>
                          <a:latin typeface="Times New Roman" panose="02020603050405020304" pitchFamily="18" charset="0"/>
                          <a:cs typeface="Times New Roman" panose="02020603050405020304" pitchFamily="18" charset="0"/>
                        </a:rPr>
                        <a:t>.</a:t>
                      </a:r>
                      <a:endParaRPr lang="en-GB" sz="1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559" marR="495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21318895"/>
                  </a:ext>
                </a:extLst>
              </a:tr>
            </a:tbl>
          </a:graphicData>
        </a:graphic>
      </p:graphicFrame>
      <p:sp>
        <p:nvSpPr>
          <p:cNvPr id="3" name="TextBox 2">
            <a:extLst>
              <a:ext uri="{FF2B5EF4-FFF2-40B4-BE49-F238E27FC236}">
                <a16:creationId xmlns:a16="http://schemas.microsoft.com/office/drawing/2014/main" id="{A40CDBBE-7F30-4860-B041-43F8CC4CBF45}"/>
              </a:ext>
            </a:extLst>
          </p:cNvPr>
          <p:cNvSpPr txBox="1"/>
          <p:nvPr/>
        </p:nvSpPr>
        <p:spPr>
          <a:xfrm>
            <a:off x="3029269" y="89455"/>
            <a:ext cx="5832524" cy="523220"/>
          </a:xfrm>
          <a:prstGeom prst="rect">
            <a:avLst/>
          </a:prstGeom>
          <a:noFill/>
        </p:spPr>
        <p:txBody>
          <a:bodyPr wrap="square" rtlCol="0">
            <a:spAutoFit/>
          </a:bodyPr>
          <a:lstStyle/>
          <a:p>
            <a:pPr algn="ctr"/>
            <a:r>
              <a:rPr lang="en-GB" sz="2800" dirty="0">
                <a:solidFill>
                  <a:srgbClr val="FF0000"/>
                </a:solidFill>
                <a:latin typeface="Times New Roman" panose="02020603050405020304" pitchFamily="18" charset="0"/>
                <a:cs typeface="Times New Roman" panose="02020603050405020304" pitchFamily="18" charset="0"/>
              </a:rPr>
              <a:t>PHIẾU HỌC TẬP SỐ 3</a:t>
            </a:r>
          </a:p>
        </p:txBody>
      </p:sp>
      <p:sp>
        <p:nvSpPr>
          <p:cNvPr id="4" name="TextBox 3">
            <a:extLst>
              <a:ext uri="{FF2B5EF4-FFF2-40B4-BE49-F238E27FC236}">
                <a16:creationId xmlns:a16="http://schemas.microsoft.com/office/drawing/2014/main" id="{C3FFDEF2-5933-4FEB-8299-E546562BBF5D}"/>
              </a:ext>
            </a:extLst>
          </p:cNvPr>
          <p:cNvSpPr txBox="1"/>
          <p:nvPr/>
        </p:nvSpPr>
        <p:spPr>
          <a:xfrm>
            <a:off x="2768600" y="6211669"/>
            <a:ext cx="8483600" cy="646331"/>
          </a:xfrm>
          <a:prstGeom prst="rect">
            <a:avLst/>
          </a:prstGeom>
          <a:noFill/>
        </p:spPr>
        <p:txBody>
          <a:bodyPr wrap="square" rtlCol="0">
            <a:spAutoFit/>
          </a:bodyPr>
          <a:lstStyle/>
          <a:p>
            <a:r>
              <a:rPr lang="en-GB" dirty="0"/>
              <a:t>1:…………………		3:…………………………….</a:t>
            </a:r>
          </a:p>
          <a:p>
            <a:r>
              <a:rPr lang="en-GB" dirty="0"/>
              <a:t>2:…………………		4:……………………………..</a:t>
            </a:r>
          </a:p>
        </p:txBody>
      </p:sp>
    </p:spTree>
    <p:extLst>
      <p:ext uri="{BB962C8B-B14F-4D97-AF65-F5344CB8AC3E}">
        <p14:creationId xmlns:p14="http://schemas.microsoft.com/office/powerpoint/2010/main" val="18186112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62F9705-07BE-49E5-8735-3F722AF59E3E}"/>
              </a:ext>
            </a:extLst>
          </p:cNvPr>
          <p:cNvGraphicFramePr>
            <a:graphicFrameLocks noGrp="1"/>
          </p:cNvGraphicFramePr>
          <p:nvPr>
            <p:extLst>
              <p:ext uri="{D42A27DB-BD31-4B8C-83A1-F6EECF244321}">
                <p14:modId xmlns:p14="http://schemas.microsoft.com/office/powerpoint/2010/main" val="4123295358"/>
              </p:ext>
            </p:extLst>
          </p:nvPr>
        </p:nvGraphicFramePr>
        <p:xfrm>
          <a:off x="366823" y="523220"/>
          <a:ext cx="11458353" cy="5706174"/>
        </p:xfrm>
        <a:graphic>
          <a:graphicData uri="http://schemas.openxmlformats.org/drawingml/2006/table">
            <a:tbl>
              <a:tblPr>
                <a:tableStyleId>{5C22544A-7EE6-4342-B048-85BDC9FD1C3A}</a:tableStyleId>
              </a:tblPr>
              <a:tblGrid>
                <a:gridCol w="1385274">
                  <a:extLst>
                    <a:ext uri="{9D8B030D-6E8A-4147-A177-3AD203B41FA5}">
                      <a16:colId xmlns:a16="http://schemas.microsoft.com/office/drawing/2014/main" val="3787932856"/>
                    </a:ext>
                  </a:extLst>
                </a:gridCol>
                <a:gridCol w="5277796">
                  <a:extLst>
                    <a:ext uri="{9D8B030D-6E8A-4147-A177-3AD203B41FA5}">
                      <a16:colId xmlns:a16="http://schemas.microsoft.com/office/drawing/2014/main" val="3304094934"/>
                    </a:ext>
                  </a:extLst>
                </a:gridCol>
                <a:gridCol w="4795283">
                  <a:extLst>
                    <a:ext uri="{9D8B030D-6E8A-4147-A177-3AD203B41FA5}">
                      <a16:colId xmlns:a16="http://schemas.microsoft.com/office/drawing/2014/main" val="2076306536"/>
                    </a:ext>
                  </a:extLst>
                </a:gridCol>
              </a:tblGrid>
              <a:tr h="367908">
                <a:tc>
                  <a:txBody>
                    <a:bodyPr/>
                    <a:lstStyle/>
                    <a:p>
                      <a:pPr algn="ctr">
                        <a:lnSpc>
                          <a:spcPct val="107000"/>
                        </a:lnSpc>
                        <a:spcAft>
                          <a:spcPts val="0"/>
                        </a:spcAft>
                      </a:pPr>
                      <a:r>
                        <a:rPr lang="en-GB" sz="2100" b="1" dirty="0" err="1">
                          <a:solidFill>
                            <a:schemeClr val="tx1"/>
                          </a:solidFill>
                          <a:effectLst/>
                          <a:latin typeface="Times New Roman" panose="02020603050405020304" pitchFamily="18" charset="0"/>
                          <a:cs typeface="Times New Roman" panose="02020603050405020304" pitchFamily="18" charset="0"/>
                        </a:rPr>
                        <a:t>Tên</a:t>
                      </a:r>
                      <a:r>
                        <a:rPr lang="en-GB" sz="2100" b="1" dirty="0">
                          <a:solidFill>
                            <a:schemeClr val="tx1"/>
                          </a:solidFill>
                          <a:effectLst/>
                          <a:latin typeface="Times New Roman" panose="02020603050405020304" pitchFamily="18" charset="0"/>
                          <a:cs typeface="Times New Roman" panose="02020603050405020304" pitchFamily="18" charset="0"/>
                        </a:rPr>
                        <a:t> </a:t>
                      </a:r>
                      <a:r>
                        <a:rPr lang="en-GB" sz="2100" b="1" dirty="0" err="1">
                          <a:solidFill>
                            <a:schemeClr val="tx1"/>
                          </a:solidFill>
                          <a:effectLst/>
                          <a:latin typeface="Times New Roman" panose="02020603050405020304" pitchFamily="18" charset="0"/>
                          <a:cs typeface="Times New Roman" panose="02020603050405020304" pitchFamily="18" charset="0"/>
                        </a:rPr>
                        <a:t>nghề</a:t>
                      </a:r>
                      <a:r>
                        <a:rPr lang="en-GB" sz="2100" b="1" dirty="0">
                          <a:solidFill>
                            <a:schemeClr val="tx1"/>
                          </a:solidFill>
                          <a:effectLst/>
                          <a:latin typeface="Times New Roman" panose="02020603050405020304" pitchFamily="18" charset="0"/>
                          <a:cs typeface="Times New Roman" panose="02020603050405020304" pitchFamily="18" charset="0"/>
                        </a:rPr>
                        <a:t> stem</a:t>
                      </a:r>
                      <a:endParaRPr lang="en-GB" sz="21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9559" marR="495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n-GB" sz="21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Đặc</a:t>
                      </a:r>
                      <a:r>
                        <a:rPr lang="en-GB" sz="21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1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lang="en-GB" sz="21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1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GB" sz="21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1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ngành</a:t>
                      </a:r>
                      <a:r>
                        <a:rPr lang="en-GB" sz="21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1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nghề</a:t>
                      </a:r>
                      <a:endParaRPr lang="en-GB" sz="21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9559" marR="495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n-GB" sz="2100" b="1" dirty="0" err="1">
                          <a:solidFill>
                            <a:schemeClr val="tx1"/>
                          </a:solidFill>
                          <a:effectLst/>
                          <a:latin typeface="Times New Roman" panose="02020603050405020304" pitchFamily="18" charset="0"/>
                          <a:cs typeface="Times New Roman" panose="02020603050405020304" pitchFamily="18" charset="0"/>
                        </a:rPr>
                        <a:t>Yêu</a:t>
                      </a:r>
                      <a:r>
                        <a:rPr lang="en-GB" sz="2100" b="1" dirty="0">
                          <a:solidFill>
                            <a:schemeClr val="tx1"/>
                          </a:solidFill>
                          <a:effectLst/>
                          <a:latin typeface="Times New Roman" panose="02020603050405020304" pitchFamily="18" charset="0"/>
                          <a:cs typeface="Times New Roman" panose="02020603050405020304" pitchFamily="18" charset="0"/>
                        </a:rPr>
                        <a:t> </a:t>
                      </a:r>
                      <a:r>
                        <a:rPr lang="en-GB" sz="2100" b="1" dirty="0" err="1">
                          <a:solidFill>
                            <a:schemeClr val="tx1"/>
                          </a:solidFill>
                          <a:effectLst/>
                          <a:latin typeface="Times New Roman" panose="02020603050405020304" pitchFamily="18" charset="0"/>
                          <a:cs typeface="Times New Roman" panose="02020603050405020304" pitchFamily="18" charset="0"/>
                        </a:rPr>
                        <a:t>cầu</a:t>
                      </a:r>
                      <a:r>
                        <a:rPr lang="en-GB" sz="2100" b="1" dirty="0">
                          <a:solidFill>
                            <a:schemeClr val="tx1"/>
                          </a:solidFill>
                          <a:effectLst/>
                          <a:latin typeface="Times New Roman" panose="02020603050405020304" pitchFamily="18" charset="0"/>
                          <a:cs typeface="Times New Roman" panose="02020603050405020304" pitchFamily="18" charset="0"/>
                        </a:rPr>
                        <a:t> </a:t>
                      </a:r>
                      <a:r>
                        <a:rPr lang="en-GB" sz="2100" b="1" dirty="0" err="1">
                          <a:solidFill>
                            <a:schemeClr val="tx1"/>
                          </a:solidFill>
                          <a:effectLst/>
                          <a:latin typeface="Times New Roman" panose="02020603050405020304" pitchFamily="18" charset="0"/>
                          <a:cs typeface="Times New Roman" panose="02020603050405020304" pitchFamily="18" charset="0"/>
                        </a:rPr>
                        <a:t>về</a:t>
                      </a:r>
                      <a:r>
                        <a:rPr lang="en-GB" sz="2100" b="1" dirty="0">
                          <a:solidFill>
                            <a:schemeClr val="tx1"/>
                          </a:solidFill>
                          <a:effectLst/>
                          <a:latin typeface="Times New Roman" panose="02020603050405020304" pitchFamily="18" charset="0"/>
                          <a:cs typeface="Times New Roman" panose="02020603050405020304" pitchFamily="18" charset="0"/>
                        </a:rPr>
                        <a:t> </a:t>
                      </a:r>
                      <a:r>
                        <a:rPr lang="en-GB" sz="2100" b="1" dirty="0" err="1">
                          <a:solidFill>
                            <a:schemeClr val="tx1"/>
                          </a:solidFill>
                          <a:effectLst/>
                          <a:latin typeface="Times New Roman" panose="02020603050405020304" pitchFamily="18" charset="0"/>
                          <a:cs typeface="Times New Roman" panose="02020603050405020304" pitchFamily="18" charset="0"/>
                        </a:rPr>
                        <a:t>năng</a:t>
                      </a:r>
                      <a:r>
                        <a:rPr lang="en-GB" sz="2100" b="1" dirty="0">
                          <a:solidFill>
                            <a:schemeClr val="tx1"/>
                          </a:solidFill>
                          <a:effectLst/>
                          <a:latin typeface="Times New Roman" panose="02020603050405020304" pitchFamily="18" charset="0"/>
                          <a:cs typeface="Times New Roman" panose="02020603050405020304" pitchFamily="18" charset="0"/>
                        </a:rPr>
                        <a:t> </a:t>
                      </a:r>
                      <a:r>
                        <a:rPr lang="en-GB" sz="2100" b="1" dirty="0" err="1">
                          <a:solidFill>
                            <a:schemeClr val="tx1"/>
                          </a:solidFill>
                          <a:effectLst/>
                          <a:latin typeface="Times New Roman" panose="02020603050405020304" pitchFamily="18" charset="0"/>
                          <a:cs typeface="Times New Roman" panose="02020603050405020304" pitchFamily="18" charset="0"/>
                        </a:rPr>
                        <a:t>lực</a:t>
                      </a:r>
                      <a:endParaRPr lang="en-GB" sz="21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9559" marR="495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89877076"/>
                  </a:ext>
                </a:extLst>
              </a:tr>
              <a:tr h="449657">
                <a:tc>
                  <a:txBody>
                    <a:bodyPr/>
                    <a:lstStyle/>
                    <a:p>
                      <a:pPr algn="just" fontAlgn="base">
                        <a:lnSpc>
                          <a:spcPct val="107000"/>
                        </a:lnSpc>
                        <a:spcAft>
                          <a:spcPts val="0"/>
                        </a:spcAft>
                      </a:pPr>
                      <a:r>
                        <a:rPr lang="en-GB" sz="2100" dirty="0">
                          <a:solidFill>
                            <a:schemeClr val="tx1"/>
                          </a:solidFill>
                          <a:effectLst/>
                          <a:latin typeface="Times New Roman" panose="02020603050405020304" pitchFamily="18" charset="0"/>
                          <a:cs typeface="Times New Roman" panose="02020603050405020304" pitchFamily="18" charset="0"/>
                        </a:rPr>
                        <a:t>1. </a:t>
                      </a:r>
                      <a:r>
                        <a:rPr lang="en-GB" sz="2100" dirty="0" err="1">
                          <a:solidFill>
                            <a:schemeClr val="tx1"/>
                          </a:solidFill>
                          <a:effectLst/>
                          <a:latin typeface="Times New Roman" panose="02020603050405020304" pitchFamily="18" charset="0"/>
                          <a:cs typeface="Times New Roman" panose="02020603050405020304" pitchFamily="18" charset="0"/>
                        </a:rPr>
                        <a:t>Nhà</a:t>
                      </a:r>
                      <a:r>
                        <a:rPr lang="en-GB" sz="2100" dirty="0">
                          <a:solidFill>
                            <a:schemeClr val="tx1"/>
                          </a:solidFill>
                          <a:effectLst/>
                          <a:latin typeface="Times New Roman" panose="02020603050405020304" pitchFamily="18" charset="0"/>
                          <a:cs typeface="Times New Roman" panose="02020603050405020304" pitchFamily="18" charset="0"/>
                        </a:rPr>
                        <a:t> khoa </a:t>
                      </a:r>
                      <a:r>
                        <a:rPr lang="en-GB" sz="2100" dirty="0" err="1">
                          <a:solidFill>
                            <a:schemeClr val="tx1"/>
                          </a:solidFill>
                          <a:effectLst/>
                          <a:latin typeface="Times New Roman" panose="02020603050405020304" pitchFamily="18" charset="0"/>
                          <a:cs typeface="Times New Roman" panose="02020603050405020304" pitchFamily="18" charset="0"/>
                        </a:rPr>
                        <a:t>học</a:t>
                      </a:r>
                      <a:endParaRPr lang="en-GB" sz="2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9559" marR="495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base">
                        <a:lnSpc>
                          <a:spcPct val="107000"/>
                        </a:lnSpc>
                        <a:spcAft>
                          <a:spcPts val="0"/>
                        </a:spcAft>
                      </a:pPr>
                      <a:r>
                        <a:rPr lang="en-GB" sz="2100">
                          <a:solidFill>
                            <a:schemeClr val="tx1"/>
                          </a:solidFill>
                          <a:effectLst/>
                          <a:latin typeface="Times New Roman" panose="02020603050405020304" pitchFamily="18" charset="0"/>
                          <a:cs typeface="Times New Roman" panose="02020603050405020304" pitchFamily="18" charset="0"/>
                        </a:rPr>
                        <a:t>A. nghiên </a:t>
                      </a:r>
                      <a:r>
                        <a:rPr lang="en-GB" sz="2100" dirty="0" err="1">
                          <a:solidFill>
                            <a:schemeClr val="tx1"/>
                          </a:solidFill>
                          <a:effectLst/>
                          <a:latin typeface="Times New Roman" panose="02020603050405020304" pitchFamily="18" charset="0"/>
                          <a:cs typeface="Times New Roman" panose="02020603050405020304" pitchFamily="18" charset="0"/>
                        </a:rPr>
                        <a:t>cứu</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về</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hệ</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thống</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các</a:t>
                      </a:r>
                      <a:r>
                        <a:rPr lang="en-GB" sz="2100" dirty="0">
                          <a:solidFill>
                            <a:schemeClr val="tx1"/>
                          </a:solidFill>
                          <a:effectLst/>
                          <a:latin typeface="Times New Roman" panose="02020603050405020304" pitchFamily="18" charset="0"/>
                          <a:cs typeface="Times New Roman" panose="02020603050405020304" pitchFamily="18" charset="0"/>
                        </a:rPr>
                        <a:t> tri </a:t>
                      </a:r>
                      <a:r>
                        <a:rPr lang="en-GB" sz="2100" dirty="0" err="1">
                          <a:solidFill>
                            <a:schemeClr val="tx1"/>
                          </a:solidFill>
                          <a:effectLst/>
                          <a:latin typeface="Times New Roman" panose="02020603050405020304" pitchFamily="18" charset="0"/>
                          <a:cs typeface="Times New Roman" panose="02020603050405020304" pitchFamily="18" charset="0"/>
                        </a:rPr>
                        <a:t>thức</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các</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hiện</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tượng</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tự</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nhiên</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xã</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err="1">
                          <a:solidFill>
                            <a:schemeClr val="tx1"/>
                          </a:solidFill>
                          <a:effectLst/>
                          <a:latin typeface="Times New Roman" panose="02020603050405020304" pitchFamily="18" charset="0"/>
                          <a:cs typeface="Times New Roman" panose="02020603050405020304" pitchFamily="18" charset="0"/>
                        </a:rPr>
                        <a:t>hội</a:t>
                      </a:r>
                      <a:r>
                        <a:rPr lang="en-GB" sz="2100">
                          <a:solidFill>
                            <a:schemeClr val="tx1"/>
                          </a:solidFill>
                          <a:effectLst/>
                          <a:latin typeface="Times New Roman" panose="02020603050405020304" pitchFamily="18" charset="0"/>
                          <a:cs typeface="Times New Roman" panose="02020603050405020304" pitchFamily="18" charset="0"/>
                        </a:rPr>
                        <a:t>.</a:t>
                      </a:r>
                      <a:endParaRPr lang="vi-VN" sz="2100">
                        <a:solidFill>
                          <a:schemeClr val="tx1"/>
                        </a:solidFill>
                        <a:effectLst/>
                        <a:latin typeface="Times New Roman" panose="02020603050405020304" pitchFamily="18" charset="0"/>
                        <a:cs typeface="Times New Roman" panose="02020603050405020304" pitchFamily="18" charset="0"/>
                      </a:endParaRPr>
                    </a:p>
                    <a:p>
                      <a:pPr algn="just" fontAlgn="base">
                        <a:lnSpc>
                          <a:spcPct val="107000"/>
                        </a:lnSpc>
                        <a:spcAft>
                          <a:spcPts val="0"/>
                        </a:spcAft>
                      </a:pPr>
                      <a:r>
                        <a:rPr lang="en-GB" sz="2100">
                          <a:solidFill>
                            <a:schemeClr val="tx1"/>
                          </a:solidFill>
                          <a:effectLst/>
                          <a:latin typeface="Times New Roman" panose="02020603050405020304" pitchFamily="18" charset="0"/>
                          <a:cs typeface="Times New Roman" panose="02020603050405020304" pitchFamily="18" charset="0"/>
                        </a:rPr>
                        <a:t>B.  áp dụng các phương pháp khoa học trong các lĩnh vực, các ngành</a:t>
                      </a:r>
                      <a:endParaRPr lang="en-GB" sz="2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9559" marR="495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lvl="0" indent="-342900" algn="just" fontAlgn="base">
                        <a:lnSpc>
                          <a:spcPct val="107000"/>
                        </a:lnSpc>
                        <a:spcAft>
                          <a:spcPts val="0"/>
                        </a:spcAft>
                        <a:buFont typeface="+mj-lt"/>
                        <a:buAutoNum type="alphaLcPeriod"/>
                      </a:pP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có</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kiến</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thức</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sâu</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rộng</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trong</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lĩnh</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vực</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nghiên</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cứu</a:t>
                      </a:r>
                      <a:endParaRPr lang="en-GB" sz="2100" dirty="0">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1" fontAlgn="base" latinLnBrk="0" hangingPunct="1">
                        <a:lnSpc>
                          <a:spcPct val="107000"/>
                        </a:lnSpc>
                        <a:spcBef>
                          <a:spcPts val="0"/>
                        </a:spcBef>
                        <a:spcAft>
                          <a:spcPts val="0"/>
                        </a:spcAft>
                        <a:buClrTx/>
                        <a:buSzTx/>
                        <a:buFont typeface="+mj-lt"/>
                        <a:buNone/>
                        <a:tabLst/>
                        <a:defRPr/>
                      </a:pPr>
                      <a:r>
                        <a:rPr lang="en-GB" sz="2100" dirty="0">
                          <a:solidFill>
                            <a:schemeClr val="tx1"/>
                          </a:solidFill>
                          <a:effectLst/>
                          <a:latin typeface="Times New Roman" panose="02020603050405020304" pitchFamily="18" charset="0"/>
                          <a:cs typeface="Times New Roman" panose="02020603050405020304" pitchFamily="18" charset="0"/>
                        </a:rPr>
                        <a:t>b.  </a:t>
                      </a:r>
                      <a:r>
                        <a:rPr lang="en-GB" sz="2100" dirty="0" err="1">
                          <a:solidFill>
                            <a:schemeClr val="tx1"/>
                          </a:solidFill>
                          <a:effectLst/>
                          <a:latin typeface="Times New Roman" panose="02020603050405020304" pitchFamily="18" charset="0"/>
                          <a:cs typeface="Times New Roman" panose="02020603050405020304" pitchFamily="18" charset="0"/>
                        </a:rPr>
                        <a:t>có</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kỹ</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năng</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nghiên</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cứu</a:t>
                      </a:r>
                      <a:endParaRPr lang="en-GB" sz="2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9559" marR="495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66730922"/>
                  </a:ext>
                </a:extLst>
              </a:tr>
              <a:tr h="335298">
                <a:tc>
                  <a:txBody>
                    <a:bodyPr/>
                    <a:lstStyle/>
                    <a:p>
                      <a:pPr algn="just" fontAlgn="base">
                        <a:lnSpc>
                          <a:spcPct val="107000"/>
                        </a:lnSpc>
                        <a:spcAft>
                          <a:spcPts val="0"/>
                        </a:spcAft>
                      </a:pPr>
                      <a:r>
                        <a:rPr lang="en-GB" sz="2100" dirty="0">
                          <a:solidFill>
                            <a:schemeClr val="tx1"/>
                          </a:solidFill>
                          <a:effectLst/>
                          <a:latin typeface="Times New Roman" panose="02020603050405020304" pitchFamily="18" charset="0"/>
                          <a:cs typeface="Times New Roman" panose="02020603050405020304" pitchFamily="18" charset="0"/>
                        </a:rPr>
                        <a:t>2. </a:t>
                      </a:r>
                      <a:r>
                        <a:rPr lang="en-GB" sz="2100" dirty="0" err="1">
                          <a:solidFill>
                            <a:schemeClr val="tx1"/>
                          </a:solidFill>
                          <a:effectLst/>
                          <a:latin typeface="Times New Roman" panose="02020603050405020304" pitchFamily="18" charset="0"/>
                          <a:cs typeface="Times New Roman" panose="02020603050405020304" pitchFamily="18" charset="0"/>
                        </a:rPr>
                        <a:t>Kỹ</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sư</a:t>
                      </a:r>
                      <a:endParaRPr lang="en-GB" sz="2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9559" marR="495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7000"/>
                        </a:lnSpc>
                        <a:spcAft>
                          <a:spcPts val="0"/>
                        </a:spcAft>
                      </a:pPr>
                      <a:r>
                        <a:rPr lang="en-GB" sz="2100">
                          <a:solidFill>
                            <a:schemeClr val="tx1"/>
                          </a:solidFill>
                          <a:effectLst/>
                          <a:latin typeface="Times New Roman" panose="02020603050405020304" pitchFamily="18" charset="0"/>
                          <a:cs typeface="Times New Roman" panose="02020603050405020304" pitchFamily="18" charset="0"/>
                        </a:rPr>
                        <a:t> C</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thực</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thi</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áp</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dụng</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các</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nghiệp</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vụ</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kỹ</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thuật</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nghiên</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cứu</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phát</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minh</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các</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máy</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móc</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công</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nghệ</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để</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phục</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vụ</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cho</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hoạt</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động</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cuộc</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sống</a:t>
                      </a:r>
                      <a:r>
                        <a:rPr lang="en-GB" sz="2100" dirty="0">
                          <a:solidFill>
                            <a:schemeClr val="tx1"/>
                          </a:solidFill>
                          <a:effectLst/>
                          <a:latin typeface="Times New Roman" panose="02020603050405020304" pitchFamily="18" charset="0"/>
                          <a:cs typeface="Times New Roman" panose="02020603050405020304" pitchFamily="18" charset="0"/>
                        </a:rPr>
                        <a:t>, khoa </a:t>
                      </a:r>
                      <a:r>
                        <a:rPr lang="en-GB" sz="2100" dirty="0" err="1">
                          <a:solidFill>
                            <a:schemeClr val="tx1"/>
                          </a:solidFill>
                          <a:effectLst/>
                          <a:latin typeface="Times New Roman" panose="02020603050405020304" pitchFamily="18" charset="0"/>
                          <a:cs typeface="Times New Roman" panose="02020603050405020304" pitchFamily="18" charset="0"/>
                        </a:rPr>
                        <a:t>học</a:t>
                      </a:r>
                      <a:r>
                        <a:rPr lang="en-GB" sz="2100" dirty="0">
                          <a:solidFill>
                            <a:schemeClr val="tx1"/>
                          </a:solidFill>
                          <a:effectLst/>
                          <a:latin typeface="Times New Roman" panose="02020603050405020304" pitchFamily="18" charset="0"/>
                          <a:cs typeface="Times New Roman" panose="02020603050405020304" pitchFamily="18" charset="0"/>
                        </a:rPr>
                        <a:t>.</a:t>
                      </a:r>
                      <a:endParaRPr lang="en-GB" sz="2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9559" marR="495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7000"/>
                        </a:lnSpc>
                        <a:spcAft>
                          <a:spcPts val="0"/>
                        </a:spcAft>
                      </a:pPr>
                      <a:r>
                        <a:rPr lang="en-GB" sz="2100" dirty="0">
                          <a:solidFill>
                            <a:schemeClr val="tx1"/>
                          </a:solidFill>
                          <a:effectLst/>
                          <a:latin typeface="Times New Roman" panose="02020603050405020304" pitchFamily="18" charset="0"/>
                          <a:cs typeface="Times New Roman" panose="02020603050405020304" pitchFamily="18" charset="0"/>
                        </a:rPr>
                        <a:t>c.  </a:t>
                      </a:r>
                      <a:r>
                        <a:rPr lang="en-GB" sz="2100" dirty="0" err="1">
                          <a:solidFill>
                            <a:schemeClr val="tx1"/>
                          </a:solidFill>
                          <a:effectLst/>
                          <a:latin typeface="Times New Roman" panose="02020603050405020304" pitchFamily="18" charset="0"/>
                          <a:cs typeface="Times New Roman" panose="02020603050405020304" pitchFamily="18" charset="0"/>
                        </a:rPr>
                        <a:t>có</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kiến</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thức</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sâu</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rộng</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trong</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lĩnh</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vực</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kỹ</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thuật</a:t>
                      </a:r>
                      <a:endParaRPr lang="en-GB" sz="2100" dirty="0">
                        <a:solidFill>
                          <a:schemeClr val="tx1"/>
                        </a:solidFill>
                        <a:effectLst/>
                        <a:latin typeface="Times New Roman" panose="02020603050405020304" pitchFamily="18" charset="0"/>
                        <a:cs typeface="Times New Roman" panose="02020603050405020304" pitchFamily="18" charset="0"/>
                      </a:endParaRPr>
                    </a:p>
                    <a:p>
                      <a:pPr algn="just">
                        <a:lnSpc>
                          <a:spcPct val="107000"/>
                        </a:lnSpc>
                        <a:spcAft>
                          <a:spcPts val="0"/>
                        </a:spcAft>
                      </a:pPr>
                      <a:r>
                        <a:rPr lang="en-GB" sz="2100" dirty="0">
                          <a:solidFill>
                            <a:schemeClr val="tx1"/>
                          </a:solidFill>
                          <a:effectLst/>
                          <a:latin typeface="Times New Roman" panose="02020603050405020304" pitchFamily="18" charset="0"/>
                          <a:cs typeface="Times New Roman" panose="02020603050405020304" pitchFamily="18" charset="0"/>
                        </a:rPr>
                        <a:t>d.  </a:t>
                      </a:r>
                      <a:r>
                        <a:rPr lang="en-GB" sz="2100" dirty="0" err="1">
                          <a:solidFill>
                            <a:schemeClr val="tx1"/>
                          </a:solidFill>
                          <a:effectLst/>
                          <a:latin typeface="Times New Roman" panose="02020603050405020304" pitchFamily="18" charset="0"/>
                          <a:cs typeface="Times New Roman" panose="02020603050405020304" pitchFamily="18" charset="0"/>
                        </a:rPr>
                        <a:t>có</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kỹ</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năng</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kỹ</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thuật</a:t>
                      </a:r>
                      <a:endParaRPr lang="en-GB" sz="2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9559" marR="495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3486002"/>
                  </a:ext>
                </a:extLst>
              </a:tr>
              <a:tr h="452989">
                <a:tc>
                  <a:txBody>
                    <a:bodyPr/>
                    <a:lstStyle/>
                    <a:p>
                      <a:pPr algn="just" fontAlgn="base">
                        <a:lnSpc>
                          <a:spcPct val="107000"/>
                        </a:lnSpc>
                        <a:spcAft>
                          <a:spcPts val="0"/>
                        </a:spcAft>
                      </a:pPr>
                      <a:r>
                        <a:rPr lang="en-GB" sz="2100" dirty="0">
                          <a:solidFill>
                            <a:schemeClr val="tx1"/>
                          </a:solidFill>
                          <a:effectLst/>
                          <a:latin typeface="Times New Roman" panose="02020603050405020304" pitchFamily="18" charset="0"/>
                          <a:cs typeface="Times New Roman" panose="02020603050405020304" pitchFamily="18" charset="0"/>
                        </a:rPr>
                        <a:t>3. </a:t>
                      </a:r>
                      <a:r>
                        <a:rPr lang="en-GB" sz="2100" dirty="0" err="1">
                          <a:solidFill>
                            <a:schemeClr val="tx1"/>
                          </a:solidFill>
                          <a:effectLst/>
                          <a:latin typeface="Times New Roman" panose="02020603050405020304" pitchFamily="18" charset="0"/>
                          <a:cs typeface="Times New Roman" panose="02020603050405020304" pitchFamily="18" charset="0"/>
                        </a:rPr>
                        <a:t>Lập</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trình</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viên</a:t>
                      </a:r>
                      <a:endParaRPr lang="en-GB" sz="2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9559" marR="495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7000"/>
                        </a:lnSpc>
                        <a:spcAft>
                          <a:spcPts val="0"/>
                        </a:spcAft>
                      </a:pPr>
                      <a:r>
                        <a:rPr lang="en-GB" sz="2100" dirty="0">
                          <a:solidFill>
                            <a:schemeClr val="tx1"/>
                          </a:solidFill>
                          <a:effectLst/>
                          <a:latin typeface="Times New Roman" panose="02020603050405020304" pitchFamily="18" charset="0"/>
                          <a:cs typeface="Times New Roman" panose="02020603050405020304" pitchFamily="18" charset="0"/>
                        </a:rPr>
                        <a:t>D.  </a:t>
                      </a:r>
                      <a:r>
                        <a:rPr lang="en-GB" sz="2100" dirty="0" err="1">
                          <a:solidFill>
                            <a:schemeClr val="tx1"/>
                          </a:solidFill>
                          <a:effectLst/>
                          <a:latin typeface="Times New Roman" panose="02020603050405020304" pitchFamily="18" charset="0"/>
                          <a:cs typeface="Times New Roman" panose="02020603050405020304" pitchFamily="18" charset="0"/>
                        </a:rPr>
                        <a:t>thiết</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kế</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xây</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dựng</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và</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bảo</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trì</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các</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chương</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trình</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máy</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tính</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trên</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các</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công</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cụ</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lập</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trình</a:t>
                      </a:r>
                      <a:r>
                        <a:rPr lang="en-GB" sz="2100" dirty="0">
                          <a:solidFill>
                            <a:schemeClr val="tx1"/>
                          </a:solidFill>
                          <a:effectLst/>
                          <a:latin typeface="Times New Roman" panose="02020603050405020304" pitchFamily="18" charset="0"/>
                          <a:cs typeface="Times New Roman" panose="02020603050405020304" pitchFamily="18" charset="0"/>
                        </a:rPr>
                        <a:t>.</a:t>
                      </a:r>
                      <a:endParaRPr lang="en-GB" sz="2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9559" marR="495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7000"/>
                        </a:lnSpc>
                        <a:spcAft>
                          <a:spcPts val="0"/>
                        </a:spcAft>
                      </a:pPr>
                      <a:r>
                        <a:rPr lang="en-GB" sz="2100" dirty="0">
                          <a:solidFill>
                            <a:schemeClr val="tx1"/>
                          </a:solidFill>
                          <a:effectLst/>
                          <a:latin typeface="Times New Roman" panose="02020603050405020304" pitchFamily="18" charset="0"/>
                          <a:cs typeface="Times New Roman" panose="02020603050405020304" pitchFamily="18" charset="0"/>
                        </a:rPr>
                        <a:t> e.  </a:t>
                      </a:r>
                      <a:r>
                        <a:rPr lang="en-GB" sz="2100" dirty="0" err="1">
                          <a:solidFill>
                            <a:schemeClr val="tx1"/>
                          </a:solidFill>
                          <a:effectLst/>
                          <a:latin typeface="Times New Roman" panose="02020603050405020304" pitchFamily="18" charset="0"/>
                          <a:cs typeface="Times New Roman" panose="02020603050405020304" pitchFamily="18" charset="0"/>
                        </a:rPr>
                        <a:t>có</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kỹ</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năng</a:t>
                      </a:r>
                      <a:r>
                        <a:rPr lang="en-GB" sz="2100" dirty="0">
                          <a:solidFill>
                            <a:schemeClr val="tx1"/>
                          </a:solidFill>
                          <a:effectLst/>
                          <a:latin typeface="Times New Roman" panose="02020603050405020304" pitchFamily="18" charset="0"/>
                          <a:cs typeface="Times New Roman" panose="02020603050405020304" pitchFamily="18" charset="0"/>
                        </a:rPr>
                        <a:t> logic,  </a:t>
                      </a:r>
                      <a:r>
                        <a:rPr lang="en-GB" sz="2100" dirty="0" err="1">
                          <a:solidFill>
                            <a:schemeClr val="tx1"/>
                          </a:solidFill>
                          <a:effectLst/>
                          <a:latin typeface="Times New Roman" panose="02020603050405020304" pitchFamily="18" charset="0"/>
                          <a:cs typeface="Times New Roman" panose="02020603050405020304" pitchFamily="18" charset="0"/>
                        </a:rPr>
                        <a:t>tư</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duy</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phân</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tích</a:t>
                      </a:r>
                      <a:endParaRPr lang="en-GB" sz="2100" dirty="0">
                        <a:solidFill>
                          <a:schemeClr val="tx1"/>
                        </a:solidFill>
                        <a:effectLst/>
                        <a:latin typeface="Times New Roman" panose="02020603050405020304" pitchFamily="18" charset="0"/>
                        <a:cs typeface="Times New Roman" panose="02020603050405020304" pitchFamily="18" charset="0"/>
                      </a:endParaRPr>
                    </a:p>
                    <a:p>
                      <a:pPr algn="just">
                        <a:lnSpc>
                          <a:spcPct val="107000"/>
                        </a:lnSpc>
                        <a:spcAft>
                          <a:spcPts val="0"/>
                        </a:spcAft>
                      </a:pPr>
                      <a:r>
                        <a:rPr lang="en-GB" sz="2100" dirty="0">
                          <a:solidFill>
                            <a:schemeClr val="tx1"/>
                          </a:solidFill>
                          <a:effectLst/>
                          <a:latin typeface="Times New Roman" panose="02020603050405020304" pitchFamily="18" charset="0"/>
                          <a:cs typeface="Times New Roman" panose="02020603050405020304" pitchFamily="18" charset="0"/>
                        </a:rPr>
                        <a:t>g.  am </a:t>
                      </a:r>
                      <a:r>
                        <a:rPr lang="en-GB" sz="2100" dirty="0" err="1">
                          <a:solidFill>
                            <a:schemeClr val="tx1"/>
                          </a:solidFill>
                          <a:effectLst/>
                          <a:latin typeface="Times New Roman" panose="02020603050405020304" pitchFamily="18" charset="0"/>
                          <a:cs typeface="Times New Roman" panose="02020603050405020304" pitchFamily="18" charset="0"/>
                        </a:rPr>
                        <a:t>hiểu</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lập</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trình</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nắm</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bắt</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các</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ngôn</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ngữ</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lập</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trình</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mới</a:t>
                      </a:r>
                      <a:endParaRPr lang="en-GB" sz="2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9559" marR="495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16673571"/>
                  </a:ext>
                </a:extLst>
              </a:tr>
              <a:tr h="466354">
                <a:tc>
                  <a:txBody>
                    <a:bodyPr/>
                    <a:lstStyle/>
                    <a:p>
                      <a:pPr algn="just" fontAlgn="base">
                        <a:lnSpc>
                          <a:spcPct val="107000"/>
                        </a:lnSpc>
                        <a:spcAft>
                          <a:spcPts val="0"/>
                        </a:spcAft>
                      </a:pPr>
                      <a:r>
                        <a:rPr lang="en-GB" sz="2100" dirty="0">
                          <a:solidFill>
                            <a:schemeClr val="tx1"/>
                          </a:solidFill>
                          <a:effectLst/>
                          <a:latin typeface="Times New Roman" panose="02020603050405020304" pitchFamily="18" charset="0"/>
                          <a:cs typeface="Times New Roman" panose="02020603050405020304" pitchFamily="18" charset="0"/>
                        </a:rPr>
                        <a:t>4. </a:t>
                      </a:r>
                      <a:r>
                        <a:rPr lang="en-GB" sz="2100" dirty="0" err="1">
                          <a:solidFill>
                            <a:schemeClr val="tx1"/>
                          </a:solidFill>
                          <a:effectLst/>
                          <a:latin typeface="Times New Roman" panose="02020603050405020304" pitchFamily="18" charset="0"/>
                          <a:cs typeface="Times New Roman" panose="02020603050405020304" pitchFamily="18" charset="0"/>
                        </a:rPr>
                        <a:t>Giáo</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viên</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giảng</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viên</a:t>
                      </a:r>
                      <a:r>
                        <a:rPr lang="en-GB" sz="2100" dirty="0">
                          <a:solidFill>
                            <a:schemeClr val="tx1"/>
                          </a:solidFill>
                          <a:effectLst/>
                          <a:latin typeface="Times New Roman" panose="02020603050405020304" pitchFamily="18" charset="0"/>
                          <a:cs typeface="Times New Roman" panose="02020603050405020304" pitchFamily="18" charset="0"/>
                        </a:rPr>
                        <a:t> stem</a:t>
                      </a:r>
                      <a:endParaRPr lang="en-GB" sz="2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9559" marR="495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lang="en-GB" sz="2100" dirty="0">
                          <a:solidFill>
                            <a:schemeClr val="tx1"/>
                          </a:solidFill>
                          <a:effectLst/>
                          <a:latin typeface="Times New Roman" panose="02020603050405020304" pitchFamily="18" charset="0"/>
                          <a:cs typeface="Times New Roman" panose="02020603050405020304" pitchFamily="18" charset="0"/>
                        </a:rPr>
                        <a:t>  E.  </a:t>
                      </a:r>
                      <a:r>
                        <a:rPr lang="en-GB" sz="2100" dirty="0" err="1">
                          <a:solidFill>
                            <a:schemeClr val="tx1"/>
                          </a:solidFill>
                          <a:effectLst/>
                          <a:latin typeface="Times New Roman" panose="02020603050405020304" pitchFamily="18" charset="0"/>
                          <a:cs typeface="Times New Roman" panose="02020603050405020304" pitchFamily="18" charset="0"/>
                        </a:rPr>
                        <a:t>giáo</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viên</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dạy</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các</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môn</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học</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thuộc</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lĩnh</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vực</a:t>
                      </a:r>
                      <a:r>
                        <a:rPr lang="en-GB" sz="2100" dirty="0">
                          <a:solidFill>
                            <a:schemeClr val="tx1"/>
                          </a:solidFill>
                          <a:effectLst/>
                          <a:latin typeface="Times New Roman" panose="02020603050405020304" pitchFamily="18" charset="0"/>
                          <a:cs typeface="Times New Roman" panose="02020603050405020304" pitchFamily="18" charset="0"/>
                        </a:rPr>
                        <a:t> stem</a:t>
                      </a:r>
                      <a:endParaRPr lang="en-GB" sz="2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en-GB" sz="2100" dirty="0">
                          <a:solidFill>
                            <a:schemeClr val="tx1"/>
                          </a:solidFill>
                          <a:effectLst/>
                          <a:latin typeface="Times New Roman" panose="02020603050405020304" pitchFamily="18" charset="0"/>
                          <a:cs typeface="Times New Roman" panose="02020603050405020304" pitchFamily="18" charset="0"/>
                        </a:rPr>
                        <a:t>G. </a:t>
                      </a:r>
                      <a:r>
                        <a:rPr lang="en-GB" sz="2100" dirty="0" err="1">
                          <a:solidFill>
                            <a:schemeClr val="tx1"/>
                          </a:solidFill>
                          <a:effectLst/>
                          <a:latin typeface="Times New Roman" panose="02020603050405020304" pitchFamily="18" charset="0"/>
                          <a:cs typeface="Times New Roman" panose="02020603050405020304" pitchFamily="18" charset="0"/>
                        </a:rPr>
                        <a:t>giảng</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viên</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dạy</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các</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ngành</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học</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thuộc</a:t>
                      </a:r>
                      <a:r>
                        <a:rPr lang="en-GB" sz="2100" dirty="0">
                          <a:solidFill>
                            <a:schemeClr val="tx1"/>
                          </a:solidFill>
                          <a:effectLst/>
                          <a:latin typeface="Times New Roman" panose="02020603050405020304" pitchFamily="18" charset="0"/>
                          <a:cs typeface="Times New Roman" panose="02020603050405020304" pitchFamily="18" charset="0"/>
                        </a:rPr>
                        <a:t> stem</a:t>
                      </a:r>
                      <a:endParaRPr lang="en-GB" sz="2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9559" marR="495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lang="en-GB" sz="2100" dirty="0">
                          <a:solidFill>
                            <a:schemeClr val="tx1"/>
                          </a:solidFill>
                          <a:effectLst/>
                          <a:latin typeface="Times New Roman" panose="02020603050405020304" pitchFamily="18" charset="0"/>
                          <a:cs typeface="Times New Roman" panose="02020603050405020304" pitchFamily="18" charset="0"/>
                        </a:rPr>
                        <a:t> h.  </a:t>
                      </a:r>
                      <a:r>
                        <a:rPr lang="en-GB" sz="2100" dirty="0" err="1">
                          <a:solidFill>
                            <a:schemeClr val="tx1"/>
                          </a:solidFill>
                          <a:effectLst/>
                          <a:latin typeface="Times New Roman" panose="02020603050405020304" pitchFamily="18" charset="0"/>
                          <a:cs typeface="Times New Roman" panose="02020603050405020304" pitchFamily="18" charset="0"/>
                        </a:rPr>
                        <a:t>có</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kiến</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thức</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sâu</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rộng</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về</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lĩnh</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vực</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giảng</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dạy</a:t>
                      </a:r>
                      <a:endParaRPr lang="en-GB" sz="2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lang="en-GB" sz="2100" dirty="0" err="1">
                          <a:solidFill>
                            <a:schemeClr val="tx1"/>
                          </a:solidFill>
                          <a:effectLst/>
                          <a:latin typeface="Times New Roman" panose="02020603050405020304" pitchFamily="18" charset="0"/>
                          <a:cs typeface="Times New Roman" panose="02020603050405020304" pitchFamily="18" charset="0"/>
                        </a:rPr>
                        <a:t>i</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cập</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nhật</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thường</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xuyên</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về</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phương</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pháp</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kiến</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thức</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mới</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cần</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giảng</a:t>
                      </a:r>
                      <a:r>
                        <a:rPr lang="en-GB" sz="2100" dirty="0">
                          <a:solidFill>
                            <a:schemeClr val="tx1"/>
                          </a:solidFill>
                          <a:effectLst/>
                          <a:latin typeface="Times New Roman" panose="02020603050405020304" pitchFamily="18" charset="0"/>
                          <a:cs typeface="Times New Roman" panose="02020603050405020304" pitchFamily="18" charset="0"/>
                        </a:rPr>
                        <a:t> </a:t>
                      </a:r>
                      <a:r>
                        <a:rPr lang="en-GB" sz="2100" dirty="0" err="1">
                          <a:solidFill>
                            <a:schemeClr val="tx1"/>
                          </a:solidFill>
                          <a:effectLst/>
                          <a:latin typeface="Times New Roman" panose="02020603050405020304" pitchFamily="18" charset="0"/>
                          <a:cs typeface="Times New Roman" panose="02020603050405020304" pitchFamily="18" charset="0"/>
                        </a:rPr>
                        <a:t>dạy</a:t>
                      </a:r>
                      <a:r>
                        <a:rPr lang="en-GB" sz="2100" dirty="0">
                          <a:solidFill>
                            <a:schemeClr val="tx1"/>
                          </a:solidFill>
                          <a:effectLst/>
                          <a:latin typeface="Times New Roman" panose="02020603050405020304" pitchFamily="18" charset="0"/>
                          <a:cs typeface="Times New Roman" panose="02020603050405020304" pitchFamily="18" charset="0"/>
                        </a:rPr>
                        <a:t>.</a:t>
                      </a:r>
                      <a:endParaRPr lang="en-GB" sz="2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9559" marR="4955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2370571"/>
                  </a:ext>
                </a:extLst>
              </a:tr>
            </a:tbl>
          </a:graphicData>
        </a:graphic>
      </p:graphicFrame>
      <p:sp>
        <p:nvSpPr>
          <p:cNvPr id="3" name="TextBox 2">
            <a:extLst>
              <a:ext uri="{FF2B5EF4-FFF2-40B4-BE49-F238E27FC236}">
                <a16:creationId xmlns:a16="http://schemas.microsoft.com/office/drawing/2014/main" id="{A40CDBBE-7F30-4860-B041-43F8CC4CBF45}"/>
              </a:ext>
            </a:extLst>
          </p:cNvPr>
          <p:cNvSpPr txBox="1"/>
          <p:nvPr/>
        </p:nvSpPr>
        <p:spPr>
          <a:xfrm>
            <a:off x="2641626" y="0"/>
            <a:ext cx="5832524" cy="523220"/>
          </a:xfrm>
          <a:prstGeom prst="rect">
            <a:avLst/>
          </a:prstGeom>
          <a:noFill/>
        </p:spPr>
        <p:txBody>
          <a:bodyPr wrap="square" rtlCol="0">
            <a:spAutoFit/>
          </a:bodyPr>
          <a:lstStyle/>
          <a:p>
            <a:pPr algn="ctr"/>
            <a:r>
              <a:rPr lang="en-GB" sz="2800" dirty="0">
                <a:solidFill>
                  <a:srgbClr val="FF0000"/>
                </a:solidFill>
                <a:latin typeface="Times New Roman" panose="02020603050405020304" pitchFamily="18" charset="0"/>
                <a:cs typeface="Times New Roman" panose="02020603050405020304" pitchFamily="18" charset="0"/>
              </a:rPr>
              <a:t>PHIẾU HỌC TẬP SỐ 3</a:t>
            </a:r>
          </a:p>
        </p:txBody>
      </p:sp>
    </p:spTree>
    <p:extLst>
      <p:ext uri="{BB962C8B-B14F-4D97-AF65-F5344CB8AC3E}">
        <p14:creationId xmlns:p14="http://schemas.microsoft.com/office/powerpoint/2010/main" val="31660812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vong quay"/>
          <p:cNvGrpSpPr/>
          <p:nvPr/>
        </p:nvGrpSpPr>
        <p:grpSpPr>
          <a:xfrm>
            <a:off x="5825983" y="323960"/>
            <a:ext cx="5042125" cy="5036855"/>
            <a:chOff x="5425622" y="113954"/>
            <a:chExt cx="5834378" cy="582828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5622" y="113954"/>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184872"/>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7</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66361"/>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5</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2</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63528" y="3382363"/>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9</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49299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6</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485091"/>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4</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342309"/>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8</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quay dung"/>
          <p:cNvSpPr/>
          <p:nvPr/>
        </p:nvSpPr>
        <p:spPr>
          <a:xfrm>
            <a:off x="9287691" y="5878286"/>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5" action="ppaction://hlinksldjump"/>
          </p:cNvPr>
          <p:cNvSpPr/>
          <p:nvPr/>
        </p:nvSpPr>
        <p:spPr>
          <a:xfrm>
            <a:off x="857805"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6" action="ppaction://hlinksldjump"/>
          </p:cNvPr>
          <p:cNvSpPr/>
          <p:nvPr/>
        </p:nvSpPr>
        <p:spPr>
          <a:xfrm>
            <a:off x="2355722"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7" action="ppaction://hlinksldjump"/>
          </p:cNvPr>
          <p:cNvSpPr/>
          <p:nvPr/>
        </p:nvSpPr>
        <p:spPr>
          <a:xfrm>
            <a:off x="3853638"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8" action="ppaction://hlinksldjump"/>
          </p:cNvPr>
          <p:cNvSpPr/>
          <p:nvPr/>
        </p:nvSpPr>
        <p:spPr>
          <a:xfrm>
            <a:off x="858563"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9" action="ppaction://hlinksldjump"/>
          </p:cNvPr>
          <p:cNvSpPr/>
          <p:nvPr/>
        </p:nvSpPr>
        <p:spPr>
          <a:xfrm>
            <a:off x="2356480"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36">
            <a:hlinkClick r:id="rId10" action="ppaction://hlinksldjump"/>
          </p:cNvPr>
          <p:cNvSpPr/>
          <p:nvPr/>
        </p:nvSpPr>
        <p:spPr>
          <a:xfrm>
            <a:off x="3854396"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6</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8" name="Rounded Rectangle 37">
            <a:hlinkClick r:id="rId11" action="ppaction://hlinksldjump"/>
          </p:cNvPr>
          <p:cNvSpPr/>
          <p:nvPr/>
        </p:nvSpPr>
        <p:spPr>
          <a:xfrm>
            <a:off x="859321" y="5279122"/>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7</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9" name="Rounded Rectangle 38">
            <a:hlinkClick r:id="rId12" action="ppaction://hlinksldjump"/>
          </p:cNvPr>
          <p:cNvSpPr/>
          <p:nvPr/>
        </p:nvSpPr>
        <p:spPr>
          <a:xfrm>
            <a:off x="2357238" y="5279122"/>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8</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0" name="Rounded Rectangle 39">
            <a:hlinkClick r:id="" action="ppaction://noaction"/>
          </p:cNvPr>
          <p:cNvSpPr/>
          <p:nvPr/>
        </p:nvSpPr>
        <p:spPr>
          <a:xfrm>
            <a:off x="3855154" y="5279122"/>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9</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402426" y="95110"/>
            <a:ext cx="5121915" cy="193899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 QUAY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45" name="Picture 4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46" name="Picture 4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47" name="Picture 4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111830" y="478508"/>
            <a:ext cx="714375" cy="1190625"/>
          </a:xfrm>
          <a:prstGeom prst="rect">
            <a:avLst/>
          </a:prstGeom>
        </p:spPr>
      </p:pic>
      <p:pic>
        <p:nvPicPr>
          <p:cNvPr id="2" name="Picture 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671952" y="2255676"/>
            <a:ext cx="1354214"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714152" y="-693733"/>
            <a:ext cx="609600" cy="609600"/>
          </a:xfrm>
          <a:prstGeom prst="rect">
            <a:avLst/>
          </a:prstGeom>
        </p:spPr>
      </p:pic>
      <p:sp>
        <p:nvSpPr>
          <p:cNvPr id="31" name="Isosceles Triangle 3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Isosceles Triangle 5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Isosceles Triangle 5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Isosceles Triangle 5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0" name="Isosceles Triangle 5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1" name="Isosceles Triangle 6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Heart 23">
            <a:hlinkClick r:id="" action="ppaction://noaction"/>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2991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6" restart="whenNotActive" fill="hold" evtFilter="cancelBubble" nodeType="interactiveSeq">
                <p:stCondLst>
                  <p:cond evt="onClick" delay="0">
                    <p:tgtEl>
                      <p:spTgt spid="36"/>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6"/>
                                        </p:tgtEl>
                                        <p:attrNameLst>
                                          <p:attrName>fillcolor</p:attrName>
                                        </p:attrNameLst>
                                      </p:cBhvr>
                                      <p:to>
                                        <a:srgbClr val="000000"/>
                                      </p:to>
                                    </p:animClr>
                                    <p:set>
                                      <p:cBhvr>
                                        <p:cTn id="191" dur="500" fill="hold"/>
                                        <p:tgtEl>
                                          <p:spTgt spid="36"/>
                                        </p:tgtEl>
                                        <p:attrNameLst>
                                          <p:attrName>fill.type</p:attrName>
                                        </p:attrNameLst>
                                      </p:cBhvr>
                                      <p:to>
                                        <p:strVal val="solid"/>
                                      </p:to>
                                    </p:set>
                                    <p:set>
                                      <p:cBhvr>
                                        <p:cTn id="19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93" restart="whenNotActive" fill="hold" evtFilter="cancelBubble" nodeType="interactiveSeq">
                <p:stCondLst>
                  <p:cond evt="onClick" delay="0">
                    <p:tgtEl>
                      <p:spTgt spid="37"/>
                    </p:tgtEl>
                  </p:cond>
                </p:stCondLst>
                <p:endSync evt="end" delay="0">
                  <p:rtn val="all"/>
                </p:endSync>
                <p:childTnLst>
                  <p:par>
                    <p:cTn id="194" fill="hold">
                      <p:stCondLst>
                        <p:cond delay="0"/>
                      </p:stCondLst>
                      <p:childTnLst>
                        <p:par>
                          <p:cTn id="195" fill="hold">
                            <p:stCondLst>
                              <p:cond delay="0"/>
                            </p:stCondLst>
                            <p:childTnLst>
                              <p:par>
                                <p:cTn id="196" presetID="1" presetClass="emph" presetSubtype="2" fill="hold" nodeType="clickEffect">
                                  <p:stCondLst>
                                    <p:cond delay="0"/>
                                  </p:stCondLst>
                                  <p:childTnLst>
                                    <p:animClr clrSpc="rgb" dir="cw">
                                      <p:cBhvr>
                                        <p:cTn id="197" dur="500" fill="hold"/>
                                        <p:tgtEl>
                                          <p:spTgt spid="37"/>
                                        </p:tgtEl>
                                        <p:attrNameLst>
                                          <p:attrName>fillcolor</p:attrName>
                                        </p:attrNameLst>
                                      </p:cBhvr>
                                      <p:to>
                                        <a:srgbClr val="000000"/>
                                      </p:to>
                                    </p:animClr>
                                    <p:set>
                                      <p:cBhvr>
                                        <p:cTn id="198" dur="500" fill="hold"/>
                                        <p:tgtEl>
                                          <p:spTgt spid="37"/>
                                        </p:tgtEl>
                                        <p:attrNameLst>
                                          <p:attrName>fill.type</p:attrName>
                                        </p:attrNameLst>
                                      </p:cBhvr>
                                      <p:to>
                                        <p:strVal val="solid"/>
                                      </p:to>
                                    </p:set>
                                    <p:set>
                                      <p:cBhvr>
                                        <p:cTn id="199"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200" restart="whenNotActive" fill="hold" evtFilter="cancelBubble" nodeType="interactiveSeq">
                <p:stCondLst>
                  <p:cond evt="onClick" delay="0">
                    <p:tgtEl>
                      <p:spTgt spid="38"/>
                    </p:tgtEl>
                  </p:cond>
                </p:stCondLst>
                <p:endSync evt="end" delay="0">
                  <p:rtn val="all"/>
                </p:endSync>
                <p:childTnLst>
                  <p:par>
                    <p:cTn id="201" fill="hold">
                      <p:stCondLst>
                        <p:cond delay="0"/>
                      </p:stCondLst>
                      <p:childTnLst>
                        <p:par>
                          <p:cTn id="202" fill="hold">
                            <p:stCondLst>
                              <p:cond delay="0"/>
                            </p:stCondLst>
                            <p:childTnLst>
                              <p:par>
                                <p:cTn id="203" presetID="1" presetClass="emph" presetSubtype="2" fill="hold" nodeType="clickEffect">
                                  <p:stCondLst>
                                    <p:cond delay="0"/>
                                  </p:stCondLst>
                                  <p:childTnLst>
                                    <p:animClr clrSpc="rgb" dir="cw">
                                      <p:cBhvr>
                                        <p:cTn id="204" dur="500" fill="hold"/>
                                        <p:tgtEl>
                                          <p:spTgt spid="38"/>
                                        </p:tgtEl>
                                        <p:attrNameLst>
                                          <p:attrName>fillcolor</p:attrName>
                                        </p:attrNameLst>
                                      </p:cBhvr>
                                      <p:to>
                                        <a:srgbClr val="000000"/>
                                      </p:to>
                                    </p:animClr>
                                    <p:set>
                                      <p:cBhvr>
                                        <p:cTn id="205" dur="500" fill="hold"/>
                                        <p:tgtEl>
                                          <p:spTgt spid="38"/>
                                        </p:tgtEl>
                                        <p:attrNameLst>
                                          <p:attrName>fill.type</p:attrName>
                                        </p:attrNameLst>
                                      </p:cBhvr>
                                      <p:to>
                                        <p:strVal val="solid"/>
                                      </p:to>
                                    </p:set>
                                    <p:set>
                                      <p:cBhvr>
                                        <p:cTn id="206" dur="500" fill="hold"/>
                                        <p:tgtEl>
                                          <p:spTgt spid="38"/>
                                        </p:tgtEl>
                                        <p:attrNameLst>
                                          <p:attrName>fill.on</p:attrName>
                                        </p:attrNameLst>
                                      </p:cBhvr>
                                      <p:to>
                                        <p:strVal val="true"/>
                                      </p:to>
                                    </p:set>
                                  </p:childTnLst>
                                </p:cTn>
                              </p:par>
                            </p:childTnLst>
                          </p:cTn>
                        </p:par>
                      </p:childTnLst>
                    </p:cTn>
                  </p:par>
                </p:childTnLst>
              </p:cTn>
              <p:nextCondLst>
                <p:cond evt="onClick" delay="0">
                  <p:tgtEl>
                    <p:spTgt spid="38"/>
                  </p:tgtEl>
                </p:cond>
              </p:nextCondLst>
            </p:seq>
            <p:seq concurrent="1" nextAc="seek">
              <p:cTn id="207" restart="whenNotActive" fill="hold" evtFilter="cancelBubble" nodeType="interactiveSeq">
                <p:stCondLst>
                  <p:cond evt="onClick" delay="0">
                    <p:tgtEl>
                      <p:spTgt spid="39"/>
                    </p:tgtEl>
                  </p:cond>
                </p:stCondLst>
                <p:endSync evt="end" delay="0">
                  <p:rtn val="all"/>
                </p:endSync>
                <p:childTnLst>
                  <p:par>
                    <p:cTn id="208" fill="hold">
                      <p:stCondLst>
                        <p:cond delay="0"/>
                      </p:stCondLst>
                      <p:childTnLst>
                        <p:par>
                          <p:cTn id="209" fill="hold">
                            <p:stCondLst>
                              <p:cond delay="0"/>
                            </p:stCondLst>
                            <p:childTnLst>
                              <p:par>
                                <p:cTn id="210" presetID="1" presetClass="emph" presetSubtype="2" fill="hold" nodeType="clickEffect">
                                  <p:stCondLst>
                                    <p:cond delay="0"/>
                                  </p:stCondLst>
                                  <p:childTnLst>
                                    <p:animClr clrSpc="rgb" dir="cw">
                                      <p:cBhvr>
                                        <p:cTn id="211" dur="500" fill="hold"/>
                                        <p:tgtEl>
                                          <p:spTgt spid="39"/>
                                        </p:tgtEl>
                                        <p:attrNameLst>
                                          <p:attrName>fillcolor</p:attrName>
                                        </p:attrNameLst>
                                      </p:cBhvr>
                                      <p:to>
                                        <a:srgbClr val="000000"/>
                                      </p:to>
                                    </p:animClr>
                                    <p:set>
                                      <p:cBhvr>
                                        <p:cTn id="212" dur="500" fill="hold"/>
                                        <p:tgtEl>
                                          <p:spTgt spid="39"/>
                                        </p:tgtEl>
                                        <p:attrNameLst>
                                          <p:attrName>fill.type</p:attrName>
                                        </p:attrNameLst>
                                      </p:cBhvr>
                                      <p:to>
                                        <p:strVal val="solid"/>
                                      </p:to>
                                    </p:set>
                                    <p:set>
                                      <p:cBhvr>
                                        <p:cTn id="213" dur="500" fill="hold"/>
                                        <p:tgtEl>
                                          <p:spTgt spid="39"/>
                                        </p:tgtEl>
                                        <p:attrNameLst>
                                          <p:attrName>fill.on</p:attrName>
                                        </p:attrNameLst>
                                      </p:cBhvr>
                                      <p:to>
                                        <p:strVal val="true"/>
                                      </p:to>
                                    </p:set>
                                  </p:childTnLst>
                                </p:cTn>
                              </p:par>
                            </p:childTnLst>
                          </p:cTn>
                        </p:par>
                      </p:childTnLst>
                    </p:cTn>
                  </p:par>
                </p:childTnLst>
              </p:cTn>
              <p:nextCondLst>
                <p:cond evt="onClick" delay="0">
                  <p:tgtEl>
                    <p:spTgt spid="39"/>
                  </p:tgtEl>
                </p:cond>
              </p:nextCondLst>
            </p:seq>
            <p:seq concurrent="1" nextAc="seek">
              <p:cTn id="214" restart="whenNotActive" fill="hold" evtFilter="cancelBubble" nodeType="interactiveSeq">
                <p:stCondLst>
                  <p:cond evt="onClick" delay="0">
                    <p:tgtEl>
                      <p:spTgt spid="40"/>
                    </p:tgtEl>
                  </p:cond>
                </p:stCondLst>
                <p:endSync evt="end" delay="0">
                  <p:rtn val="all"/>
                </p:endSync>
                <p:childTnLst>
                  <p:par>
                    <p:cTn id="215" fill="hold">
                      <p:stCondLst>
                        <p:cond delay="0"/>
                      </p:stCondLst>
                      <p:childTnLst>
                        <p:par>
                          <p:cTn id="216" fill="hold">
                            <p:stCondLst>
                              <p:cond delay="0"/>
                            </p:stCondLst>
                            <p:childTnLst>
                              <p:par>
                                <p:cTn id="217" presetID="1" presetClass="emph" presetSubtype="2" fill="hold" nodeType="clickEffect">
                                  <p:stCondLst>
                                    <p:cond delay="0"/>
                                  </p:stCondLst>
                                  <p:childTnLst>
                                    <p:animClr clrSpc="rgb" dir="cw">
                                      <p:cBhvr>
                                        <p:cTn id="218" dur="500" fill="hold"/>
                                        <p:tgtEl>
                                          <p:spTgt spid="40"/>
                                        </p:tgtEl>
                                        <p:attrNameLst>
                                          <p:attrName>fillcolor</p:attrName>
                                        </p:attrNameLst>
                                      </p:cBhvr>
                                      <p:to>
                                        <a:srgbClr val="000000"/>
                                      </p:to>
                                    </p:animClr>
                                    <p:set>
                                      <p:cBhvr>
                                        <p:cTn id="219" dur="500" fill="hold"/>
                                        <p:tgtEl>
                                          <p:spTgt spid="40"/>
                                        </p:tgtEl>
                                        <p:attrNameLst>
                                          <p:attrName>fill.type</p:attrName>
                                        </p:attrNameLst>
                                      </p:cBhvr>
                                      <p:to>
                                        <p:strVal val="solid"/>
                                      </p:to>
                                    </p:set>
                                    <p:set>
                                      <p:cBhvr>
                                        <p:cTn id="220" dur="500" fill="hold"/>
                                        <p:tgtEl>
                                          <p:spTgt spid="40"/>
                                        </p:tgtEl>
                                        <p:attrNameLst>
                                          <p:attrName>fill.on</p:attrName>
                                        </p:attrNameLst>
                                      </p:cBhvr>
                                      <p:to>
                                        <p:strVal val="true"/>
                                      </p:to>
                                    </p:set>
                                  </p:childTnLst>
                                </p:cTn>
                              </p:par>
                            </p:childTnLst>
                          </p:cTn>
                        </p:par>
                      </p:childTnLst>
                    </p:cTn>
                  </p:par>
                </p:childTnLst>
              </p:cTn>
              <p:nextCondLst>
                <p:cond evt="onClick" delay="0">
                  <p:tgtEl>
                    <p:spTgt spid="40"/>
                  </p:tgtEl>
                </p:cond>
              </p:nextCondLst>
            </p:seq>
            <p:audio>
              <p:cMediaNode vol="80000">
                <p:cTn id="221"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ction Button: Go Home 5">
            <a:hlinkClick r:id="rId3" action="ppaction://hlinksldjump" highlightClick="1"/>
            <a:extLst>
              <a:ext uri="{FF2B5EF4-FFF2-40B4-BE49-F238E27FC236}">
                <a16:creationId xmlns:a16="http://schemas.microsoft.com/office/drawing/2014/main" id="{144A0DB5-B0E5-4013-BE07-7AA0AF0BA44E}"/>
              </a:ext>
            </a:extLst>
          </p:cNvPr>
          <p:cNvSpPr/>
          <p:nvPr/>
        </p:nvSpPr>
        <p:spPr>
          <a:xfrm>
            <a:off x="10161706" y="4882888"/>
            <a:ext cx="944880" cy="846455"/>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1">
            <a:extLst>
              <a:ext uri="{FF2B5EF4-FFF2-40B4-BE49-F238E27FC236}">
                <a16:creationId xmlns:a16="http://schemas.microsoft.com/office/drawing/2014/main" id="{CFE29318-A997-43DC-BC9A-48994A2E990C}"/>
              </a:ext>
            </a:extLst>
          </p:cNvPr>
          <p:cNvSpPr/>
          <p:nvPr/>
        </p:nvSpPr>
        <p:spPr>
          <a:xfrm>
            <a:off x="1096860" y="990281"/>
            <a:ext cx="8100928" cy="1085850"/>
          </a:xfrm>
          <a:prstGeom prst="roundRect">
            <a:avLst/>
          </a:prstGeom>
          <a:solidFill>
            <a:schemeClr val="accent2">
              <a:lumMod val="40000"/>
              <a:lumOff val="60000"/>
            </a:schemeClr>
          </a:solidFill>
        </p:spPr>
        <p:style>
          <a:lnRef idx="1">
            <a:schemeClr val="accent3"/>
          </a:lnRef>
          <a:fillRef idx="2">
            <a:schemeClr val="accent3"/>
          </a:fillRef>
          <a:effectRef idx="1">
            <a:schemeClr val="accent3"/>
          </a:effectRef>
          <a:fontRef idx="minor">
            <a:schemeClr val="dk1"/>
          </a:fontRef>
        </p:style>
        <p:txBody>
          <a:bodyPr anchor="ctr"/>
          <a:lstStyle/>
          <a:p>
            <a:r>
              <a:rPr lang="en-US" sz="2800"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Câu</a:t>
            </a:r>
            <a:r>
              <a:rPr lang="en-GB" sz="2800" b="1" dirty="0">
                <a:latin typeface="Times New Roman" panose="02020603050405020304" pitchFamily="18" charset="0"/>
                <a:cs typeface="Times New Roman" panose="02020603050405020304" pitchFamily="18" charset="0"/>
              </a:rPr>
              <a:t> 1:  STEM </a:t>
            </a:r>
            <a:r>
              <a:rPr lang="en-GB" sz="2800" b="1" dirty="0" err="1">
                <a:latin typeface="Times New Roman" panose="02020603050405020304" pitchFamily="18" charset="0"/>
                <a:cs typeface="Times New Roman" panose="02020603050405020304" pitchFamily="18" charset="0"/>
              </a:rPr>
              <a:t>là</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thuật</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ngữ</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viết</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tắt</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tên</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của</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những</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lĩnh</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vực</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nào</a:t>
            </a:r>
            <a:r>
              <a:rPr lang="en-GB" sz="2800" b="1" dirty="0">
                <a:latin typeface="Times New Roman" panose="02020603050405020304" pitchFamily="18" charset="0"/>
                <a:cs typeface="Times New Roman" panose="02020603050405020304" pitchFamily="18" charset="0"/>
              </a:rPr>
              <a:t>?</a:t>
            </a:r>
            <a:endParaRPr lang="en-GB" sz="28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153DAA43-C758-460D-AF40-6CF5D1FE46D7}"/>
              </a:ext>
            </a:extLst>
          </p:cNvPr>
          <p:cNvSpPr txBox="1"/>
          <p:nvPr/>
        </p:nvSpPr>
        <p:spPr>
          <a:xfrm>
            <a:off x="1783529" y="3060507"/>
            <a:ext cx="6413797" cy="523220"/>
          </a:xfrm>
          <a:prstGeom prst="rect">
            <a:avLst/>
          </a:prstGeom>
          <a:solidFill>
            <a:schemeClr val="accent1">
              <a:lumMod val="20000"/>
              <a:lumOff val="80000"/>
            </a:schemeClr>
          </a:solidFill>
        </p:spPr>
        <p:style>
          <a:lnRef idx="1">
            <a:schemeClr val="accent2"/>
          </a:lnRef>
          <a:fillRef idx="2">
            <a:schemeClr val="accent2"/>
          </a:fillRef>
          <a:effectRef idx="1">
            <a:schemeClr val="accent2"/>
          </a:effectRef>
          <a:fontRef idx="minor">
            <a:schemeClr val="dk1"/>
          </a:fontRef>
        </p:style>
        <p:txBody>
          <a:bodyPr wrap="square">
            <a:spAutoFit/>
          </a:bodyPr>
          <a:lstStyle/>
          <a:p>
            <a:r>
              <a:rPr lang="en-GB" sz="2800" dirty="0">
                <a:latin typeface="Times New Roman" panose="02020603050405020304" pitchFamily="18" charset="0"/>
                <a:cs typeface="Times New Roman" panose="02020603050405020304" pitchFamily="18" charset="0"/>
              </a:rPr>
              <a:t>A. Khoa </a:t>
            </a:r>
            <a:r>
              <a:rPr lang="en-GB" sz="2800" dirty="0" err="1">
                <a:latin typeface="Times New Roman" panose="02020603050405020304" pitchFamily="18" charset="0"/>
                <a:cs typeface="Times New Roman" panose="02020603050405020304" pitchFamily="18" charset="0"/>
              </a:rPr>
              <a:t>học</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công</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nghệ</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kỹ</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thuật</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toán</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học</a:t>
            </a:r>
            <a:endParaRPr lang="en-GB" sz="28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4775F36A-F0AF-47AD-B7B3-C4A8C2CAB147}"/>
              </a:ext>
            </a:extLst>
          </p:cNvPr>
          <p:cNvSpPr txBox="1"/>
          <p:nvPr/>
        </p:nvSpPr>
        <p:spPr>
          <a:xfrm>
            <a:off x="1835122" y="5206123"/>
            <a:ext cx="6445548" cy="523220"/>
          </a:xfrm>
          <a:prstGeom prst="rect">
            <a:avLst/>
          </a:prstGeom>
          <a:solidFill>
            <a:schemeClr val="accent1">
              <a:lumMod val="20000"/>
              <a:lumOff val="80000"/>
            </a:schemeClr>
          </a:solidFill>
        </p:spPr>
        <p:style>
          <a:lnRef idx="1">
            <a:schemeClr val="accent2"/>
          </a:lnRef>
          <a:fillRef idx="2">
            <a:schemeClr val="accent2"/>
          </a:fillRef>
          <a:effectRef idx="1">
            <a:schemeClr val="accent2"/>
          </a:effectRef>
          <a:fontRef idx="minor">
            <a:schemeClr val="dk1"/>
          </a:fontRef>
        </p:style>
        <p:txBody>
          <a:bodyPr wrap="square">
            <a:spAutoFit/>
          </a:bodyPr>
          <a:lstStyle/>
          <a:p>
            <a:r>
              <a:rPr lang="en-GB" sz="2800" dirty="0">
                <a:latin typeface="Times New Roman" panose="02020603050405020304" pitchFamily="18" charset="0"/>
                <a:cs typeface="Times New Roman" panose="02020603050405020304" pitchFamily="18" charset="0"/>
              </a:rPr>
              <a:t>D. </a:t>
            </a:r>
            <a:r>
              <a:rPr lang="en-GB" sz="2800" dirty="0" err="1">
                <a:latin typeface="Times New Roman" panose="02020603050405020304" pitchFamily="18" charset="0"/>
                <a:cs typeface="Times New Roman" panose="02020603050405020304" pitchFamily="18" charset="0"/>
              </a:rPr>
              <a:t>Công</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nghệ</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kỹ</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thuật</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toán</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học</a:t>
            </a:r>
            <a:endParaRPr lang="en-GB" sz="28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6D52BA26-F1CE-40A0-855D-E8C129C9BA25}"/>
              </a:ext>
            </a:extLst>
          </p:cNvPr>
          <p:cNvSpPr txBox="1"/>
          <p:nvPr/>
        </p:nvSpPr>
        <p:spPr>
          <a:xfrm>
            <a:off x="1771622" y="4493005"/>
            <a:ext cx="6437610" cy="523220"/>
          </a:xfrm>
          <a:prstGeom prst="rect">
            <a:avLst/>
          </a:prstGeom>
          <a:solidFill>
            <a:schemeClr val="accent1">
              <a:lumMod val="20000"/>
              <a:lumOff val="80000"/>
            </a:schemeClr>
          </a:solidFill>
        </p:spPr>
        <p:style>
          <a:lnRef idx="1">
            <a:schemeClr val="accent2"/>
          </a:lnRef>
          <a:fillRef idx="2">
            <a:schemeClr val="accent2"/>
          </a:fillRef>
          <a:effectRef idx="1">
            <a:schemeClr val="accent2"/>
          </a:effectRef>
          <a:fontRef idx="minor">
            <a:schemeClr val="dk1"/>
          </a:fontRef>
        </p:style>
        <p:txBody>
          <a:bodyPr wrap="square">
            <a:spAutoFit/>
          </a:bodyPr>
          <a:lstStyle/>
          <a:p>
            <a:r>
              <a:rPr lang="en-GB" sz="2800" dirty="0">
                <a:latin typeface="Times New Roman" panose="02020603050405020304" pitchFamily="18" charset="0"/>
                <a:cs typeface="Times New Roman" panose="02020603050405020304" pitchFamily="18" charset="0"/>
              </a:rPr>
              <a:t>C. </a:t>
            </a:r>
            <a:r>
              <a:rPr lang="en-GB" sz="2800" dirty="0" err="1">
                <a:latin typeface="Times New Roman" panose="02020603050405020304" pitchFamily="18" charset="0"/>
                <a:cs typeface="Times New Roman" panose="02020603050405020304" pitchFamily="18" charset="0"/>
              </a:rPr>
              <a:t>Công</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nghệ</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kỹ</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thuật</a:t>
            </a:r>
            <a:endParaRPr lang="en-GB" sz="28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6989C67B-F4D6-4163-812A-3141CE9FADAF}"/>
              </a:ext>
            </a:extLst>
          </p:cNvPr>
          <p:cNvSpPr txBox="1"/>
          <p:nvPr/>
        </p:nvSpPr>
        <p:spPr>
          <a:xfrm>
            <a:off x="1771622" y="3728787"/>
            <a:ext cx="6413799" cy="523220"/>
          </a:xfrm>
          <a:prstGeom prst="rect">
            <a:avLst/>
          </a:prstGeom>
          <a:solidFill>
            <a:schemeClr val="accent1">
              <a:lumMod val="20000"/>
              <a:lumOff val="80000"/>
            </a:schemeClr>
          </a:solidFill>
        </p:spPr>
        <p:style>
          <a:lnRef idx="1">
            <a:schemeClr val="accent2"/>
          </a:lnRef>
          <a:fillRef idx="2">
            <a:schemeClr val="accent2"/>
          </a:fillRef>
          <a:effectRef idx="1">
            <a:schemeClr val="accent2"/>
          </a:effectRef>
          <a:fontRef idx="minor">
            <a:schemeClr val="dk1"/>
          </a:fontRef>
        </p:style>
        <p:txBody>
          <a:bodyPr wrap="square">
            <a:spAutoFit/>
          </a:bodyPr>
          <a:lstStyle/>
          <a:p>
            <a:r>
              <a:rPr lang="en-GB" sz="2800" dirty="0">
                <a:latin typeface="Times New Roman" panose="02020603050405020304" pitchFamily="18" charset="0"/>
                <a:cs typeface="Times New Roman" panose="02020603050405020304" pitchFamily="18" charset="0"/>
              </a:rPr>
              <a:t>B.  Khoa </a:t>
            </a:r>
            <a:r>
              <a:rPr lang="en-GB" sz="2800" dirty="0" err="1">
                <a:latin typeface="Times New Roman" panose="02020603050405020304" pitchFamily="18" charset="0"/>
                <a:cs typeface="Times New Roman" panose="02020603050405020304" pitchFamily="18" charset="0"/>
              </a:rPr>
              <a:t>học</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công</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nghệ</a:t>
            </a:r>
            <a:endParaRPr lang="en-GB" sz="2800" dirty="0">
              <a:latin typeface="Times New Roman" panose="02020603050405020304" pitchFamily="18" charset="0"/>
              <a:cs typeface="Times New Roman" panose="02020603050405020304" pitchFamily="18" charset="0"/>
            </a:endParaRPr>
          </a:p>
        </p:txBody>
      </p:sp>
      <p:sp>
        <p:nvSpPr>
          <p:cNvPr id="13" name="Cloud 12">
            <a:extLst>
              <a:ext uri="{FF2B5EF4-FFF2-40B4-BE49-F238E27FC236}">
                <a16:creationId xmlns:a16="http://schemas.microsoft.com/office/drawing/2014/main" id="{F9A92650-B42C-4A52-858C-AC4DA2E1FC30}"/>
              </a:ext>
            </a:extLst>
          </p:cNvPr>
          <p:cNvSpPr/>
          <p:nvPr/>
        </p:nvSpPr>
        <p:spPr>
          <a:xfrm>
            <a:off x="4287016" y="2236594"/>
            <a:ext cx="2628900" cy="1647825"/>
          </a:xfrm>
          <a:prstGeom prst="cloud">
            <a:avLst/>
          </a:prstGeom>
        </p:spPr>
        <p:style>
          <a:lnRef idx="3">
            <a:schemeClr val="lt1"/>
          </a:lnRef>
          <a:fillRef idx="1">
            <a:schemeClr val="accent6"/>
          </a:fillRef>
          <a:effectRef idx="1">
            <a:schemeClr val="accent6"/>
          </a:effectRef>
          <a:fontRef idx="minor">
            <a:schemeClr val="lt1"/>
          </a:fontRef>
        </p:style>
        <p:txBody>
          <a:bodyPr anchor="ctr"/>
          <a:lstStyle/>
          <a:p>
            <a:pPr algn="ctr">
              <a:defRPr/>
            </a:pPr>
            <a:endParaRPr lang="en-US" sz="280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F320C5C7-C6F2-496B-8C85-70793B34BA88}"/>
              </a:ext>
            </a:extLst>
          </p:cNvPr>
          <p:cNvSpPr txBox="1">
            <a:spLocks noChangeArrowheads="1"/>
          </p:cNvSpPr>
          <p:nvPr/>
        </p:nvSpPr>
        <p:spPr bwMode="auto">
          <a:xfrm>
            <a:off x="4944241" y="2761559"/>
            <a:ext cx="131445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800">
                <a:solidFill>
                  <a:srgbClr val="000000"/>
                </a:solidFill>
                <a:latin typeface="Times New Roman" panose="02020603050405020304" pitchFamily="18" charset="0"/>
                <a:cs typeface="Times New Roman" panose="02020603050405020304" pitchFamily="18" charset="0"/>
              </a:rPr>
              <a:t>CHÚC MỪNG</a:t>
            </a:r>
          </a:p>
        </p:txBody>
      </p:sp>
      <p:pic>
        <p:nvPicPr>
          <p:cNvPr id="15" name="Picture 14">
            <a:extLst>
              <a:ext uri="{FF2B5EF4-FFF2-40B4-BE49-F238E27FC236}">
                <a16:creationId xmlns:a16="http://schemas.microsoft.com/office/drawing/2014/main" id="{8C0FF427-2E1F-4803-A57F-B1F322F93B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3170" t="430" r="22525"/>
          <a:stretch>
            <a:fillRect/>
          </a:stretch>
        </p:blipFill>
        <p:spPr bwMode="auto">
          <a:xfrm>
            <a:off x="1372366" y="4245715"/>
            <a:ext cx="925512"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73A9F5B2-2F76-4200-91C4-B58B74A230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3170" t="430" r="22525"/>
          <a:stretch>
            <a:fillRect/>
          </a:stretch>
        </p:blipFill>
        <p:spPr bwMode="auto">
          <a:xfrm>
            <a:off x="1321566" y="5072801"/>
            <a:ext cx="925512"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39192EA8-355C-49E7-9819-BE985237AC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3170" t="430" r="22525"/>
          <a:stretch>
            <a:fillRect/>
          </a:stretch>
        </p:blipFill>
        <p:spPr bwMode="auto">
          <a:xfrm>
            <a:off x="1380304" y="3583727"/>
            <a:ext cx="925513"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 name="times up">
            <a:extLst>
              <a:ext uri="{FF2B5EF4-FFF2-40B4-BE49-F238E27FC236}">
                <a16:creationId xmlns:a16="http://schemas.microsoft.com/office/drawing/2014/main" id="{FF92798C-7452-4F00-9C23-D07712B01223}"/>
              </a:ext>
            </a:extLst>
          </p:cNvPr>
          <p:cNvGrpSpPr>
            <a:grpSpLocks/>
          </p:cNvGrpSpPr>
          <p:nvPr/>
        </p:nvGrpSpPr>
        <p:grpSpPr bwMode="auto">
          <a:xfrm>
            <a:off x="10187265" y="1824196"/>
            <a:ext cx="1033913" cy="593211"/>
            <a:chOff x="3903933" y="-304827"/>
            <a:chExt cx="3050382" cy="709988"/>
          </a:xfrm>
        </p:grpSpPr>
        <p:sp>
          <p:nvSpPr>
            <p:cNvPr id="19" name="Rounded Rectangle 21">
              <a:extLst>
                <a:ext uri="{FF2B5EF4-FFF2-40B4-BE49-F238E27FC236}">
                  <a16:creationId xmlns:a16="http://schemas.microsoft.com/office/drawing/2014/main" id="{156AC20C-7B26-4A45-BAE9-76AE47558BE0}"/>
                </a:ext>
              </a:extLst>
            </p:cNvPr>
            <p:cNvSpPr/>
            <p:nvPr/>
          </p:nvSpPr>
          <p:spPr>
            <a:xfrm>
              <a:off x="4317424" y="-304827"/>
              <a:ext cx="2636891" cy="697560"/>
            </a:xfrm>
            <a:prstGeom prst="roundRect">
              <a:avLst/>
            </a:prstGeom>
            <a:solidFill>
              <a:srgbClr val="FFC000"/>
            </a:solidFill>
            <a:ln w="12700" cap="flat" cmpd="sng" algn="ctr">
              <a:noFill/>
              <a:prstDash val="solid"/>
              <a:miter lim="800000"/>
            </a:ln>
            <a:effectLst/>
          </p:spPr>
          <p:txBody>
            <a:bodyPr anchor="ctr"/>
            <a:lstStyle/>
            <a:p>
              <a:pPr algn="ctr">
                <a:defRPr/>
              </a:pPr>
              <a:endParaRPr lang="en-GB" sz="2100" kern="0" dirty="0">
                <a:solidFill>
                  <a:sysClr val="window" lastClr="FFFFFF"/>
                </a:solidFill>
              </a:endParaRPr>
            </a:p>
          </p:txBody>
        </p:sp>
        <p:sp>
          <p:nvSpPr>
            <p:cNvPr id="20" name="Rounded Rectangle 22">
              <a:extLst>
                <a:ext uri="{FF2B5EF4-FFF2-40B4-BE49-F238E27FC236}">
                  <a16:creationId xmlns:a16="http://schemas.microsoft.com/office/drawing/2014/main" id="{968F8B95-AC4E-4D6A-BC6C-F8971A8B4C58}"/>
                </a:ext>
              </a:extLst>
            </p:cNvPr>
            <p:cNvSpPr/>
            <p:nvPr/>
          </p:nvSpPr>
          <p:spPr>
            <a:xfrm>
              <a:off x="3903933" y="-292399"/>
              <a:ext cx="2636894" cy="697560"/>
            </a:xfrm>
            <a:prstGeom prst="roundRect">
              <a:avLst/>
            </a:prstGeom>
            <a:solidFill>
              <a:srgbClr val="FFC000"/>
            </a:solidFill>
            <a:ln w="12700" cap="flat" cmpd="sng" algn="ctr">
              <a:noFill/>
              <a:prstDash val="solid"/>
              <a:miter lim="800000"/>
            </a:ln>
            <a:effectLst/>
          </p:spPr>
          <p:txBody>
            <a:bodyPr anchor="ctr"/>
            <a:lstStyle/>
            <a:p>
              <a:pPr algn="ctr">
                <a:defRPr/>
              </a:pPr>
              <a:r>
                <a:rPr lang="en-GB" kern="0" dirty="0" err="1">
                  <a:solidFill>
                    <a:sysClr val="window" lastClr="FFFFFF"/>
                  </a:solidFill>
                </a:rPr>
                <a:t>Hết</a:t>
              </a:r>
              <a:r>
                <a:rPr lang="en-GB" kern="0" dirty="0">
                  <a:solidFill>
                    <a:sysClr val="window" lastClr="FFFFFF"/>
                  </a:solidFill>
                </a:rPr>
                <a:t> </a:t>
              </a:r>
              <a:r>
                <a:rPr lang="en-GB" kern="0" dirty="0" err="1">
                  <a:solidFill>
                    <a:sysClr val="window" lastClr="FFFFFF"/>
                  </a:solidFill>
                </a:rPr>
                <a:t>Giờ</a:t>
              </a:r>
              <a:endParaRPr lang="en-GB" kern="0" dirty="0">
                <a:solidFill>
                  <a:sysClr val="window" lastClr="FFFFFF"/>
                </a:solidFill>
              </a:endParaRPr>
            </a:p>
          </p:txBody>
        </p:sp>
      </p:grpSp>
      <p:sp>
        <p:nvSpPr>
          <p:cNvPr id="21" name="Rectangle 20">
            <a:extLst>
              <a:ext uri="{FF2B5EF4-FFF2-40B4-BE49-F238E27FC236}">
                <a16:creationId xmlns:a16="http://schemas.microsoft.com/office/drawing/2014/main" id="{E6DDBFC6-4366-477A-89A9-D39271915501}"/>
              </a:ext>
            </a:extLst>
          </p:cNvPr>
          <p:cNvSpPr/>
          <p:nvPr/>
        </p:nvSpPr>
        <p:spPr>
          <a:xfrm>
            <a:off x="10428566" y="511867"/>
            <a:ext cx="411162" cy="228600"/>
          </a:xfrm>
          <a:prstGeom prst="rect">
            <a:avLst/>
          </a:prstGeom>
          <a:solidFill>
            <a:sysClr val="window" lastClr="FFFFFF"/>
          </a:solidFill>
          <a:ln w="12700" cap="flat" cmpd="sng" algn="ctr">
            <a:solidFill>
              <a:srgbClr val="FFC000"/>
            </a:solidFill>
            <a:prstDash val="solid"/>
            <a:miter lim="800000"/>
          </a:ln>
          <a:effectLst/>
        </p:spPr>
        <p:txBody>
          <a:bodyPr anchor="ctr"/>
          <a:lstStyle/>
          <a:p>
            <a:pPr algn="ctr">
              <a:defRPr/>
            </a:pPr>
            <a:r>
              <a:rPr lang="en-US" sz="788" kern="0" dirty="0">
                <a:solidFill>
                  <a:srgbClr val="FF0000"/>
                </a:solidFill>
                <a:latin typeface="Calibri"/>
              </a:rPr>
              <a:t>START</a:t>
            </a:r>
          </a:p>
        </p:txBody>
      </p:sp>
      <p:pic>
        <p:nvPicPr>
          <p:cNvPr id="22" name="Picture 24">
            <a:extLst>
              <a:ext uri="{FF2B5EF4-FFF2-40B4-BE49-F238E27FC236}">
                <a16:creationId xmlns:a16="http://schemas.microsoft.com/office/drawing/2014/main" id="{2CB92B50-DA7C-415E-81D1-05762BD4A3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28529" y="740468"/>
            <a:ext cx="1027113"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 name="Clock hand spin">
            <a:extLst>
              <a:ext uri="{FF2B5EF4-FFF2-40B4-BE49-F238E27FC236}">
                <a16:creationId xmlns:a16="http://schemas.microsoft.com/office/drawing/2014/main" id="{E761798F-5036-4DA7-A8ED-E07AEE05AAA6}"/>
              </a:ext>
            </a:extLst>
          </p:cNvPr>
          <p:cNvGrpSpPr>
            <a:grpSpLocks/>
          </p:cNvGrpSpPr>
          <p:nvPr/>
        </p:nvGrpSpPr>
        <p:grpSpPr bwMode="auto">
          <a:xfrm rot="1786145">
            <a:off x="10446028" y="1173854"/>
            <a:ext cx="393700" cy="382588"/>
            <a:chOff x="840573" y="2379277"/>
            <a:chExt cx="3829048" cy="3849975"/>
          </a:xfrm>
        </p:grpSpPr>
        <p:sp>
          <p:nvSpPr>
            <p:cNvPr id="24" name="Oval 28">
              <a:extLst>
                <a:ext uri="{FF2B5EF4-FFF2-40B4-BE49-F238E27FC236}">
                  <a16:creationId xmlns:a16="http://schemas.microsoft.com/office/drawing/2014/main" id="{8309C55F-1823-4159-9170-D44D3FF404E7}"/>
                </a:ext>
              </a:extLst>
            </p:cNvPr>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sz="1350" kern="0" dirty="0">
                <a:solidFill>
                  <a:sysClr val="windowText" lastClr="000000"/>
                </a:solidFill>
              </a:endParaRPr>
            </a:p>
          </p:txBody>
        </p:sp>
        <p:sp>
          <p:nvSpPr>
            <p:cNvPr id="25" name="hour hand">
              <a:extLst>
                <a:ext uri="{FF2B5EF4-FFF2-40B4-BE49-F238E27FC236}">
                  <a16:creationId xmlns:a16="http://schemas.microsoft.com/office/drawing/2014/main" id="{711A1D0E-21EC-4B47-A071-A58D44B128A2}"/>
                </a:ext>
              </a:extLst>
            </p:cNvPr>
            <p:cNvSpPr>
              <a:spLocks/>
            </p:cNvSpPr>
            <p:nvPr/>
          </p:nvSpPr>
          <p:spPr bwMode="auto">
            <a:xfrm>
              <a:off x="2131094" y="3232760"/>
              <a:ext cx="602144" cy="942529"/>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sz="1350" kern="0" dirty="0">
                <a:solidFill>
                  <a:sysClr val="windowText" lastClr="000000"/>
                </a:solidFill>
              </a:endParaRPr>
            </a:p>
          </p:txBody>
        </p:sp>
      </p:grpSp>
      <p:sp>
        <p:nvSpPr>
          <p:cNvPr id="26" name="TextBox 25">
            <a:extLst>
              <a:ext uri="{FF2B5EF4-FFF2-40B4-BE49-F238E27FC236}">
                <a16:creationId xmlns:a16="http://schemas.microsoft.com/office/drawing/2014/main" id="{07104B89-0D1B-43DA-AA84-49356B1E052D}"/>
              </a:ext>
            </a:extLst>
          </p:cNvPr>
          <p:cNvSpPr txBox="1"/>
          <p:nvPr/>
        </p:nvSpPr>
        <p:spPr>
          <a:xfrm>
            <a:off x="10761941" y="1207192"/>
            <a:ext cx="209550" cy="207962"/>
          </a:xfrm>
          <a:prstGeom prst="rect">
            <a:avLst/>
          </a:prstGeom>
          <a:noFill/>
        </p:spPr>
        <p:txBody>
          <a:bodyPr>
            <a:spAutoFit/>
          </a:bodyPr>
          <a:lstStyle/>
          <a:p>
            <a:pPr>
              <a:defRPr/>
            </a:pPr>
            <a:r>
              <a:rPr lang="en-US" sz="750" b="1" kern="0" dirty="0">
                <a:solidFill>
                  <a:srgbClr val="99B2C8"/>
                </a:solidFill>
              </a:rPr>
              <a:t>3</a:t>
            </a:r>
          </a:p>
        </p:txBody>
      </p:sp>
      <p:sp>
        <p:nvSpPr>
          <p:cNvPr id="27" name="TextBox 26">
            <a:extLst>
              <a:ext uri="{FF2B5EF4-FFF2-40B4-BE49-F238E27FC236}">
                <a16:creationId xmlns:a16="http://schemas.microsoft.com/office/drawing/2014/main" id="{026749B6-8C51-4951-8150-36E7E952B460}"/>
              </a:ext>
            </a:extLst>
          </p:cNvPr>
          <p:cNvSpPr txBox="1"/>
          <p:nvPr/>
        </p:nvSpPr>
        <p:spPr>
          <a:xfrm>
            <a:off x="10571442" y="1397692"/>
            <a:ext cx="255587" cy="207962"/>
          </a:xfrm>
          <a:prstGeom prst="rect">
            <a:avLst/>
          </a:prstGeom>
          <a:noFill/>
        </p:spPr>
        <p:txBody>
          <a:bodyPr>
            <a:spAutoFit/>
          </a:bodyPr>
          <a:lstStyle/>
          <a:p>
            <a:pPr>
              <a:defRPr/>
            </a:pPr>
            <a:r>
              <a:rPr lang="en-US" sz="750" b="1" kern="0" dirty="0">
                <a:solidFill>
                  <a:srgbClr val="99B2C8"/>
                </a:solidFill>
              </a:rPr>
              <a:t>6</a:t>
            </a:r>
          </a:p>
        </p:txBody>
      </p:sp>
      <p:sp>
        <p:nvSpPr>
          <p:cNvPr id="28" name="TextBox 27">
            <a:extLst>
              <a:ext uri="{FF2B5EF4-FFF2-40B4-BE49-F238E27FC236}">
                <a16:creationId xmlns:a16="http://schemas.microsoft.com/office/drawing/2014/main" id="{2634965D-B8B4-41D5-9078-DB58D46C3AFC}"/>
              </a:ext>
            </a:extLst>
          </p:cNvPr>
          <p:cNvSpPr txBox="1"/>
          <p:nvPr/>
        </p:nvSpPr>
        <p:spPr>
          <a:xfrm>
            <a:off x="10312678" y="1235767"/>
            <a:ext cx="230188" cy="207962"/>
          </a:xfrm>
          <a:prstGeom prst="rect">
            <a:avLst/>
          </a:prstGeom>
          <a:noFill/>
        </p:spPr>
        <p:txBody>
          <a:bodyPr>
            <a:spAutoFit/>
          </a:bodyPr>
          <a:lstStyle/>
          <a:p>
            <a:pPr>
              <a:defRPr/>
            </a:pPr>
            <a:r>
              <a:rPr lang="en-US" sz="750" b="1" kern="0" dirty="0">
                <a:solidFill>
                  <a:srgbClr val="99B2C8"/>
                </a:solidFill>
              </a:rPr>
              <a:t>9</a:t>
            </a:r>
          </a:p>
        </p:txBody>
      </p:sp>
      <p:sp>
        <p:nvSpPr>
          <p:cNvPr id="29" name="TextBox 28">
            <a:extLst>
              <a:ext uri="{FF2B5EF4-FFF2-40B4-BE49-F238E27FC236}">
                <a16:creationId xmlns:a16="http://schemas.microsoft.com/office/drawing/2014/main" id="{57A9839F-86EA-42B2-A5BE-D2CA21B19E41}"/>
              </a:ext>
            </a:extLst>
          </p:cNvPr>
          <p:cNvSpPr txBox="1"/>
          <p:nvPr/>
        </p:nvSpPr>
        <p:spPr>
          <a:xfrm>
            <a:off x="10525404" y="1023042"/>
            <a:ext cx="277813" cy="323850"/>
          </a:xfrm>
          <a:prstGeom prst="rect">
            <a:avLst/>
          </a:prstGeom>
          <a:noFill/>
        </p:spPr>
        <p:txBody>
          <a:bodyPr>
            <a:spAutoFit/>
          </a:bodyPr>
          <a:lstStyle/>
          <a:p>
            <a:pPr>
              <a:defRPr/>
            </a:pPr>
            <a:r>
              <a:rPr lang="en-US" sz="750" b="1" kern="0" dirty="0">
                <a:solidFill>
                  <a:srgbClr val="99B2C8"/>
                </a:solidFill>
              </a:rPr>
              <a:t>12</a:t>
            </a:r>
          </a:p>
        </p:txBody>
      </p:sp>
    </p:spTree>
    <p:extLst>
      <p:ext uri="{BB962C8B-B14F-4D97-AF65-F5344CB8AC3E}">
        <p14:creationId xmlns:p14="http://schemas.microsoft.com/office/powerpoint/2010/main" val="1543759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3"/>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7" restart="whenNotActive" fill="hold" evtFilter="cancelBubble" nodeType="interactiveSeq">
                <p:stCondLst>
                  <p:cond evt="onClick" delay="0">
                    <p:tgtEl>
                      <p:spTgt spid="11"/>
                    </p:tgtEl>
                  </p:cond>
                </p:stCondLst>
                <p:endSync evt="end" delay="0">
                  <p:rtn val="all"/>
                </p:endSync>
                <p:childTnLst>
                  <p:par>
                    <p:cTn id="18" fill="hold">
                      <p:stCondLst>
                        <p:cond delay="0"/>
                      </p:stCondLst>
                      <p:childTnLst>
                        <p:par>
                          <p:cTn id="19" fill="hold">
                            <p:stCondLst>
                              <p:cond delay="0"/>
                            </p:stCondLst>
                            <p:childTnLst>
                              <p:par>
                                <p:cTn id="20" presetID="10"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childTnLst>
              </p:cTn>
              <p:nextCondLst>
                <p:cond evt="onClick" delay="0">
                  <p:tgtEl>
                    <p:spTgt spid="11"/>
                  </p:tgtEl>
                </p:cond>
              </p:nextCondLst>
            </p:seq>
            <p:seq concurrent="1" nextAc="seek">
              <p:cTn id="23" restart="whenNotActive" fill="hold" evtFilter="cancelBubble" nodeType="interactiveSeq">
                <p:stCondLst>
                  <p:cond evt="onClick" delay="0">
                    <p:tgtEl>
                      <p:spTgt spid="10"/>
                    </p:tgtEl>
                  </p:cond>
                </p:stCondLst>
                <p:endSync evt="end" delay="0">
                  <p:rtn val="all"/>
                </p:endSync>
                <p:childTnLst>
                  <p:par>
                    <p:cTn id="24" fill="hold">
                      <p:stCondLst>
                        <p:cond delay="0"/>
                      </p:stCondLst>
                      <p:childTnLst>
                        <p:par>
                          <p:cTn id="25" fill="hold">
                            <p:stCondLst>
                              <p:cond delay="0"/>
                            </p:stCondLst>
                            <p:childTnLst>
                              <p:par>
                                <p:cTn id="26" presetID="10" presetClass="entr" presetSubtype="0"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childTnLst>
              </p:cTn>
              <p:nextCondLst>
                <p:cond evt="onClick" delay="0">
                  <p:tgtEl>
                    <p:spTgt spid="10"/>
                  </p:tgtEl>
                </p:cond>
              </p:nextCondLst>
            </p:seq>
            <p:seq concurrent="1" nextAc="seek">
              <p:cTn id="29" restart="whenNotActive" fill="hold" evtFilter="cancelBubble" nodeType="interactiveSeq">
                <p:stCondLst>
                  <p:cond evt="onClick" delay="0">
                    <p:tgtEl>
                      <p:spTgt spid="9"/>
                    </p:tgtEl>
                  </p:cond>
                </p:stCondLst>
                <p:endSync evt="end" delay="0">
                  <p:rtn val="all"/>
                </p:endSync>
                <p:childTnLst>
                  <p:par>
                    <p:cTn id="30" fill="hold">
                      <p:stCondLst>
                        <p:cond delay="0"/>
                      </p:stCondLst>
                      <p:childTnLst>
                        <p:par>
                          <p:cTn id="31" fill="hold">
                            <p:stCondLst>
                              <p:cond delay="0"/>
                            </p:stCondLst>
                            <p:childTnLst>
                              <p:par>
                                <p:cTn id="32" presetID="10" presetClass="entr" presetSubtype="0"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childTnLst>
                    </p:cTn>
                  </p:par>
                </p:childTnLst>
              </p:cTn>
              <p:nextCondLst>
                <p:cond evt="onClick" delay="0">
                  <p:tgtEl>
                    <p:spTgt spid="9"/>
                  </p:tgtEl>
                </p:cond>
              </p:nextCondLst>
            </p:seq>
            <p:seq concurrent="1" nextAc="seek">
              <p:cTn id="35" restart="whenNotActive" fill="hold" evtFilter="cancelBubble" nodeType="interactiveSeq">
                <p:stCondLst>
                  <p:cond evt="onClick" delay="0">
                    <p:tgtEl>
                      <p:spTgt spid="21"/>
                    </p:tgtEl>
                  </p:cond>
                </p:stCondLst>
                <p:endSync evt="end" delay="0">
                  <p:rtn val="all"/>
                </p:endSync>
                <p:childTnLst>
                  <p:par>
                    <p:cTn id="36" fill="hold">
                      <p:stCondLst>
                        <p:cond delay="0"/>
                      </p:stCondLst>
                      <p:childTnLst>
                        <p:par>
                          <p:cTn id="37" fill="hold">
                            <p:stCondLst>
                              <p:cond delay="0"/>
                            </p:stCondLst>
                            <p:childTnLst>
                              <p:par>
                                <p:cTn id="38" presetID="8" presetClass="emph" presetSubtype="0" fill="hold" nodeType="clickEffect">
                                  <p:stCondLst>
                                    <p:cond delay="0"/>
                                  </p:stCondLst>
                                  <p:childTnLst>
                                    <p:animRot by="21600000">
                                      <p:cBhvr>
                                        <p:cTn id="39" dur="10000" fill="hold"/>
                                        <p:tgtEl>
                                          <p:spTgt spid="23"/>
                                        </p:tgtEl>
                                        <p:attrNameLst>
                                          <p:attrName>r</p:attrName>
                                        </p:attrNameLst>
                                      </p:cBhvr>
                                    </p:animRot>
                                  </p:childTnLst>
                                </p:cTn>
                              </p:par>
                            </p:childTnLst>
                          </p:cTn>
                        </p:par>
                        <p:par>
                          <p:cTn id="40" fill="hold">
                            <p:stCondLst>
                              <p:cond delay="10000"/>
                            </p:stCondLst>
                            <p:childTnLst>
                              <p:par>
                                <p:cTn id="41" presetID="53" presetClass="entr" presetSubtype="16" fill="hold" nodeType="after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p:cTn id="43" dur="3000" fill="hold"/>
                                        <p:tgtEl>
                                          <p:spTgt spid="18"/>
                                        </p:tgtEl>
                                        <p:attrNameLst>
                                          <p:attrName>ppt_w</p:attrName>
                                        </p:attrNameLst>
                                      </p:cBhvr>
                                      <p:tavLst>
                                        <p:tav tm="0">
                                          <p:val>
                                            <p:fltVal val="0"/>
                                          </p:val>
                                        </p:tav>
                                        <p:tav tm="100000">
                                          <p:val>
                                            <p:strVal val="#ppt_w"/>
                                          </p:val>
                                        </p:tav>
                                      </p:tavLst>
                                    </p:anim>
                                    <p:anim calcmode="lin" valueType="num">
                                      <p:cBhvr>
                                        <p:cTn id="44" dur="3000" fill="hold"/>
                                        <p:tgtEl>
                                          <p:spTgt spid="18"/>
                                        </p:tgtEl>
                                        <p:attrNameLst>
                                          <p:attrName>ppt_h</p:attrName>
                                        </p:attrNameLst>
                                      </p:cBhvr>
                                      <p:tavLst>
                                        <p:tav tm="0">
                                          <p:val>
                                            <p:fltVal val="0"/>
                                          </p:val>
                                        </p:tav>
                                        <p:tav tm="100000">
                                          <p:val>
                                            <p:strVal val="#ppt_h"/>
                                          </p:val>
                                        </p:tav>
                                      </p:tavLst>
                                    </p:anim>
                                    <p:animEffect transition="in" filter="fade">
                                      <p:cBhvr>
                                        <p:cTn id="45" dur="3000"/>
                                        <p:tgtEl>
                                          <p:spTgt spid="18"/>
                                        </p:tgtEl>
                                      </p:cBhvr>
                                    </p:animEffect>
                                  </p:childTnLst>
                                  <p:subTnLst>
                                    <p:audio>
                                      <p:cMediaNode>
                                        <p:cTn display="0" masterRel="sameClick">
                                          <p:stCondLst>
                                            <p:cond evt="begin" delay="0">
                                              <p:tn val="4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21"/>
                  </p:tgtEl>
                </p:cond>
              </p:nextCondLst>
            </p:seq>
          </p:childTnLst>
        </p:cTn>
      </p:par>
    </p:tnLst>
    <p:bldLst>
      <p:bldP spid="14" grpId="0"/>
      <p:bldP spid="14"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ction Button: Go Home 5">
            <a:hlinkClick r:id="rId3" action="ppaction://hlinksldjump" highlightClick="1"/>
            <a:extLst>
              <a:ext uri="{FF2B5EF4-FFF2-40B4-BE49-F238E27FC236}">
                <a16:creationId xmlns:a16="http://schemas.microsoft.com/office/drawing/2014/main" id="{144A0DB5-B0E5-4013-BE07-7AA0AF0BA44E}"/>
              </a:ext>
            </a:extLst>
          </p:cNvPr>
          <p:cNvSpPr/>
          <p:nvPr/>
        </p:nvSpPr>
        <p:spPr>
          <a:xfrm>
            <a:off x="11247120" y="5646420"/>
            <a:ext cx="944880" cy="846455"/>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1">
            <a:extLst>
              <a:ext uri="{FF2B5EF4-FFF2-40B4-BE49-F238E27FC236}">
                <a16:creationId xmlns:a16="http://schemas.microsoft.com/office/drawing/2014/main" id="{03249364-EF2B-4157-ACB1-6C0F423465CE}"/>
              </a:ext>
            </a:extLst>
          </p:cNvPr>
          <p:cNvSpPr/>
          <p:nvPr/>
        </p:nvSpPr>
        <p:spPr>
          <a:xfrm>
            <a:off x="1096860" y="990281"/>
            <a:ext cx="8100928" cy="1085850"/>
          </a:xfrm>
          <a:prstGeom prst="roundRect">
            <a:avLst/>
          </a:prstGeom>
          <a:solidFill>
            <a:schemeClr val="accent2">
              <a:lumMod val="40000"/>
              <a:lumOff val="60000"/>
            </a:schemeClr>
          </a:solidFill>
        </p:spPr>
        <p:style>
          <a:lnRef idx="1">
            <a:schemeClr val="accent3"/>
          </a:lnRef>
          <a:fillRef idx="2">
            <a:schemeClr val="accent3"/>
          </a:fillRef>
          <a:effectRef idx="1">
            <a:schemeClr val="accent3"/>
          </a:effectRef>
          <a:fontRef idx="minor">
            <a:schemeClr val="dk1"/>
          </a:fontRef>
        </p:style>
        <p:txBody>
          <a:bodyPr anchor="ctr"/>
          <a:lstStyle/>
          <a:p>
            <a:r>
              <a:rPr lang="en-US" sz="2800"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Câu</a:t>
            </a:r>
            <a:r>
              <a:rPr lang="en-GB" sz="2800" b="1" dirty="0">
                <a:latin typeface="Times New Roman" panose="02020603050405020304" pitchFamily="18" charset="0"/>
                <a:cs typeface="Times New Roman" panose="02020603050405020304" pitchFamily="18" charset="0"/>
              </a:rPr>
              <a:t> 2:  </a:t>
            </a:r>
            <a:r>
              <a:rPr lang="en-GB" sz="2800" b="1" dirty="0" err="1">
                <a:latin typeface="Times New Roman" panose="02020603050405020304" pitchFamily="18" charset="0"/>
                <a:cs typeface="Times New Roman" panose="02020603050405020304" pitchFamily="18" charset="0"/>
              </a:rPr>
              <a:t>Chữ</a:t>
            </a:r>
            <a:r>
              <a:rPr lang="en-GB" sz="2800" b="1" dirty="0">
                <a:latin typeface="Times New Roman" panose="02020603050405020304" pitchFamily="18" charset="0"/>
                <a:cs typeface="Times New Roman" panose="02020603050405020304" pitchFamily="18" charset="0"/>
              </a:rPr>
              <a:t> S </a:t>
            </a:r>
            <a:r>
              <a:rPr lang="en-GB" sz="2800" b="1" dirty="0" err="1">
                <a:latin typeface="Times New Roman" panose="02020603050405020304" pitchFamily="18" charset="0"/>
                <a:cs typeface="Times New Roman" panose="02020603050405020304" pitchFamily="18" charset="0"/>
              </a:rPr>
              <a:t>là</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chữ</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viết</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tắt</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của</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tên</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lĩnh</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vực</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nào</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trong</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giáo</a:t>
            </a:r>
            <a:r>
              <a:rPr lang="en-GB" sz="2800" b="1" dirty="0">
                <a:latin typeface="Times New Roman" panose="02020603050405020304" pitchFamily="18" charset="0"/>
                <a:cs typeface="Times New Roman" panose="02020603050405020304" pitchFamily="18" charset="0"/>
              </a:rPr>
              <a:t> </a:t>
            </a:r>
            <a:r>
              <a:rPr lang="en-GB" sz="2800" b="1" dirty="0" err="1">
                <a:latin typeface="Times New Roman" panose="02020603050405020304" pitchFamily="18" charset="0"/>
                <a:cs typeface="Times New Roman" panose="02020603050405020304" pitchFamily="18" charset="0"/>
              </a:rPr>
              <a:t>dục</a:t>
            </a:r>
            <a:r>
              <a:rPr lang="en-GB" sz="2800" b="1" dirty="0">
                <a:latin typeface="Times New Roman" panose="02020603050405020304" pitchFamily="18" charset="0"/>
                <a:cs typeface="Times New Roman" panose="02020603050405020304" pitchFamily="18" charset="0"/>
              </a:rPr>
              <a:t> STEM?</a:t>
            </a:r>
            <a:endParaRPr lang="en-GB" sz="2800" dirty="0">
              <a:latin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id="{1EEDAFE4-2FDE-4D64-BD0A-4AEB061D05D5}"/>
              </a:ext>
            </a:extLst>
          </p:cNvPr>
          <p:cNvSpPr txBox="1"/>
          <p:nvPr/>
        </p:nvSpPr>
        <p:spPr>
          <a:xfrm>
            <a:off x="1783529" y="3060507"/>
            <a:ext cx="6413797" cy="523220"/>
          </a:xfrm>
          <a:prstGeom prst="rect">
            <a:avLst/>
          </a:prstGeom>
          <a:solidFill>
            <a:schemeClr val="accent1">
              <a:lumMod val="20000"/>
              <a:lumOff val="80000"/>
            </a:schemeClr>
          </a:solidFill>
        </p:spPr>
        <p:style>
          <a:lnRef idx="1">
            <a:schemeClr val="accent2"/>
          </a:lnRef>
          <a:fillRef idx="2">
            <a:schemeClr val="accent2"/>
          </a:fillRef>
          <a:effectRef idx="1">
            <a:schemeClr val="accent2"/>
          </a:effectRef>
          <a:fontRef idx="minor">
            <a:schemeClr val="dk1"/>
          </a:fontRef>
        </p:style>
        <p:txBody>
          <a:bodyPr wrap="square">
            <a:spAutoFit/>
          </a:bodyPr>
          <a:lstStyle/>
          <a:p>
            <a:r>
              <a:rPr lang="en-GB" sz="2800" dirty="0">
                <a:latin typeface="Times New Roman" panose="02020603050405020304" pitchFamily="18" charset="0"/>
                <a:cs typeface="Times New Roman" panose="02020603050405020304" pitchFamily="18" charset="0"/>
              </a:rPr>
              <a:t>A. khoa </a:t>
            </a:r>
            <a:r>
              <a:rPr lang="en-GB" sz="2800" dirty="0" err="1">
                <a:latin typeface="Times New Roman" panose="02020603050405020304" pitchFamily="18" charset="0"/>
                <a:cs typeface="Times New Roman" panose="02020603050405020304" pitchFamily="18" charset="0"/>
              </a:rPr>
              <a:t>học</a:t>
            </a:r>
            <a:endParaRPr lang="en-GB" sz="2800" dirty="0">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689904D6-D2C0-4BDB-80FC-EE16640EAB5E}"/>
              </a:ext>
            </a:extLst>
          </p:cNvPr>
          <p:cNvSpPr txBox="1"/>
          <p:nvPr/>
        </p:nvSpPr>
        <p:spPr>
          <a:xfrm>
            <a:off x="1835122" y="5206123"/>
            <a:ext cx="6445548" cy="523220"/>
          </a:xfrm>
          <a:prstGeom prst="rect">
            <a:avLst/>
          </a:prstGeom>
          <a:solidFill>
            <a:schemeClr val="accent1">
              <a:lumMod val="20000"/>
              <a:lumOff val="80000"/>
            </a:schemeClr>
          </a:solidFill>
        </p:spPr>
        <p:style>
          <a:lnRef idx="1">
            <a:schemeClr val="accent2"/>
          </a:lnRef>
          <a:fillRef idx="2">
            <a:schemeClr val="accent2"/>
          </a:fillRef>
          <a:effectRef idx="1">
            <a:schemeClr val="accent2"/>
          </a:effectRef>
          <a:fontRef idx="minor">
            <a:schemeClr val="dk1"/>
          </a:fontRef>
        </p:style>
        <p:txBody>
          <a:bodyPr wrap="square">
            <a:spAutoFit/>
          </a:bodyPr>
          <a:lstStyle/>
          <a:p>
            <a:r>
              <a:rPr lang="en-GB" sz="2800" dirty="0">
                <a:latin typeface="Times New Roman" panose="02020603050405020304" pitchFamily="18" charset="0"/>
                <a:cs typeface="Times New Roman" panose="02020603050405020304" pitchFamily="18" charset="0"/>
              </a:rPr>
              <a:t>D. </a:t>
            </a:r>
            <a:r>
              <a:rPr lang="en-GB" sz="2800" dirty="0" err="1">
                <a:latin typeface="Times New Roman" panose="02020603050405020304" pitchFamily="18" charset="0"/>
                <a:cs typeface="Times New Roman" panose="02020603050405020304" pitchFamily="18" charset="0"/>
              </a:rPr>
              <a:t>toán</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học</a:t>
            </a:r>
            <a:endParaRPr lang="en-GB" sz="2800" dirty="0">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7512C0E2-DE93-423F-9DEA-583898C1503B}"/>
              </a:ext>
            </a:extLst>
          </p:cNvPr>
          <p:cNvSpPr txBox="1"/>
          <p:nvPr/>
        </p:nvSpPr>
        <p:spPr>
          <a:xfrm>
            <a:off x="1771622" y="4493005"/>
            <a:ext cx="6437610" cy="523220"/>
          </a:xfrm>
          <a:prstGeom prst="rect">
            <a:avLst/>
          </a:prstGeom>
          <a:solidFill>
            <a:schemeClr val="accent1">
              <a:lumMod val="20000"/>
              <a:lumOff val="80000"/>
            </a:schemeClr>
          </a:solidFill>
        </p:spPr>
        <p:style>
          <a:lnRef idx="1">
            <a:schemeClr val="accent2"/>
          </a:lnRef>
          <a:fillRef idx="2">
            <a:schemeClr val="accent2"/>
          </a:fillRef>
          <a:effectRef idx="1">
            <a:schemeClr val="accent2"/>
          </a:effectRef>
          <a:fontRef idx="minor">
            <a:schemeClr val="dk1"/>
          </a:fontRef>
        </p:style>
        <p:txBody>
          <a:bodyPr wrap="square">
            <a:spAutoFit/>
          </a:bodyPr>
          <a:lstStyle/>
          <a:p>
            <a:r>
              <a:rPr lang="en-GB" sz="2800" dirty="0">
                <a:latin typeface="Times New Roman" panose="02020603050405020304" pitchFamily="18" charset="0"/>
                <a:cs typeface="Times New Roman" panose="02020603050405020304" pitchFamily="18" charset="0"/>
              </a:rPr>
              <a:t>C. </a:t>
            </a:r>
            <a:r>
              <a:rPr lang="en-GB" sz="2800" dirty="0" err="1">
                <a:latin typeface="Times New Roman" panose="02020603050405020304" pitchFamily="18" charset="0"/>
                <a:cs typeface="Times New Roman" panose="02020603050405020304" pitchFamily="18" charset="0"/>
              </a:rPr>
              <a:t>kỹ</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thuật</a:t>
            </a:r>
            <a:endParaRPr lang="en-GB" sz="2800" dirty="0">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a16="http://schemas.microsoft.com/office/drawing/2014/main" id="{0182FBD7-E4C5-47E3-9B25-BC9C1E02DB6A}"/>
              </a:ext>
            </a:extLst>
          </p:cNvPr>
          <p:cNvSpPr txBox="1"/>
          <p:nvPr/>
        </p:nvSpPr>
        <p:spPr>
          <a:xfrm>
            <a:off x="1771622" y="3728787"/>
            <a:ext cx="6413799" cy="523220"/>
          </a:xfrm>
          <a:prstGeom prst="rect">
            <a:avLst/>
          </a:prstGeom>
          <a:solidFill>
            <a:schemeClr val="accent1">
              <a:lumMod val="20000"/>
              <a:lumOff val="80000"/>
            </a:schemeClr>
          </a:solidFill>
        </p:spPr>
        <p:style>
          <a:lnRef idx="1">
            <a:schemeClr val="accent2"/>
          </a:lnRef>
          <a:fillRef idx="2">
            <a:schemeClr val="accent2"/>
          </a:fillRef>
          <a:effectRef idx="1">
            <a:schemeClr val="accent2"/>
          </a:effectRef>
          <a:fontRef idx="minor">
            <a:schemeClr val="dk1"/>
          </a:fontRef>
        </p:style>
        <p:txBody>
          <a:bodyPr wrap="square">
            <a:spAutoFit/>
          </a:bodyPr>
          <a:lstStyle/>
          <a:p>
            <a:r>
              <a:rPr lang="en-GB" sz="2800" dirty="0">
                <a:latin typeface="Times New Roman" panose="02020603050405020304" pitchFamily="18" charset="0"/>
                <a:cs typeface="Times New Roman" panose="02020603050405020304" pitchFamily="18" charset="0"/>
              </a:rPr>
              <a:t>B. </a:t>
            </a:r>
            <a:r>
              <a:rPr lang="en-GB" sz="2800" dirty="0" err="1">
                <a:latin typeface="Times New Roman" panose="02020603050405020304" pitchFamily="18" charset="0"/>
                <a:cs typeface="Times New Roman" panose="02020603050405020304" pitchFamily="18" charset="0"/>
              </a:rPr>
              <a:t>công</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nghệ</a:t>
            </a:r>
            <a:endParaRPr lang="en-GB" sz="2800" dirty="0">
              <a:latin typeface="Times New Roman" panose="02020603050405020304" pitchFamily="18" charset="0"/>
              <a:cs typeface="Times New Roman" panose="02020603050405020304" pitchFamily="18" charset="0"/>
            </a:endParaRPr>
          </a:p>
        </p:txBody>
      </p:sp>
      <p:sp>
        <p:nvSpPr>
          <p:cNvPr id="35" name="Cloud 34">
            <a:extLst>
              <a:ext uri="{FF2B5EF4-FFF2-40B4-BE49-F238E27FC236}">
                <a16:creationId xmlns:a16="http://schemas.microsoft.com/office/drawing/2014/main" id="{05A6B9DF-408C-45A8-A8CE-C652FC4A6634}"/>
              </a:ext>
            </a:extLst>
          </p:cNvPr>
          <p:cNvSpPr/>
          <p:nvPr/>
        </p:nvSpPr>
        <p:spPr>
          <a:xfrm>
            <a:off x="4287016" y="2236594"/>
            <a:ext cx="2628900" cy="1647825"/>
          </a:xfrm>
          <a:prstGeom prst="cloud">
            <a:avLst/>
          </a:prstGeom>
        </p:spPr>
        <p:style>
          <a:lnRef idx="3">
            <a:schemeClr val="lt1"/>
          </a:lnRef>
          <a:fillRef idx="1">
            <a:schemeClr val="accent6"/>
          </a:fillRef>
          <a:effectRef idx="1">
            <a:schemeClr val="accent6"/>
          </a:effectRef>
          <a:fontRef idx="minor">
            <a:schemeClr val="lt1"/>
          </a:fontRef>
        </p:style>
        <p:txBody>
          <a:bodyPr anchor="ctr"/>
          <a:lstStyle/>
          <a:p>
            <a:pPr algn="ctr">
              <a:defRPr/>
            </a:pPr>
            <a:endParaRPr lang="en-US" sz="2800">
              <a:latin typeface="Times New Roman" panose="02020603050405020304" pitchFamily="18" charset="0"/>
              <a:cs typeface="Times New Roman" panose="02020603050405020304" pitchFamily="18" charset="0"/>
            </a:endParaRPr>
          </a:p>
        </p:txBody>
      </p:sp>
      <p:sp>
        <p:nvSpPr>
          <p:cNvPr id="36" name="TextBox 35">
            <a:extLst>
              <a:ext uri="{FF2B5EF4-FFF2-40B4-BE49-F238E27FC236}">
                <a16:creationId xmlns:a16="http://schemas.microsoft.com/office/drawing/2014/main" id="{2766E00F-6C5E-418E-9C69-866B4025F4F9}"/>
              </a:ext>
            </a:extLst>
          </p:cNvPr>
          <p:cNvSpPr txBox="1">
            <a:spLocks noChangeArrowheads="1"/>
          </p:cNvSpPr>
          <p:nvPr/>
        </p:nvSpPr>
        <p:spPr bwMode="auto">
          <a:xfrm>
            <a:off x="4944241" y="2761559"/>
            <a:ext cx="131445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800">
                <a:solidFill>
                  <a:srgbClr val="000000"/>
                </a:solidFill>
                <a:latin typeface="Times New Roman" panose="02020603050405020304" pitchFamily="18" charset="0"/>
                <a:cs typeface="Times New Roman" panose="02020603050405020304" pitchFamily="18" charset="0"/>
              </a:rPr>
              <a:t>CHÚC MỪNG</a:t>
            </a:r>
          </a:p>
        </p:txBody>
      </p:sp>
      <p:pic>
        <p:nvPicPr>
          <p:cNvPr id="37" name="Picture 36">
            <a:extLst>
              <a:ext uri="{FF2B5EF4-FFF2-40B4-BE49-F238E27FC236}">
                <a16:creationId xmlns:a16="http://schemas.microsoft.com/office/drawing/2014/main" id="{B3A6F81F-7375-4995-A293-C3CFBC8864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3170" t="430" r="22525"/>
          <a:stretch>
            <a:fillRect/>
          </a:stretch>
        </p:blipFill>
        <p:spPr bwMode="auto">
          <a:xfrm>
            <a:off x="1372366" y="4245715"/>
            <a:ext cx="925512"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37">
            <a:extLst>
              <a:ext uri="{FF2B5EF4-FFF2-40B4-BE49-F238E27FC236}">
                <a16:creationId xmlns:a16="http://schemas.microsoft.com/office/drawing/2014/main" id="{D4984242-CC34-48B8-B251-30E7BC305D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3170" t="430" r="22525"/>
          <a:stretch>
            <a:fillRect/>
          </a:stretch>
        </p:blipFill>
        <p:spPr bwMode="auto">
          <a:xfrm>
            <a:off x="1321566" y="5072801"/>
            <a:ext cx="925512"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38">
            <a:extLst>
              <a:ext uri="{FF2B5EF4-FFF2-40B4-BE49-F238E27FC236}">
                <a16:creationId xmlns:a16="http://schemas.microsoft.com/office/drawing/2014/main" id="{C04E5F24-ABA4-488D-B11A-8C9FD0EDBE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3170" t="430" r="22525"/>
          <a:stretch>
            <a:fillRect/>
          </a:stretch>
        </p:blipFill>
        <p:spPr bwMode="auto">
          <a:xfrm>
            <a:off x="1380304" y="3583727"/>
            <a:ext cx="925513"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0" name="times up">
            <a:extLst>
              <a:ext uri="{FF2B5EF4-FFF2-40B4-BE49-F238E27FC236}">
                <a16:creationId xmlns:a16="http://schemas.microsoft.com/office/drawing/2014/main" id="{F5BB469D-9141-4D64-8E09-43023956CACC}"/>
              </a:ext>
            </a:extLst>
          </p:cNvPr>
          <p:cNvGrpSpPr>
            <a:grpSpLocks/>
          </p:cNvGrpSpPr>
          <p:nvPr/>
        </p:nvGrpSpPr>
        <p:grpSpPr bwMode="auto">
          <a:xfrm>
            <a:off x="10187265" y="1824196"/>
            <a:ext cx="1033913" cy="593211"/>
            <a:chOff x="3903933" y="-304827"/>
            <a:chExt cx="3050382" cy="709988"/>
          </a:xfrm>
        </p:grpSpPr>
        <p:sp>
          <p:nvSpPr>
            <p:cNvPr id="41" name="Rounded Rectangle 21">
              <a:extLst>
                <a:ext uri="{FF2B5EF4-FFF2-40B4-BE49-F238E27FC236}">
                  <a16:creationId xmlns:a16="http://schemas.microsoft.com/office/drawing/2014/main" id="{B195AB64-126B-461D-BE01-37B0B50742A0}"/>
                </a:ext>
              </a:extLst>
            </p:cNvPr>
            <p:cNvSpPr/>
            <p:nvPr/>
          </p:nvSpPr>
          <p:spPr>
            <a:xfrm>
              <a:off x="4317424" y="-304827"/>
              <a:ext cx="2636891" cy="697560"/>
            </a:xfrm>
            <a:prstGeom prst="roundRect">
              <a:avLst/>
            </a:prstGeom>
            <a:solidFill>
              <a:srgbClr val="FFC000"/>
            </a:solidFill>
            <a:ln w="12700" cap="flat" cmpd="sng" algn="ctr">
              <a:noFill/>
              <a:prstDash val="solid"/>
              <a:miter lim="800000"/>
            </a:ln>
            <a:effectLst/>
          </p:spPr>
          <p:txBody>
            <a:bodyPr anchor="ctr"/>
            <a:lstStyle/>
            <a:p>
              <a:pPr algn="ctr">
                <a:defRPr/>
              </a:pPr>
              <a:endParaRPr lang="en-GB" sz="2100" kern="0" dirty="0">
                <a:solidFill>
                  <a:sysClr val="window" lastClr="FFFFFF"/>
                </a:solidFill>
              </a:endParaRPr>
            </a:p>
          </p:txBody>
        </p:sp>
        <p:sp>
          <p:nvSpPr>
            <p:cNvPr id="42" name="Rounded Rectangle 22">
              <a:extLst>
                <a:ext uri="{FF2B5EF4-FFF2-40B4-BE49-F238E27FC236}">
                  <a16:creationId xmlns:a16="http://schemas.microsoft.com/office/drawing/2014/main" id="{9D246835-6CF6-4693-B463-8DC691CEE95B}"/>
                </a:ext>
              </a:extLst>
            </p:cNvPr>
            <p:cNvSpPr/>
            <p:nvPr/>
          </p:nvSpPr>
          <p:spPr>
            <a:xfrm>
              <a:off x="3903933" y="-292399"/>
              <a:ext cx="2636894" cy="697560"/>
            </a:xfrm>
            <a:prstGeom prst="roundRect">
              <a:avLst/>
            </a:prstGeom>
            <a:solidFill>
              <a:srgbClr val="FFC000"/>
            </a:solidFill>
            <a:ln w="12700" cap="flat" cmpd="sng" algn="ctr">
              <a:noFill/>
              <a:prstDash val="solid"/>
              <a:miter lim="800000"/>
            </a:ln>
            <a:effectLst/>
          </p:spPr>
          <p:txBody>
            <a:bodyPr anchor="ctr"/>
            <a:lstStyle/>
            <a:p>
              <a:pPr algn="ctr">
                <a:defRPr/>
              </a:pPr>
              <a:r>
                <a:rPr lang="en-GB" kern="0" dirty="0" err="1">
                  <a:solidFill>
                    <a:sysClr val="window" lastClr="FFFFFF"/>
                  </a:solidFill>
                </a:rPr>
                <a:t>Hết</a:t>
              </a:r>
              <a:r>
                <a:rPr lang="en-GB" kern="0" dirty="0">
                  <a:solidFill>
                    <a:sysClr val="window" lastClr="FFFFFF"/>
                  </a:solidFill>
                </a:rPr>
                <a:t> </a:t>
              </a:r>
              <a:r>
                <a:rPr lang="en-GB" kern="0" dirty="0" err="1">
                  <a:solidFill>
                    <a:sysClr val="window" lastClr="FFFFFF"/>
                  </a:solidFill>
                </a:rPr>
                <a:t>Giờ</a:t>
              </a:r>
              <a:endParaRPr lang="en-GB" kern="0" dirty="0">
                <a:solidFill>
                  <a:sysClr val="window" lastClr="FFFFFF"/>
                </a:solidFill>
              </a:endParaRPr>
            </a:p>
          </p:txBody>
        </p:sp>
      </p:grpSp>
      <p:sp>
        <p:nvSpPr>
          <p:cNvPr id="43" name="Rectangle 42">
            <a:extLst>
              <a:ext uri="{FF2B5EF4-FFF2-40B4-BE49-F238E27FC236}">
                <a16:creationId xmlns:a16="http://schemas.microsoft.com/office/drawing/2014/main" id="{17C5C79C-82DE-4FA4-8CA5-7B79005E999F}"/>
              </a:ext>
            </a:extLst>
          </p:cNvPr>
          <p:cNvSpPr/>
          <p:nvPr/>
        </p:nvSpPr>
        <p:spPr>
          <a:xfrm>
            <a:off x="10428566" y="511867"/>
            <a:ext cx="411162" cy="228600"/>
          </a:xfrm>
          <a:prstGeom prst="rect">
            <a:avLst/>
          </a:prstGeom>
          <a:solidFill>
            <a:sysClr val="window" lastClr="FFFFFF"/>
          </a:solidFill>
          <a:ln w="12700" cap="flat" cmpd="sng" algn="ctr">
            <a:solidFill>
              <a:srgbClr val="FFC000"/>
            </a:solidFill>
            <a:prstDash val="solid"/>
            <a:miter lim="800000"/>
          </a:ln>
          <a:effectLst/>
        </p:spPr>
        <p:txBody>
          <a:bodyPr anchor="ctr"/>
          <a:lstStyle/>
          <a:p>
            <a:pPr algn="ctr">
              <a:defRPr/>
            </a:pPr>
            <a:r>
              <a:rPr lang="en-US" sz="788" kern="0" dirty="0">
                <a:solidFill>
                  <a:srgbClr val="FF0000"/>
                </a:solidFill>
                <a:latin typeface="Calibri"/>
              </a:rPr>
              <a:t>START</a:t>
            </a:r>
          </a:p>
        </p:txBody>
      </p:sp>
      <p:pic>
        <p:nvPicPr>
          <p:cNvPr id="44" name="Picture 24">
            <a:extLst>
              <a:ext uri="{FF2B5EF4-FFF2-40B4-BE49-F238E27FC236}">
                <a16:creationId xmlns:a16="http://schemas.microsoft.com/office/drawing/2014/main" id="{5F52C691-7A02-4668-A86A-766AE02824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28529" y="740468"/>
            <a:ext cx="1027113"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5" name="Clock hand spin">
            <a:extLst>
              <a:ext uri="{FF2B5EF4-FFF2-40B4-BE49-F238E27FC236}">
                <a16:creationId xmlns:a16="http://schemas.microsoft.com/office/drawing/2014/main" id="{CD04287C-7EC4-471D-AE81-1AB907FC8354}"/>
              </a:ext>
            </a:extLst>
          </p:cNvPr>
          <p:cNvGrpSpPr>
            <a:grpSpLocks/>
          </p:cNvGrpSpPr>
          <p:nvPr/>
        </p:nvGrpSpPr>
        <p:grpSpPr bwMode="auto">
          <a:xfrm rot="1786145">
            <a:off x="10446028" y="1173854"/>
            <a:ext cx="393700" cy="382588"/>
            <a:chOff x="840573" y="2379277"/>
            <a:chExt cx="3829048" cy="3849975"/>
          </a:xfrm>
        </p:grpSpPr>
        <p:sp>
          <p:nvSpPr>
            <p:cNvPr id="46" name="Oval 28">
              <a:extLst>
                <a:ext uri="{FF2B5EF4-FFF2-40B4-BE49-F238E27FC236}">
                  <a16:creationId xmlns:a16="http://schemas.microsoft.com/office/drawing/2014/main" id="{A51153E4-EACF-4689-BA52-48C404BB6498}"/>
                </a:ext>
              </a:extLst>
            </p:cNvPr>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sz="1350" kern="0" dirty="0">
                <a:solidFill>
                  <a:sysClr val="windowText" lastClr="000000"/>
                </a:solidFill>
              </a:endParaRPr>
            </a:p>
          </p:txBody>
        </p:sp>
        <p:sp>
          <p:nvSpPr>
            <p:cNvPr id="47" name="hour hand">
              <a:extLst>
                <a:ext uri="{FF2B5EF4-FFF2-40B4-BE49-F238E27FC236}">
                  <a16:creationId xmlns:a16="http://schemas.microsoft.com/office/drawing/2014/main" id="{9D682514-C4A1-4190-BA97-200626E9EDA1}"/>
                </a:ext>
              </a:extLst>
            </p:cNvPr>
            <p:cNvSpPr>
              <a:spLocks/>
            </p:cNvSpPr>
            <p:nvPr/>
          </p:nvSpPr>
          <p:spPr bwMode="auto">
            <a:xfrm>
              <a:off x="2131094" y="3232760"/>
              <a:ext cx="602144" cy="942529"/>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sz="1350" kern="0" dirty="0">
                <a:solidFill>
                  <a:sysClr val="windowText" lastClr="000000"/>
                </a:solidFill>
              </a:endParaRPr>
            </a:p>
          </p:txBody>
        </p:sp>
      </p:grpSp>
      <p:sp>
        <p:nvSpPr>
          <p:cNvPr id="48" name="TextBox 47">
            <a:extLst>
              <a:ext uri="{FF2B5EF4-FFF2-40B4-BE49-F238E27FC236}">
                <a16:creationId xmlns:a16="http://schemas.microsoft.com/office/drawing/2014/main" id="{82C3859E-57A7-4E04-9B8C-43274368D07E}"/>
              </a:ext>
            </a:extLst>
          </p:cNvPr>
          <p:cNvSpPr txBox="1"/>
          <p:nvPr/>
        </p:nvSpPr>
        <p:spPr>
          <a:xfrm>
            <a:off x="10761941" y="1207192"/>
            <a:ext cx="209550" cy="207962"/>
          </a:xfrm>
          <a:prstGeom prst="rect">
            <a:avLst/>
          </a:prstGeom>
          <a:noFill/>
        </p:spPr>
        <p:txBody>
          <a:bodyPr>
            <a:spAutoFit/>
          </a:bodyPr>
          <a:lstStyle/>
          <a:p>
            <a:pPr>
              <a:defRPr/>
            </a:pPr>
            <a:r>
              <a:rPr lang="en-US" sz="750" b="1" kern="0" dirty="0">
                <a:solidFill>
                  <a:srgbClr val="99B2C8"/>
                </a:solidFill>
              </a:rPr>
              <a:t>3</a:t>
            </a:r>
          </a:p>
        </p:txBody>
      </p:sp>
      <p:sp>
        <p:nvSpPr>
          <p:cNvPr id="49" name="TextBox 48">
            <a:extLst>
              <a:ext uri="{FF2B5EF4-FFF2-40B4-BE49-F238E27FC236}">
                <a16:creationId xmlns:a16="http://schemas.microsoft.com/office/drawing/2014/main" id="{FAED0D56-4BB6-43F5-8545-0A15BD56BFAD}"/>
              </a:ext>
            </a:extLst>
          </p:cNvPr>
          <p:cNvSpPr txBox="1"/>
          <p:nvPr/>
        </p:nvSpPr>
        <p:spPr>
          <a:xfrm>
            <a:off x="10571442" y="1397692"/>
            <a:ext cx="255587" cy="207962"/>
          </a:xfrm>
          <a:prstGeom prst="rect">
            <a:avLst/>
          </a:prstGeom>
          <a:noFill/>
        </p:spPr>
        <p:txBody>
          <a:bodyPr>
            <a:spAutoFit/>
          </a:bodyPr>
          <a:lstStyle/>
          <a:p>
            <a:pPr>
              <a:defRPr/>
            </a:pPr>
            <a:r>
              <a:rPr lang="en-US" sz="750" b="1" kern="0" dirty="0">
                <a:solidFill>
                  <a:srgbClr val="99B2C8"/>
                </a:solidFill>
              </a:rPr>
              <a:t>6</a:t>
            </a:r>
          </a:p>
        </p:txBody>
      </p:sp>
      <p:sp>
        <p:nvSpPr>
          <p:cNvPr id="50" name="TextBox 49">
            <a:extLst>
              <a:ext uri="{FF2B5EF4-FFF2-40B4-BE49-F238E27FC236}">
                <a16:creationId xmlns:a16="http://schemas.microsoft.com/office/drawing/2014/main" id="{14EB60A7-0AFC-4F0C-9B82-87BC75345061}"/>
              </a:ext>
            </a:extLst>
          </p:cNvPr>
          <p:cNvSpPr txBox="1"/>
          <p:nvPr/>
        </p:nvSpPr>
        <p:spPr>
          <a:xfrm>
            <a:off x="10312678" y="1235767"/>
            <a:ext cx="230188" cy="207962"/>
          </a:xfrm>
          <a:prstGeom prst="rect">
            <a:avLst/>
          </a:prstGeom>
          <a:noFill/>
        </p:spPr>
        <p:txBody>
          <a:bodyPr>
            <a:spAutoFit/>
          </a:bodyPr>
          <a:lstStyle/>
          <a:p>
            <a:pPr>
              <a:defRPr/>
            </a:pPr>
            <a:r>
              <a:rPr lang="en-US" sz="750" b="1" kern="0" dirty="0">
                <a:solidFill>
                  <a:srgbClr val="99B2C8"/>
                </a:solidFill>
              </a:rPr>
              <a:t>9</a:t>
            </a:r>
          </a:p>
        </p:txBody>
      </p:sp>
      <p:sp>
        <p:nvSpPr>
          <p:cNvPr id="51" name="TextBox 50">
            <a:extLst>
              <a:ext uri="{FF2B5EF4-FFF2-40B4-BE49-F238E27FC236}">
                <a16:creationId xmlns:a16="http://schemas.microsoft.com/office/drawing/2014/main" id="{D33A38D0-A999-4FD2-992B-7B5132AED64E}"/>
              </a:ext>
            </a:extLst>
          </p:cNvPr>
          <p:cNvSpPr txBox="1"/>
          <p:nvPr/>
        </p:nvSpPr>
        <p:spPr>
          <a:xfrm>
            <a:off x="10525404" y="1023042"/>
            <a:ext cx="277813" cy="323850"/>
          </a:xfrm>
          <a:prstGeom prst="rect">
            <a:avLst/>
          </a:prstGeom>
          <a:noFill/>
        </p:spPr>
        <p:txBody>
          <a:bodyPr>
            <a:spAutoFit/>
          </a:bodyPr>
          <a:lstStyle/>
          <a:p>
            <a:pPr>
              <a:defRPr/>
            </a:pPr>
            <a:r>
              <a:rPr lang="en-US" sz="750" b="1" kern="0" dirty="0">
                <a:solidFill>
                  <a:srgbClr val="99B2C8"/>
                </a:solidFill>
              </a:rPr>
              <a:t>12</a:t>
            </a:r>
          </a:p>
        </p:txBody>
      </p:sp>
    </p:spTree>
    <p:extLst>
      <p:ext uri="{BB962C8B-B14F-4D97-AF65-F5344CB8AC3E}">
        <p14:creationId xmlns:p14="http://schemas.microsoft.com/office/powerpoint/2010/main" val="36503952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35"/>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17" restart="whenNotActive" fill="hold" evtFilter="cancelBubble" nodeType="interactiveSeq">
                <p:stCondLst>
                  <p:cond evt="onClick" delay="0">
                    <p:tgtEl>
                      <p:spTgt spid="34"/>
                    </p:tgtEl>
                  </p:cond>
                </p:stCondLst>
                <p:endSync evt="end" delay="0">
                  <p:rtn val="all"/>
                </p:endSync>
                <p:childTnLst>
                  <p:par>
                    <p:cTn id="18" fill="hold">
                      <p:stCondLst>
                        <p:cond delay="0"/>
                      </p:stCondLst>
                      <p:childTnLst>
                        <p:par>
                          <p:cTn id="19" fill="hold">
                            <p:stCondLst>
                              <p:cond delay="0"/>
                            </p:stCondLst>
                            <p:childTnLst>
                              <p:par>
                                <p:cTn id="20" presetID="10"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childTnLst>
                          </p:cTn>
                        </p:par>
                      </p:childTnLst>
                    </p:cTn>
                  </p:par>
                </p:childTnLst>
              </p:cTn>
              <p:nextCondLst>
                <p:cond evt="onClick" delay="0">
                  <p:tgtEl>
                    <p:spTgt spid="34"/>
                  </p:tgtEl>
                </p:cond>
              </p:nextCondLst>
            </p:seq>
            <p:seq concurrent="1" nextAc="seek">
              <p:cTn id="23" restart="whenNotActive" fill="hold" evtFilter="cancelBubble" nodeType="interactiveSeq">
                <p:stCondLst>
                  <p:cond evt="onClick" delay="0">
                    <p:tgtEl>
                      <p:spTgt spid="33"/>
                    </p:tgtEl>
                  </p:cond>
                </p:stCondLst>
                <p:endSync evt="end" delay="0">
                  <p:rtn val="all"/>
                </p:endSync>
                <p:childTnLst>
                  <p:par>
                    <p:cTn id="24" fill="hold">
                      <p:stCondLst>
                        <p:cond delay="0"/>
                      </p:stCondLst>
                      <p:childTnLst>
                        <p:par>
                          <p:cTn id="25" fill="hold">
                            <p:stCondLst>
                              <p:cond delay="0"/>
                            </p:stCondLst>
                            <p:childTnLst>
                              <p:par>
                                <p:cTn id="26" presetID="10" presetClass="entr" presetSubtype="0"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500"/>
                                        <p:tgtEl>
                                          <p:spTgt spid="37"/>
                                        </p:tgtEl>
                                      </p:cBhvr>
                                    </p:animEffect>
                                  </p:childTnLst>
                                </p:cTn>
                              </p:par>
                            </p:childTnLst>
                          </p:cTn>
                        </p:par>
                      </p:childTnLst>
                    </p:cTn>
                  </p:par>
                </p:childTnLst>
              </p:cTn>
              <p:nextCondLst>
                <p:cond evt="onClick" delay="0">
                  <p:tgtEl>
                    <p:spTgt spid="33"/>
                  </p:tgtEl>
                </p:cond>
              </p:nextCondLst>
            </p:seq>
            <p:seq concurrent="1" nextAc="seek">
              <p:cTn id="29" restart="whenNotActive" fill="hold" evtFilter="cancelBubble" nodeType="interactiveSeq">
                <p:stCondLst>
                  <p:cond evt="onClick" delay="0">
                    <p:tgtEl>
                      <p:spTgt spid="32"/>
                    </p:tgtEl>
                  </p:cond>
                </p:stCondLst>
                <p:endSync evt="end" delay="0">
                  <p:rtn val="all"/>
                </p:endSync>
                <p:childTnLst>
                  <p:par>
                    <p:cTn id="30" fill="hold">
                      <p:stCondLst>
                        <p:cond delay="0"/>
                      </p:stCondLst>
                      <p:childTnLst>
                        <p:par>
                          <p:cTn id="31" fill="hold">
                            <p:stCondLst>
                              <p:cond delay="0"/>
                            </p:stCondLst>
                            <p:childTnLst>
                              <p:par>
                                <p:cTn id="32" presetID="10" presetClass="entr" presetSubtype="0" fill="hold"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fade">
                                      <p:cBhvr>
                                        <p:cTn id="34" dur="500"/>
                                        <p:tgtEl>
                                          <p:spTgt spid="38"/>
                                        </p:tgtEl>
                                      </p:cBhvr>
                                    </p:animEffect>
                                  </p:childTnLst>
                                </p:cTn>
                              </p:par>
                            </p:childTnLst>
                          </p:cTn>
                        </p:par>
                      </p:childTnLst>
                    </p:cTn>
                  </p:par>
                </p:childTnLst>
              </p:cTn>
              <p:nextCondLst>
                <p:cond evt="onClick" delay="0">
                  <p:tgtEl>
                    <p:spTgt spid="32"/>
                  </p:tgtEl>
                </p:cond>
              </p:nextCondLst>
            </p:seq>
            <p:seq concurrent="1" nextAc="seek">
              <p:cTn id="35" restart="whenNotActive" fill="hold" evtFilter="cancelBubble" nodeType="interactiveSeq">
                <p:stCondLst>
                  <p:cond evt="onClick" delay="0">
                    <p:tgtEl>
                      <p:spTgt spid="43"/>
                    </p:tgtEl>
                  </p:cond>
                </p:stCondLst>
                <p:endSync evt="end" delay="0">
                  <p:rtn val="all"/>
                </p:endSync>
                <p:childTnLst>
                  <p:par>
                    <p:cTn id="36" fill="hold">
                      <p:stCondLst>
                        <p:cond delay="0"/>
                      </p:stCondLst>
                      <p:childTnLst>
                        <p:par>
                          <p:cTn id="37" fill="hold">
                            <p:stCondLst>
                              <p:cond delay="0"/>
                            </p:stCondLst>
                            <p:childTnLst>
                              <p:par>
                                <p:cTn id="38" presetID="8" presetClass="emph" presetSubtype="0" fill="hold" nodeType="clickEffect">
                                  <p:stCondLst>
                                    <p:cond delay="0"/>
                                  </p:stCondLst>
                                  <p:childTnLst>
                                    <p:animRot by="21600000">
                                      <p:cBhvr>
                                        <p:cTn id="39" dur="10000" fill="hold"/>
                                        <p:tgtEl>
                                          <p:spTgt spid="45"/>
                                        </p:tgtEl>
                                        <p:attrNameLst>
                                          <p:attrName>r</p:attrName>
                                        </p:attrNameLst>
                                      </p:cBhvr>
                                    </p:animRot>
                                  </p:childTnLst>
                                </p:cTn>
                              </p:par>
                            </p:childTnLst>
                          </p:cTn>
                        </p:par>
                        <p:par>
                          <p:cTn id="40" fill="hold">
                            <p:stCondLst>
                              <p:cond delay="10000"/>
                            </p:stCondLst>
                            <p:childTnLst>
                              <p:par>
                                <p:cTn id="41" presetID="53" presetClass="entr" presetSubtype="16" fill="hold" nodeType="afterEffect">
                                  <p:stCondLst>
                                    <p:cond delay="0"/>
                                  </p:stCondLst>
                                  <p:childTnLst>
                                    <p:set>
                                      <p:cBhvr>
                                        <p:cTn id="42" dur="1" fill="hold">
                                          <p:stCondLst>
                                            <p:cond delay="0"/>
                                          </p:stCondLst>
                                        </p:cTn>
                                        <p:tgtEl>
                                          <p:spTgt spid="40"/>
                                        </p:tgtEl>
                                        <p:attrNameLst>
                                          <p:attrName>style.visibility</p:attrName>
                                        </p:attrNameLst>
                                      </p:cBhvr>
                                      <p:to>
                                        <p:strVal val="visible"/>
                                      </p:to>
                                    </p:set>
                                    <p:anim calcmode="lin" valueType="num">
                                      <p:cBhvr>
                                        <p:cTn id="43" dur="3000" fill="hold"/>
                                        <p:tgtEl>
                                          <p:spTgt spid="40"/>
                                        </p:tgtEl>
                                        <p:attrNameLst>
                                          <p:attrName>ppt_w</p:attrName>
                                        </p:attrNameLst>
                                      </p:cBhvr>
                                      <p:tavLst>
                                        <p:tav tm="0">
                                          <p:val>
                                            <p:fltVal val="0"/>
                                          </p:val>
                                        </p:tav>
                                        <p:tav tm="100000">
                                          <p:val>
                                            <p:strVal val="#ppt_w"/>
                                          </p:val>
                                        </p:tav>
                                      </p:tavLst>
                                    </p:anim>
                                    <p:anim calcmode="lin" valueType="num">
                                      <p:cBhvr>
                                        <p:cTn id="44" dur="3000" fill="hold"/>
                                        <p:tgtEl>
                                          <p:spTgt spid="40"/>
                                        </p:tgtEl>
                                        <p:attrNameLst>
                                          <p:attrName>ppt_h</p:attrName>
                                        </p:attrNameLst>
                                      </p:cBhvr>
                                      <p:tavLst>
                                        <p:tav tm="0">
                                          <p:val>
                                            <p:fltVal val="0"/>
                                          </p:val>
                                        </p:tav>
                                        <p:tav tm="100000">
                                          <p:val>
                                            <p:strVal val="#ppt_h"/>
                                          </p:val>
                                        </p:tav>
                                      </p:tavLst>
                                    </p:anim>
                                    <p:animEffect transition="in" filter="fade">
                                      <p:cBhvr>
                                        <p:cTn id="45" dur="3000"/>
                                        <p:tgtEl>
                                          <p:spTgt spid="40"/>
                                        </p:tgtEl>
                                      </p:cBhvr>
                                    </p:animEffect>
                                  </p:childTnLst>
                                  <p:subTnLst>
                                    <p:audio>
                                      <p:cMediaNode>
                                        <p:cTn display="0" masterRel="sameClick">
                                          <p:stCondLst>
                                            <p:cond evt="begin" delay="0">
                                              <p:tn val="4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43"/>
                  </p:tgtEl>
                </p:cond>
              </p:nextCondLst>
            </p:seq>
          </p:childTnLst>
        </p:cTn>
      </p:par>
    </p:tnLst>
    <p:bldLst>
      <p:bldP spid="36" grpId="0"/>
      <p:bldP spid="36"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07202-A1A5-492C-8593-91202D035FC4}"/>
              </a:ext>
            </a:extLst>
          </p:cNvPr>
          <p:cNvSpPr>
            <a:spLocks noGrp="1"/>
          </p:cNvSpPr>
          <p:nvPr>
            <p:ph type="title"/>
          </p:nvPr>
        </p:nvSpPr>
        <p:spPr/>
        <p:txBody>
          <a:bodyPr/>
          <a:lstStyle/>
          <a:p>
            <a:endParaRPr lang="vi-VN"/>
          </a:p>
        </p:txBody>
      </p:sp>
      <p:pic>
        <p:nvPicPr>
          <p:cNvPr id="4" name="EM MUỐN LÀM CẢNH SÁT - MINH VY - Nhạc Thiếu Nhi Vui Nhộn Cho Bé [MV 4K]">
            <a:hlinkClick r:id="" action="ppaction://media"/>
            <a:extLst>
              <a:ext uri="{FF2B5EF4-FFF2-40B4-BE49-F238E27FC236}">
                <a16:creationId xmlns:a16="http://schemas.microsoft.com/office/drawing/2014/main" id="{F20C8404-9F16-44BA-8294-F964F9ACC12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3645" y="28752"/>
            <a:ext cx="12126839" cy="6815600"/>
          </a:xfrm>
        </p:spPr>
      </p:pic>
    </p:spTree>
    <p:extLst>
      <p:ext uri="{BB962C8B-B14F-4D97-AF65-F5344CB8AC3E}">
        <p14:creationId xmlns:p14="http://schemas.microsoft.com/office/powerpoint/2010/main" val="393570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2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ction Button: Go Home 5">
            <a:hlinkClick r:id="rId3" action="ppaction://hlinksldjump" highlightClick="1"/>
            <a:extLst>
              <a:ext uri="{FF2B5EF4-FFF2-40B4-BE49-F238E27FC236}">
                <a16:creationId xmlns:a16="http://schemas.microsoft.com/office/drawing/2014/main" id="{144A0DB5-B0E5-4013-BE07-7AA0AF0BA44E}"/>
              </a:ext>
            </a:extLst>
          </p:cNvPr>
          <p:cNvSpPr/>
          <p:nvPr/>
        </p:nvSpPr>
        <p:spPr>
          <a:xfrm>
            <a:off x="10798215" y="5635522"/>
            <a:ext cx="944880" cy="846455"/>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1">
            <a:extLst>
              <a:ext uri="{FF2B5EF4-FFF2-40B4-BE49-F238E27FC236}">
                <a16:creationId xmlns:a16="http://schemas.microsoft.com/office/drawing/2014/main" id="{20CDC683-CBA6-45DF-97F2-DD22396E9F61}"/>
              </a:ext>
            </a:extLst>
          </p:cNvPr>
          <p:cNvSpPr/>
          <p:nvPr/>
        </p:nvSpPr>
        <p:spPr>
          <a:xfrm>
            <a:off x="1266264" y="653928"/>
            <a:ext cx="8100928" cy="1085850"/>
          </a:xfrm>
          <a:prstGeom prst="roundRect">
            <a:avLst/>
          </a:prstGeom>
          <a:solidFill>
            <a:schemeClr val="accent2">
              <a:lumMod val="40000"/>
              <a:lumOff val="60000"/>
            </a:schemeClr>
          </a:solidFill>
        </p:spPr>
        <p:style>
          <a:lnRef idx="1">
            <a:schemeClr val="accent3"/>
          </a:lnRef>
          <a:fillRef idx="2">
            <a:schemeClr val="accent3"/>
          </a:fillRef>
          <a:effectRef idx="1">
            <a:schemeClr val="accent3"/>
          </a:effectRef>
          <a:fontRef idx="minor">
            <a:schemeClr val="dk1"/>
          </a:fontRef>
        </p:style>
        <p:txBody>
          <a:bodyPr anchor="ctr"/>
          <a:lstStyle/>
          <a:p>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Câu</a:t>
            </a:r>
            <a:r>
              <a:rPr lang="en-GB" sz="2400" b="1" dirty="0">
                <a:latin typeface="Times New Roman" panose="02020603050405020304" pitchFamily="18" charset="0"/>
                <a:cs typeface="Times New Roman" panose="02020603050405020304" pitchFamily="18" charset="0"/>
              </a:rPr>
              <a:t> 3:  </a:t>
            </a:r>
            <a:r>
              <a:rPr lang="en-GB" sz="2400" b="1" dirty="0" err="1">
                <a:latin typeface="Times New Roman" panose="02020603050405020304" pitchFamily="18" charset="0"/>
                <a:cs typeface="Times New Roman" panose="02020603050405020304" pitchFamily="18" charset="0"/>
              </a:rPr>
              <a:t>đâu</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là</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công</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việc</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của</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người</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kỹ</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sư</a:t>
            </a:r>
            <a:r>
              <a:rPr lang="en-GB" sz="2400" b="1" dirty="0">
                <a:latin typeface="Times New Roman" panose="02020603050405020304" pitchFamily="18" charset="0"/>
                <a:cs typeface="Times New Roman" panose="02020603050405020304" pitchFamily="18" charset="0"/>
              </a:rPr>
              <a:t>?</a:t>
            </a:r>
            <a:endParaRPr lang="en-GB" sz="24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412AF316-0AD2-4E76-9907-9ADD1D96EBC6}"/>
              </a:ext>
            </a:extLst>
          </p:cNvPr>
          <p:cNvSpPr txBox="1"/>
          <p:nvPr/>
        </p:nvSpPr>
        <p:spPr>
          <a:xfrm>
            <a:off x="1322139" y="2751797"/>
            <a:ext cx="8780253" cy="830997"/>
          </a:xfrm>
          <a:prstGeom prst="rect">
            <a:avLst/>
          </a:prstGeom>
          <a:solidFill>
            <a:schemeClr val="accent1">
              <a:lumMod val="20000"/>
              <a:lumOff val="80000"/>
            </a:schemeClr>
          </a:solidFill>
        </p:spPr>
        <p:style>
          <a:lnRef idx="1">
            <a:schemeClr val="accent2"/>
          </a:lnRef>
          <a:fillRef idx="2">
            <a:schemeClr val="accent2"/>
          </a:fillRef>
          <a:effectRef idx="1">
            <a:schemeClr val="accent2"/>
          </a:effectRef>
          <a:fontRef idx="minor">
            <a:schemeClr val="dk1"/>
          </a:fontRef>
        </p:style>
        <p:txBody>
          <a:bodyPr wrap="square">
            <a:spAutoFit/>
          </a:bodyPr>
          <a:lstStyle/>
          <a:p>
            <a:pPr lvl="0"/>
            <a:r>
              <a:rPr lang="en-GB" sz="2400" dirty="0">
                <a:latin typeface="Times New Roman" panose="02020603050405020304" pitchFamily="18" charset="0"/>
                <a:cs typeface="Times New Roman" panose="02020603050405020304" pitchFamily="18" charset="0"/>
              </a:rPr>
              <a:t> A. </a:t>
            </a:r>
            <a:r>
              <a:rPr lang="en-GB" sz="2400" dirty="0" err="1">
                <a:latin typeface="Times New Roman" panose="02020603050405020304" pitchFamily="18" charset="0"/>
                <a:cs typeface="Times New Roman" panose="02020603050405020304" pitchFamily="18" charset="0"/>
              </a:rPr>
              <a:t>thực</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thi</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áp</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dụng</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các</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nghiệp</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vụ</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kỹ</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thuật</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nghiên</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cứu</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phát</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minh</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các</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máy</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móc</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công</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nghệ</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phục</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vụ</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cho</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hoạt</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động</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cuộc</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sống</a:t>
            </a:r>
            <a:r>
              <a:rPr lang="en-GB" sz="2400" dirty="0">
                <a:latin typeface="Times New Roman" panose="02020603050405020304" pitchFamily="18" charset="0"/>
                <a:cs typeface="Times New Roman" panose="02020603050405020304" pitchFamily="18" charset="0"/>
              </a:rPr>
              <a:t>, khoa </a:t>
            </a:r>
            <a:r>
              <a:rPr lang="en-GB" sz="2400" dirty="0" err="1">
                <a:latin typeface="Times New Roman" panose="02020603050405020304" pitchFamily="18" charset="0"/>
                <a:cs typeface="Times New Roman" panose="02020603050405020304" pitchFamily="18" charset="0"/>
              </a:rPr>
              <a:t>học</a:t>
            </a:r>
            <a:r>
              <a:rPr lang="en-GB" sz="2400" dirty="0">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587D82AF-A236-4E97-8468-108B24D4E0FF}"/>
              </a:ext>
            </a:extLst>
          </p:cNvPr>
          <p:cNvSpPr txBox="1"/>
          <p:nvPr/>
        </p:nvSpPr>
        <p:spPr>
          <a:xfrm>
            <a:off x="1296740" y="5432988"/>
            <a:ext cx="8780253" cy="461665"/>
          </a:xfrm>
          <a:prstGeom prst="rect">
            <a:avLst/>
          </a:prstGeom>
          <a:solidFill>
            <a:schemeClr val="accent1">
              <a:lumMod val="20000"/>
              <a:lumOff val="80000"/>
            </a:schemeClr>
          </a:solidFill>
        </p:spPr>
        <p:style>
          <a:lnRef idx="1">
            <a:schemeClr val="accent2"/>
          </a:lnRef>
          <a:fillRef idx="2">
            <a:schemeClr val="accent2"/>
          </a:fillRef>
          <a:effectRef idx="1">
            <a:schemeClr val="accent2"/>
          </a:effectRef>
          <a:fontRef idx="minor">
            <a:schemeClr val="dk1"/>
          </a:fontRef>
        </p:style>
        <p:txBody>
          <a:bodyPr wrap="square">
            <a:spAutoFit/>
          </a:bodyPr>
          <a:lstStyle/>
          <a:p>
            <a:pPr lvl="0"/>
            <a:r>
              <a:rPr lang="en-GB" sz="2400" dirty="0">
                <a:latin typeface="Times New Roman" panose="02020603050405020304" pitchFamily="18" charset="0"/>
                <a:cs typeface="Times New Roman" panose="02020603050405020304" pitchFamily="18" charset="0"/>
              </a:rPr>
              <a:t> D. </a:t>
            </a:r>
            <a:r>
              <a:rPr lang="en-GB" sz="2400" dirty="0" err="1">
                <a:latin typeface="Times New Roman" panose="02020603050405020304" pitchFamily="18" charset="0"/>
                <a:cs typeface="Times New Roman" panose="02020603050405020304" pitchFamily="18" charset="0"/>
              </a:rPr>
              <a:t>tất</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cả</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các</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đáp</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án</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trên</a:t>
            </a:r>
            <a:endParaRPr lang="en-GB" sz="24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6EAD486E-D0FB-42C4-8B74-F31D567D193D}"/>
              </a:ext>
            </a:extLst>
          </p:cNvPr>
          <p:cNvSpPr txBox="1"/>
          <p:nvPr/>
        </p:nvSpPr>
        <p:spPr>
          <a:xfrm>
            <a:off x="1296739" y="4740963"/>
            <a:ext cx="8780253" cy="461665"/>
          </a:xfrm>
          <a:prstGeom prst="rect">
            <a:avLst/>
          </a:prstGeom>
          <a:solidFill>
            <a:schemeClr val="accent1">
              <a:lumMod val="20000"/>
              <a:lumOff val="80000"/>
            </a:schemeClr>
          </a:solidFill>
        </p:spPr>
        <p:style>
          <a:lnRef idx="1">
            <a:schemeClr val="accent2"/>
          </a:lnRef>
          <a:fillRef idx="2">
            <a:schemeClr val="accent2"/>
          </a:fillRef>
          <a:effectRef idx="1">
            <a:schemeClr val="accent2"/>
          </a:effectRef>
          <a:fontRef idx="minor">
            <a:schemeClr val="dk1"/>
          </a:fontRef>
        </p:style>
        <p:txBody>
          <a:bodyPr wrap="square">
            <a:spAutoFit/>
          </a:bodyPr>
          <a:lstStyle/>
          <a:p>
            <a:pPr lvl="0"/>
            <a:r>
              <a:rPr lang="en-GB" sz="2400" dirty="0">
                <a:latin typeface="Times New Roman" panose="02020603050405020304" pitchFamily="18" charset="0"/>
                <a:cs typeface="Times New Roman" panose="02020603050405020304" pitchFamily="18" charset="0"/>
              </a:rPr>
              <a:t>C. </a:t>
            </a:r>
            <a:r>
              <a:rPr lang="en-GB" sz="2400" dirty="0" err="1">
                <a:latin typeface="Times New Roman" panose="02020603050405020304" pitchFamily="18" charset="0"/>
                <a:cs typeface="Times New Roman" panose="02020603050405020304" pitchFamily="18" charset="0"/>
              </a:rPr>
              <a:t>phát</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minh</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ra</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các</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máy</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móc</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công</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nghệ</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phục</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vụ</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cho</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cuộc</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sống</a:t>
            </a:r>
            <a:r>
              <a:rPr lang="en-GB" sz="2400" dirty="0">
                <a:latin typeface="Times New Roman" panose="02020603050405020304" pitchFamily="18" charset="0"/>
                <a:cs typeface="Times New Roman" panose="02020603050405020304" pitchFamily="18" charset="0"/>
              </a:rPr>
              <a:t>.</a:t>
            </a:r>
          </a:p>
        </p:txBody>
      </p:sp>
      <p:sp>
        <p:nvSpPr>
          <p:cNvPr id="11" name="TextBox 10">
            <a:extLst>
              <a:ext uri="{FF2B5EF4-FFF2-40B4-BE49-F238E27FC236}">
                <a16:creationId xmlns:a16="http://schemas.microsoft.com/office/drawing/2014/main" id="{B2C41CF8-5A16-4F8B-8A56-7A202C23F5FC}"/>
              </a:ext>
            </a:extLst>
          </p:cNvPr>
          <p:cNvSpPr txBox="1"/>
          <p:nvPr/>
        </p:nvSpPr>
        <p:spPr>
          <a:xfrm>
            <a:off x="1322140" y="3754244"/>
            <a:ext cx="8780253" cy="830997"/>
          </a:xfrm>
          <a:prstGeom prst="rect">
            <a:avLst/>
          </a:prstGeom>
          <a:solidFill>
            <a:schemeClr val="accent1">
              <a:lumMod val="20000"/>
              <a:lumOff val="80000"/>
            </a:schemeClr>
          </a:solidFill>
        </p:spPr>
        <p:style>
          <a:lnRef idx="1">
            <a:schemeClr val="accent2"/>
          </a:lnRef>
          <a:fillRef idx="2">
            <a:schemeClr val="accent2"/>
          </a:fillRef>
          <a:effectRef idx="1">
            <a:schemeClr val="accent2"/>
          </a:effectRef>
          <a:fontRef idx="minor">
            <a:schemeClr val="dk1"/>
          </a:fontRef>
        </p:style>
        <p:txBody>
          <a:bodyPr wrap="square">
            <a:spAutoFit/>
          </a:bodyPr>
          <a:lstStyle/>
          <a:p>
            <a:r>
              <a:rPr lang="en-GB" sz="2400" dirty="0">
                <a:latin typeface="Times New Roman" panose="02020603050405020304" pitchFamily="18" charset="0"/>
                <a:cs typeface="Times New Roman" panose="02020603050405020304" pitchFamily="18" charset="0"/>
              </a:rPr>
              <a:t>B </a:t>
            </a:r>
            <a:r>
              <a:rPr lang="en-GB" sz="2400" dirty="0" err="1">
                <a:latin typeface="Times New Roman" panose="02020603050405020304" pitchFamily="18" charset="0"/>
                <a:cs typeface="Times New Roman" panose="02020603050405020304" pitchFamily="18" charset="0"/>
              </a:rPr>
              <a:t>nghiên</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cứu</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phát</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minh</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ra</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các</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máy</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móc</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công</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nghệ</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phục</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vụ</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cho</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cuộc</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sống</a:t>
            </a:r>
            <a:r>
              <a:rPr lang="en-GB" sz="2400" dirty="0">
                <a:latin typeface="Times New Roman" panose="02020603050405020304" pitchFamily="18" charset="0"/>
                <a:cs typeface="Times New Roman" panose="02020603050405020304" pitchFamily="18" charset="0"/>
              </a:rPr>
              <a:t>.</a:t>
            </a:r>
          </a:p>
        </p:txBody>
      </p:sp>
      <p:sp>
        <p:nvSpPr>
          <p:cNvPr id="12" name="Cloud 11">
            <a:extLst>
              <a:ext uri="{FF2B5EF4-FFF2-40B4-BE49-F238E27FC236}">
                <a16:creationId xmlns:a16="http://schemas.microsoft.com/office/drawing/2014/main" id="{D5294947-B100-4447-85F8-D35D24F410A3}"/>
              </a:ext>
            </a:extLst>
          </p:cNvPr>
          <p:cNvSpPr/>
          <p:nvPr/>
        </p:nvSpPr>
        <p:spPr>
          <a:xfrm>
            <a:off x="7418215" y="1982415"/>
            <a:ext cx="2628900" cy="1647825"/>
          </a:xfrm>
          <a:prstGeom prst="cloud">
            <a:avLst/>
          </a:prstGeom>
        </p:spPr>
        <p:style>
          <a:lnRef idx="3">
            <a:schemeClr val="lt1"/>
          </a:lnRef>
          <a:fillRef idx="1">
            <a:schemeClr val="accent6"/>
          </a:fillRef>
          <a:effectRef idx="1">
            <a:schemeClr val="accent6"/>
          </a:effectRef>
          <a:fontRef idx="minor">
            <a:schemeClr val="lt1"/>
          </a:fontRef>
        </p:style>
        <p:txBody>
          <a:bodyPr anchor="ctr"/>
          <a:lstStyle/>
          <a:p>
            <a:pPr algn="ctr">
              <a:defRPr/>
            </a:pPr>
            <a:endParaRPr lang="en-US" sz="240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5EC4B041-8256-4195-9EFF-024C70200B2C}"/>
              </a:ext>
            </a:extLst>
          </p:cNvPr>
          <p:cNvSpPr txBox="1">
            <a:spLocks noChangeArrowheads="1"/>
          </p:cNvSpPr>
          <p:nvPr/>
        </p:nvSpPr>
        <p:spPr bwMode="auto">
          <a:xfrm>
            <a:off x="8075440" y="2507380"/>
            <a:ext cx="149794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400" dirty="0">
                <a:solidFill>
                  <a:srgbClr val="000000"/>
                </a:solidFill>
                <a:latin typeface="Times New Roman" panose="02020603050405020304" pitchFamily="18" charset="0"/>
                <a:cs typeface="Times New Roman" panose="02020603050405020304" pitchFamily="18" charset="0"/>
              </a:rPr>
              <a:t>CHÚC MỪNG</a:t>
            </a:r>
          </a:p>
        </p:txBody>
      </p:sp>
      <p:pic>
        <p:nvPicPr>
          <p:cNvPr id="14" name="Picture 13">
            <a:extLst>
              <a:ext uri="{FF2B5EF4-FFF2-40B4-BE49-F238E27FC236}">
                <a16:creationId xmlns:a16="http://schemas.microsoft.com/office/drawing/2014/main" id="{7516F419-1E00-4140-A57B-0E9D220742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3170" t="430" r="22525"/>
          <a:stretch>
            <a:fillRect/>
          </a:stretch>
        </p:blipFill>
        <p:spPr bwMode="auto">
          <a:xfrm>
            <a:off x="626318" y="4337742"/>
            <a:ext cx="1054709"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1E9B7A17-AD94-45A4-8B2E-1C201E771F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3170" t="430" r="22525"/>
          <a:stretch>
            <a:fillRect/>
          </a:stretch>
        </p:blipFill>
        <p:spPr bwMode="auto">
          <a:xfrm>
            <a:off x="575518" y="5164828"/>
            <a:ext cx="1054709"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D50D57D1-C188-4C25-8147-89EF8C9850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3170" t="430" r="22525"/>
          <a:stretch>
            <a:fillRect/>
          </a:stretch>
        </p:blipFill>
        <p:spPr bwMode="auto">
          <a:xfrm>
            <a:off x="634257" y="3675754"/>
            <a:ext cx="105471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times up">
            <a:extLst>
              <a:ext uri="{FF2B5EF4-FFF2-40B4-BE49-F238E27FC236}">
                <a16:creationId xmlns:a16="http://schemas.microsoft.com/office/drawing/2014/main" id="{3B47A469-1688-41CA-8642-F07ADA36659F}"/>
              </a:ext>
            </a:extLst>
          </p:cNvPr>
          <p:cNvGrpSpPr>
            <a:grpSpLocks/>
          </p:cNvGrpSpPr>
          <p:nvPr/>
        </p:nvGrpSpPr>
        <p:grpSpPr bwMode="auto">
          <a:xfrm>
            <a:off x="10187265" y="1824196"/>
            <a:ext cx="1033913" cy="593211"/>
            <a:chOff x="3903933" y="-304827"/>
            <a:chExt cx="3050382" cy="709988"/>
          </a:xfrm>
        </p:grpSpPr>
        <p:sp>
          <p:nvSpPr>
            <p:cNvPr id="18" name="Rounded Rectangle 21">
              <a:extLst>
                <a:ext uri="{FF2B5EF4-FFF2-40B4-BE49-F238E27FC236}">
                  <a16:creationId xmlns:a16="http://schemas.microsoft.com/office/drawing/2014/main" id="{6F17BA9F-7346-42F9-A479-9C953E637A96}"/>
                </a:ext>
              </a:extLst>
            </p:cNvPr>
            <p:cNvSpPr/>
            <p:nvPr/>
          </p:nvSpPr>
          <p:spPr>
            <a:xfrm>
              <a:off x="4317424" y="-304827"/>
              <a:ext cx="2636891" cy="697560"/>
            </a:xfrm>
            <a:prstGeom prst="roundRect">
              <a:avLst/>
            </a:prstGeom>
            <a:solidFill>
              <a:srgbClr val="FFC000"/>
            </a:solidFill>
            <a:ln w="12700" cap="flat" cmpd="sng" algn="ctr">
              <a:noFill/>
              <a:prstDash val="solid"/>
              <a:miter lim="800000"/>
            </a:ln>
            <a:effectLst/>
          </p:spPr>
          <p:txBody>
            <a:bodyPr anchor="ctr"/>
            <a:lstStyle/>
            <a:p>
              <a:pPr algn="ctr">
                <a:defRPr/>
              </a:pPr>
              <a:endParaRPr lang="en-GB" sz="2100" kern="0" dirty="0">
                <a:solidFill>
                  <a:sysClr val="window" lastClr="FFFFFF"/>
                </a:solidFill>
              </a:endParaRPr>
            </a:p>
          </p:txBody>
        </p:sp>
        <p:sp>
          <p:nvSpPr>
            <p:cNvPr id="19" name="Rounded Rectangle 22">
              <a:extLst>
                <a:ext uri="{FF2B5EF4-FFF2-40B4-BE49-F238E27FC236}">
                  <a16:creationId xmlns:a16="http://schemas.microsoft.com/office/drawing/2014/main" id="{53C64229-39FF-44EF-8FF6-750142AEA7AC}"/>
                </a:ext>
              </a:extLst>
            </p:cNvPr>
            <p:cNvSpPr/>
            <p:nvPr/>
          </p:nvSpPr>
          <p:spPr>
            <a:xfrm>
              <a:off x="3903933" y="-292399"/>
              <a:ext cx="2636894" cy="697560"/>
            </a:xfrm>
            <a:prstGeom prst="roundRect">
              <a:avLst/>
            </a:prstGeom>
            <a:solidFill>
              <a:srgbClr val="FFC000"/>
            </a:solidFill>
            <a:ln w="12700" cap="flat" cmpd="sng" algn="ctr">
              <a:noFill/>
              <a:prstDash val="solid"/>
              <a:miter lim="800000"/>
            </a:ln>
            <a:effectLst/>
          </p:spPr>
          <p:txBody>
            <a:bodyPr anchor="ctr"/>
            <a:lstStyle/>
            <a:p>
              <a:pPr algn="ctr">
                <a:defRPr/>
              </a:pPr>
              <a:r>
                <a:rPr lang="en-GB" kern="0" dirty="0" err="1">
                  <a:solidFill>
                    <a:sysClr val="window" lastClr="FFFFFF"/>
                  </a:solidFill>
                </a:rPr>
                <a:t>Hết</a:t>
              </a:r>
              <a:r>
                <a:rPr lang="en-GB" kern="0" dirty="0">
                  <a:solidFill>
                    <a:sysClr val="window" lastClr="FFFFFF"/>
                  </a:solidFill>
                </a:rPr>
                <a:t> </a:t>
              </a:r>
              <a:r>
                <a:rPr lang="en-GB" kern="0" dirty="0" err="1">
                  <a:solidFill>
                    <a:sysClr val="window" lastClr="FFFFFF"/>
                  </a:solidFill>
                </a:rPr>
                <a:t>Giờ</a:t>
              </a:r>
              <a:endParaRPr lang="en-GB" kern="0" dirty="0">
                <a:solidFill>
                  <a:sysClr val="window" lastClr="FFFFFF"/>
                </a:solidFill>
              </a:endParaRPr>
            </a:p>
          </p:txBody>
        </p:sp>
      </p:grpSp>
      <p:sp>
        <p:nvSpPr>
          <p:cNvPr id="20" name="Rectangle 19">
            <a:extLst>
              <a:ext uri="{FF2B5EF4-FFF2-40B4-BE49-F238E27FC236}">
                <a16:creationId xmlns:a16="http://schemas.microsoft.com/office/drawing/2014/main" id="{9DA861B1-8EF7-42E9-A313-10F04487E32B}"/>
              </a:ext>
            </a:extLst>
          </p:cNvPr>
          <p:cNvSpPr/>
          <p:nvPr/>
        </p:nvSpPr>
        <p:spPr>
          <a:xfrm>
            <a:off x="10428566" y="511867"/>
            <a:ext cx="411162" cy="228600"/>
          </a:xfrm>
          <a:prstGeom prst="rect">
            <a:avLst/>
          </a:prstGeom>
          <a:solidFill>
            <a:sysClr val="window" lastClr="FFFFFF"/>
          </a:solidFill>
          <a:ln w="12700" cap="flat" cmpd="sng" algn="ctr">
            <a:solidFill>
              <a:srgbClr val="FFC000"/>
            </a:solidFill>
            <a:prstDash val="solid"/>
            <a:miter lim="800000"/>
          </a:ln>
          <a:effectLst/>
        </p:spPr>
        <p:txBody>
          <a:bodyPr anchor="ctr"/>
          <a:lstStyle/>
          <a:p>
            <a:pPr algn="ctr">
              <a:defRPr/>
            </a:pPr>
            <a:r>
              <a:rPr lang="en-US" sz="788" kern="0" dirty="0">
                <a:solidFill>
                  <a:srgbClr val="FF0000"/>
                </a:solidFill>
                <a:latin typeface="Calibri"/>
              </a:rPr>
              <a:t>START</a:t>
            </a:r>
          </a:p>
        </p:txBody>
      </p:sp>
      <p:pic>
        <p:nvPicPr>
          <p:cNvPr id="21" name="Picture 24">
            <a:extLst>
              <a:ext uri="{FF2B5EF4-FFF2-40B4-BE49-F238E27FC236}">
                <a16:creationId xmlns:a16="http://schemas.microsoft.com/office/drawing/2014/main" id="{B653E99F-0770-4DC3-A6F5-8CF99DBB45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28529" y="740468"/>
            <a:ext cx="1027113"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 name="Clock hand spin">
            <a:extLst>
              <a:ext uri="{FF2B5EF4-FFF2-40B4-BE49-F238E27FC236}">
                <a16:creationId xmlns:a16="http://schemas.microsoft.com/office/drawing/2014/main" id="{491B0A84-B6B7-46DD-A827-A1DB7AF131B6}"/>
              </a:ext>
            </a:extLst>
          </p:cNvPr>
          <p:cNvGrpSpPr>
            <a:grpSpLocks/>
          </p:cNvGrpSpPr>
          <p:nvPr/>
        </p:nvGrpSpPr>
        <p:grpSpPr bwMode="auto">
          <a:xfrm rot="1786145">
            <a:off x="10446028" y="1173854"/>
            <a:ext cx="393700" cy="382588"/>
            <a:chOff x="840573" y="2379277"/>
            <a:chExt cx="3829048" cy="3849975"/>
          </a:xfrm>
        </p:grpSpPr>
        <p:sp>
          <p:nvSpPr>
            <p:cNvPr id="23" name="Oval 28">
              <a:extLst>
                <a:ext uri="{FF2B5EF4-FFF2-40B4-BE49-F238E27FC236}">
                  <a16:creationId xmlns:a16="http://schemas.microsoft.com/office/drawing/2014/main" id="{598FE942-8583-4E16-AA93-E26B7CE016BD}"/>
                </a:ext>
              </a:extLst>
            </p:cNvPr>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sz="1350" kern="0" dirty="0">
                <a:solidFill>
                  <a:sysClr val="windowText" lastClr="000000"/>
                </a:solidFill>
              </a:endParaRPr>
            </a:p>
          </p:txBody>
        </p:sp>
        <p:sp>
          <p:nvSpPr>
            <p:cNvPr id="24" name="hour hand">
              <a:extLst>
                <a:ext uri="{FF2B5EF4-FFF2-40B4-BE49-F238E27FC236}">
                  <a16:creationId xmlns:a16="http://schemas.microsoft.com/office/drawing/2014/main" id="{D13C0959-F065-40AB-9F43-213B7173E9B4}"/>
                </a:ext>
              </a:extLst>
            </p:cNvPr>
            <p:cNvSpPr>
              <a:spLocks/>
            </p:cNvSpPr>
            <p:nvPr/>
          </p:nvSpPr>
          <p:spPr bwMode="auto">
            <a:xfrm>
              <a:off x="2131094" y="3232760"/>
              <a:ext cx="602144" cy="942529"/>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sz="1350" kern="0" dirty="0">
                <a:solidFill>
                  <a:sysClr val="windowText" lastClr="000000"/>
                </a:solidFill>
              </a:endParaRPr>
            </a:p>
          </p:txBody>
        </p:sp>
      </p:grpSp>
      <p:sp>
        <p:nvSpPr>
          <p:cNvPr id="25" name="TextBox 24">
            <a:extLst>
              <a:ext uri="{FF2B5EF4-FFF2-40B4-BE49-F238E27FC236}">
                <a16:creationId xmlns:a16="http://schemas.microsoft.com/office/drawing/2014/main" id="{BE951BDF-198F-41A9-94B5-D43289C731CE}"/>
              </a:ext>
            </a:extLst>
          </p:cNvPr>
          <p:cNvSpPr txBox="1"/>
          <p:nvPr/>
        </p:nvSpPr>
        <p:spPr>
          <a:xfrm>
            <a:off x="10761941" y="1207192"/>
            <a:ext cx="209550" cy="207962"/>
          </a:xfrm>
          <a:prstGeom prst="rect">
            <a:avLst/>
          </a:prstGeom>
          <a:noFill/>
        </p:spPr>
        <p:txBody>
          <a:bodyPr>
            <a:spAutoFit/>
          </a:bodyPr>
          <a:lstStyle/>
          <a:p>
            <a:pPr>
              <a:defRPr/>
            </a:pPr>
            <a:r>
              <a:rPr lang="en-US" sz="750" b="1" kern="0" dirty="0">
                <a:solidFill>
                  <a:srgbClr val="99B2C8"/>
                </a:solidFill>
              </a:rPr>
              <a:t>3</a:t>
            </a:r>
          </a:p>
        </p:txBody>
      </p:sp>
      <p:sp>
        <p:nvSpPr>
          <p:cNvPr id="26" name="TextBox 25">
            <a:extLst>
              <a:ext uri="{FF2B5EF4-FFF2-40B4-BE49-F238E27FC236}">
                <a16:creationId xmlns:a16="http://schemas.microsoft.com/office/drawing/2014/main" id="{9E96A638-3D34-4D32-81B3-D984C7BA46F1}"/>
              </a:ext>
            </a:extLst>
          </p:cNvPr>
          <p:cNvSpPr txBox="1"/>
          <p:nvPr/>
        </p:nvSpPr>
        <p:spPr>
          <a:xfrm>
            <a:off x="10571442" y="1397692"/>
            <a:ext cx="255587" cy="207962"/>
          </a:xfrm>
          <a:prstGeom prst="rect">
            <a:avLst/>
          </a:prstGeom>
          <a:noFill/>
        </p:spPr>
        <p:txBody>
          <a:bodyPr>
            <a:spAutoFit/>
          </a:bodyPr>
          <a:lstStyle/>
          <a:p>
            <a:pPr>
              <a:defRPr/>
            </a:pPr>
            <a:r>
              <a:rPr lang="en-US" sz="750" b="1" kern="0" dirty="0">
                <a:solidFill>
                  <a:srgbClr val="99B2C8"/>
                </a:solidFill>
              </a:rPr>
              <a:t>6</a:t>
            </a:r>
          </a:p>
        </p:txBody>
      </p:sp>
      <p:sp>
        <p:nvSpPr>
          <p:cNvPr id="27" name="TextBox 26">
            <a:extLst>
              <a:ext uri="{FF2B5EF4-FFF2-40B4-BE49-F238E27FC236}">
                <a16:creationId xmlns:a16="http://schemas.microsoft.com/office/drawing/2014/main" id="{D19491A2-46DD-4068-9D19-7BE47ED22177}"/>
              </a:ext>
            </a:extLst>
          </p:cNvPr>
          <p:cNvSpPr txBox="1"/>
          <p:nvPr/>
        </p:nvSpPr>
        <p:spPr>
          <a:xfrm>
            <a:off x="10312678" y="1235767"/>
            <a:ext cx="230188" cy="207962"/>
          </a:xfrm>
          <a:prstGeom prst="rect">
            <a:avLst/>
          </a:prstGeom>
          <a:noFill/>
        </p:spPr>
        <p:txBody>
          <a:bodyPr>
            <a:spAutoFit/>
          </a:bodyPr>
          <a:lstStyle/>
          <a:p>
            <a:pPr>
              <a:defRPr/>
            </a:pPr>
            <a:r>
              <a:rPr lang="en-US" sz="750" b="1" kern="0" dirty="0">
                <a:solidFill>
                  <a:srgbClr val="99B2C8"/>
                </a:solidFill>
              </a:rPr>
              <a:t>9</a:t>
            </a:r>
          </a:p>
        </p:txBody>
      </p:sp>
      <p:sp>
        <p:nvSpPr>
          <p:cNvPr id="28" name="TextBox 27">
            <a:extLst>
              <a:ext uri="{FF2B5EF4-FFF2-40B4-BE49-F238E27FC236}">
                <a16:creationId xmlns:a16="http://schemas.microsoft.com/office/drawing/2014/main" id="{F95E0C2B-5B8E-425F-9B49-028C6E92F2FE}"/>
              </a:ext>
            </a:extLst>
          </p:cNvPr>
          <p:cNvSpPr txBox="1"/>
          <p:nvPr/>
        </p:nvSpPr>
        <p:spPr>
          <a:xfrm>
            <a:off x="10525404" y="1023042"/>
            <a:ext cx="277813" cy="323850"/>
          </a:xfrm>
          <a:prstGeom prst="rect">
            <a:avLst/>
          </a:prstGeom>
          <a:noFill/>
        </p:spPr>
        <p:txBody>
          <a:bodyPr>
            <a:spAutoFit/>
          </a:bodyPr>
          <a:lstStyle/>
          <a:p>
            <a:pPr>
              <a:defRPr/>
            </a:pPr>
            <a:r>
              <a:rPr lang="en-US" sz="750" b="1" kern="0" dirty="0">
                <a:solidFill>
                  <a:srgbClr val="99B2C8"/>
                </a:solidFill>
              </a:rPr>
              <a:t>12</a:t>
            </a:r>
          </a:p>
        </p:txBody>
      </p:sp>
    </p:spTree>
    <p:extLst>
      <p:ext uri="{BB962C8B-B14F-4D97-AF65-F5344CB8AC3E}">
        <p14:creationId xmlns:p14="http://schemas.microsoft.com/office/powerpoint/2010/main" val="4266487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7" restart="whenNotActive" fill="hold" evtFilter="cancelBubble" nodeType="interactiveSeq">
                <p:stCondLst>
                  <p:cond evt="onClick" delay="0">
                    <p:tgtEl>
                      <p:spTgt spid="11"/>
                    </p:tgtEl>
                  </p:cond>
                </p:stCondLst>
                <p:endSync evt="end" delay="0">
                  <p:rtn val="all"/>
                </p:endSync>
                <p:childTnLst>
                  <p:par>
                    <p:cTn id="18" fill="hold">
                      <p:stCondLst>
                        <p:cond delay="0"/>
                      </p:stCondLst>
                      <p:childTnLst>
                        <p:par>
                          <p:cTn id="19" fill="hold">
                            <p:stCondLst>
                              <p:cond delay="0"/>
                            </p:stCondLst>
                            <p:childTnLst>
                              <p:par>
                                <p:cTn id="20" presetID="10"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nextCondLst>
                <p:cond evt="onClick" delay="0">
                  <p:tgtEl>
                    <p:spTgt spid="11"/>
                  </p:tgtEl>
                </p:cond>
              </p:nextCondLst>
            </p:seq>
            <p:seq concurrent="1" nextAc="seek">
              <p:cTn id="23" restart="whenNotActive" fill="hold" evtFilter="cancelBubble" nodeType="interactiveSeq">
                <p:stCondLst>
                  <p:cond evt="onClick" delay="0">
                    <p:tgtEl>
                      <p:spTgt spid="10"/>
                    </p:tgtEl>
                  </p:cond>
                </p:stCondLst>
                <p:endSync evt="end" delay="0">
                  <p:rtn val="all"/>
                </p:endSync>
                <p:childTnLst>
                  <p:par>
                    <p:cTn id="24" fill="hold">
                      <p:stCondLst>
                        <p:cond delay="0"/>
                      </p:stCondLst>
                      <p:childTnLst>
                        <p:par>
                          <p:cTn id="25" fill="hold">
                            <p:stCondLst>
                              <p:cond delay="0"/>
                            </p:stCondLst>
                            <p:childTnLst>
                              <p:par>
                                <p:cTn id="26" presetID="10"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childTnLst>
              </p:cTn>
              <p:nextCondLst>
                <p:cond evt="onClick" delay="0">
                  <p:tgtEl>
                    <p:spTgt spid="10"/>
                  </p:tgtEl>
                </p:cond>
              </p:nextCondLst>
            </p:seq>
            <p:seq concurrent="1" nextAc="seek">
              <p:cTn id="29" restart="whenNotActive" fill="hold" evtFilter="cancelBubble" nodeType="interactiveSeq">
                <p:stCondLst>
                  <p:cond evt="onClick" delay="0">
                    <p:tgtEl>
                      <p:spTgt spid="9"/>
                    </p:tgtEl>
                  </p:cond>
                </p:stCondLst>
                <p:endSync evt="end" delay="0">
                  <p:rtn val="all"/>
                </p:endSync>
                <p:childTnLst>
                  <p:par>
                    <p:cTn id="30" fill="hold">
                      <p:stCondLst>
                        <p:cond delay="0"/>
                      </p:stCondLst>
                      <p:childTnLst>
                        <p:par>
                          <p:cTn id="31" fill="hold">
                            <p:stCondLst>
                              <p:cond delay="0"/>
                            </p:stCondLst>
                            <p:childTnLst>
                              <p:par>
                                <p:cTn id="32" presetID="10"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childTnLst>
              </p:cTn>
              <p:nextCondLst>
                <p:cond evt="onClick" delay="0">
                  <p:tgtEl>
                    <p:spTgt spid="9"/>
                  </p:tgtEl>
                </p:cond>
              </p:nextCondLst>
            </p:seq>
            <p:seq concurrent="1" nextAc="seek">
              <p:cTn id="35" restart="whenNotActive" fill="hold" evtFilter="cancelBubble" nodeType="interactiveSeq">
                <p:stCondLst>
                  <p:cond evt="onClick" delay="0">
                    <p:tgtEl>
                      <p:spTgt spid="20"/>
                    </p:tgtEl>
                  </p:cond>
                </p:stCondLst>
                <p:endSync evt="end" delay="0">
                  <p:rtn val="all"/>
                </p:endSync>
                <p:childTnLst>
                  <p:par>
                    <p:cTn id="36" fill="hold">
                      <p:stCondLst>
                        <p:cond delay="0"/>
                      </p:stCondLst>
                      <p:childTnLst>
                        <p:par>
                          <p:cTn id="37" fill="hold">
                            <p:stCondLst>
                              <p:cond delay="0"/>
                            </p:stCondLst>
                            <p:childTnLst>
                              <p:par>
                                <p:cTn id="38" presetID="8" presetClass="emph" presetSubtype="0" fill="hold" nodeType="clickEffect">
                                  <p:stCondLst>
                                    <p:cond delay="0"/>
                                  </p:stCondLst>
                                  <p:childTnLst>
                                    <p:animRot by="21600000">
                                      <p:cBhvr>
                                        <p:cTn id="39" dur="10000" fill="hold"/>
                                        <p:tgtEl>
                                          <p:spTgt spid="22"/>
                                        </p:tgtEl>
                                        <p:attrNameLst>
                                          <p:attrName>r</p:attrName>
                                        </p:attrNameLst>
                                      </p:cBhvr>
                                    </p:animRot>
                                  </p:childTnLst>
                                </p:cTn>
                              </p:par>
                            </p:childTnLst>
                          </p:cTn>
                        </p:par>
                        <p:par>
                          <p:cTn id="40" fill="hold">
                            <p:stCondLst>
                              <p:cond delay="10000"/>
                            </p:stCondLst>
                            <p:childTnLst>
                              <p:par>
                                <p:cTn id="41" presetID="53" presetClass="entr" presetSubtype="16" fill="hold" nodeType="after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p:cTn id="43" dur="3000" fill="hold"/>
                                        <p:tgtEl>
                                          <p:spTgt spid="17"/>
                                        </p:tgtEl>
                                        <p:attrNameLst>
                                          <p:attrName>ppt_w</p:attrName>
                                        </p:attrNameLst>
                                      </p:cBhvr>
                                      <p:tavLst>
                                        <p:tav tm="0">
                                          <p:val>
                                            <p:fltVal val="0"/>
                                          </p:val>
                                        </p:tav>
                                        <p:tav tm="100000">
                                          <p:val>
                                            <p:strVal val="#ppt_w"/>
                                          </p:val>
                                        </p:tav>
                                      </p:tavLst>
                                    </p:anim>
                                    <p:anim calcmode="lin" valueType="num">
                                      <p:cBhvr>
                                        <p:cTn id="44" dur="3000" fill="hold"/>
                                        <p:tgtEl>
                                          <p:spTgt spid="17"/>
                                        </p:tgtEl>
                                        <p:attrNameLst>
                                          <p:attrName>ppt_h</p:attrName>
                                        </p:attrNameLst>
                                      </p:cBhvr>
                                      <p:tavLst>
                                        <p:tav tm="0">
                                          <p:val>
                                            <p:fltVal val="0"/>
                                          </p:val>
                                        </p:tav>
                                        <p:tav tm="100000">
                                          <p:val>
                                            <p:strVal val="#ppt_h"/>
                                          </p:val>
                                        </p:tav>
                                      </p:tavLst>
                                    </p:anim>
                                    <p:animEffect transition="in" filter="fade">
                                      <p:cBhvr>
                                        <p:cTn id="45" dur="3000"/>
                                        <p:tgtEl>
                                          <p:spTgt spid="17"/>
                                        </p:tgtEl>
                                      </p:cBhvr>
                                    </p:animEffect>
                                  </p:childTnLst>
                                  <p:subTnLst>
                                    <p:audio>
                                      <p:cMediaNode>
                                        <p:cTn display="0" masterRel="sameClick">
                                          <p:stCondLst>
                                            <p:cond evt="begin" delay="0">
                                              <p:tn val="4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20"/>
                  </p:tgtEl>
                </p:cond>
              </p:nextCondLst>
            </p:seq>
          </p:childTnLst>
        </p:cTn>
      </p:par>
    </p:tnLst>
    <p:bldLst>
      <p:bldP spid="13" grpId="0"/>
      <p:bldP spid="13"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ction Button: Go Home 5">
            <a:hlinkClick r:id="rId3" action="ppaction://hlinksldjump" highlightClick="1"/>
            <a:extLst>
              <a:ext uri="{FF2B5EF4-FFF2-40B4-BE49-F238E27FC236}">
                <a16:creationId xmlns:a16="http://schemas.microsoft.com/office/drawing/2014/main" id="{144A0DB5-B0E5-4013-BE07-7AA0AF0BA44E}"/>
              </a:ext>
            </a:extLst>
          </p:cNvPr>
          <p:cNvSpPr/>
          <p:nvPr/>
        </p:nvSpPr>
        <p:spPr>
          <a:xfrm>
            <a:off x="10850432" y="5579156"/>
            <a:ext cx="944880" cy="846455"/>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times up">
            <a:extLst>
              <a:ext uri="{FF2B5EF4-FFF2-40B4-BE49-F238E27FC236}">
                <a16:creationId xmlns:a16="http://schemas.microsoft.com/office/drawing/2014/main" id="{283E62C4-D725-4982-A361-45771E639FB2}"/>
              </a:ext>
            </a:extLst>
          </p:cNvPr>
          <p:cNvGrpSpPr>
            <a:grpSpLocks/>
          </p:cNvGrpSpPr>
          <p:nvPr/>
        </p:nvGrpSpPr>
        <p:grpSpPr bwMode="auto">
          <a:xfrm>
            <a:off x="10187265" y="1824196"/>
            <a:ext cx="1033913" cy="593211"/>
            <a:chOff x="3903933" y="-304827"/>
            <a:chExt cx="3050382" cy="709988"/>
          </a:xfrm>
        </p:grpSpPr>
        <p:sp>
          <p:nvSpPr>
            <p:cNvPr id="18" name="Rounded Rectangle 21">
              <a:extLst>
                <a:ext uri="{FF2B5EF4-FFF2-40B4-BE49-F238E27FC236}">
                  <a16:creationId xmlns:a16="http://schemas.microsoft.com/office/drawing/2014/main" id="{9E437062-CCA4-4EAE-A3EB-80394F0ABF0E}"/>
                </a:ext>
              </a:extLst>
            </p:cNvPr>
            <p:cNvSpPr/>
            <p:nvPr/>
          </p:nvSpPr>
          <p:spPr>
            <a:xfrm>
              <a:off x="4317424" y="-304827"/>
              <a:ext cx="2636891" cy="697560"/>
            </a:xfrm>
            <a:prstGeom prst="roundRect">
              <a:avLst/>
            </a:prstGeom>
            <a:solidFill>
              <a:srgbClr val="FFC000"/>
            </a:solidFill>
            <a:ln w="12700" cap="flat" cmpd="sng" algn="ctr">
              <a:noFill/>
              <a:prstDash val="solid"/>
              <a:miter lim="800000"/>
            </a:ln>
            <a:effectLst/>
          </p:spPr>
          <p:txBody>
            <a:bodyPr anchor="ctr"/>
            <a:lstStyle/>
            <a:p>
              <a:pPr algn="ctr">
                <a:defRPr/>
              </a:pPr>
              <a:endParaRPr lang="en-GB" sz="2100" kern="0" dirty="0">
                <a:solidFill>
                  <a:sysClr val="window" lastClr="FFFFFF"/>
                </a:solidFill>
              </a:endParaRPr>
            </a:p>
          </p:txBody>
        </p:sp>
        <p:sp>
          <p:nvSpPr>
            <p:cNvPr id="19" name="Rounded Rectangle 22">
              <a:extLst>
                <a:ext uri="{FF2B5EF4-FFF2-40B4-BE49-F238E27FC236}">
                  <a16:creationId xmlns:a16="http://schemas.microsoft.com/office/drawing/2014/main" id="{59DD6E84-7863-41C5-B051-DA95CF88FC4B}"/>
                </a:ext>
              </a:extLst>
            </p:cNvPr>
            <p:cNvSpPr/>
            <p:nvPr/>
          </p:nvSpPr>
          <p:spPr>
            <a:xfrm>
              <a:off x="3903933" y="-292399"/>
              <a:ext cx="2636894" cy="697560"/>
            </a:xfrm>
            <a:prstGeom prst="roundRect">
              <a:avLst/>
            </a:prstGeom>
            <a:solidFill>
              <a:srgbClr val="FFC000"/>
            </a:solidFill>
            <a:ln w="12700" cap="flat" cmpd="sng" algn="ctr">
              <a:noFill/>
              <a:prstDash val="solid"/>
              <a:miter lim="800000"/>
            </a:ln>
            <a:effectLst/>
          </p:spPr>
          <p:txBody>
            <a:bodyPr anchor="ctr"/>
            <a:lstStyle/>
            <a:p>
              <a:pPr algn="ctr">
                <a:defRPr/>
              </a:pPr>
              <a:r>
                <a:rPr lang="en-GB" kern="0" dirty="0" err="1">
                  <a:solidFill>
                    <a:sysClr val="window" lastClr="FFFFFF"/>
                  </a:solidFill>
                </a:rPr>
                <a:t>Hết</a:t>
              </a:r>
              <a:r>
                <a:rPr lang="en-GB" kern="0" dirty="0">
                  <a:solidFill>
                    <a:sysClr val="window" lastClr="FFFFFF"/>
                  </a:solidFill>
                </a:rPr>
                <a:t> </a:t>
              </a:r>
              <a:r>
                <a:rPr lang="en-GB" kern="0" dirty="0" err="1">
                  <a:solidFill>
                    <a:sysClr val="window" lastClr="FFFFFF"/>
                  </a:solidFill>
                </a:rPr>
                <a:t>Giờ</a:t>
              </a:r>
              <a:endParaRPr lang="en-GB" kern="0" dirty="0">
                <a:solidFill>
                  <a:sysClr val="window" lastClr="FFFFFF"/>
                </a:solidFill>
              </a:endParaRPr>
            </a:p>
          </p:txBody>
        </p:sp>
      </p:grpSp>
      <p:sp>
        <p:nvSpPr>
          <p:cNvPr id="20" name="Rectangle 19">
            <a:extLst>
              <a:ext uri="{FF2B5EF4-FFF2-40B4-BE49-F238E27FC236}">
                <a16:creationId xmlns:a16="http://schemas.microsoft.com/office/drawing/2014/main" id="{B1AEEE0D-C5EF-4E57-B84B-7BB1E8472273}"/>
              </a:ext>
            </a:extLst>
          </p:cNvPr>
          <p:cNvSpPr/>
          <p:nvPr/>
        </p:nvSpPr>
        <p:spPr>
          <a:xfrm>
            <a:off x="10428566" y="511867"/>
            <a:ext cx="411162" cy="228600"/>
          </a:xfrm>
          <a:prstGeom prst="rect">
            <a:avLst/>
          </a:prstGeom>
          <a:solidFill>
            <a:sysClr val="window" lastClr="FFFFFF"/>
          </a:solidFill>
          <a:ln w="12700" cap="flat" cmpd="sng" algn="ctr">
            <a:solidFill>
              <a:srgbClr val="FFC000"/>
            </a:solidFill>
            <a:prstDash val="solid"/>
            <a:miter lim="800000"/>
          </a:ln>
          <a:effectLst/>
        </p:spPr>
        <p:txBody>
          <a:bodyPr anchor="ctr"/>
          <a:lstStyle/>
          <a:p>
            <a:pPr algn="ctr">
              <a:defRPr/>
            </a:pPr>
            <a:r>
              <a:rPr lang="en-US" sz="788" kern="0" dirty="0">
                <a:solidFill>
                  <a:srgbClr val="FF0000"/>
                </a:solidFill>
                <a:latin typeface="Calibri"/>
              </a:rPr>
              <a:t>START</a:t>
            </a:r>
          </a:p>
        </p:txBody>
      </p:sp>
      <p:pic>
        <p:nvPicPr>
          <p:cNvPr id="21" name="Picture 24">
            <a:extLst>
              <a:ext uri="{FF2B5EF4-FFF2-40B4-BE49-F238E27FC236}">
                <a16:creationId xmlns:a16="http://schemas.microsoft.com/office/drawing/2014/main" id="{6F94C7D5-CFE2-4963-824F-907BA82AD2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28529" y="740468"/>
            <a:ext cx="1027113"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 name="Clock hand spin">
            <a:extLst>
              <a:ext uri="{FF2B5EF4-FFF2-40B4-BE49-F238E27FC236}">
                <a16:creationId xmlns:a16="http://schemas.microsoft.com/office/drawing/2014/main" id="{B86E08F1-1719-49B2-85F6-F47DAC1C1B92}"/>
              </a:ext>
            </a:extLst>
          </p:cNvPr>
          <p:cNvGrpSpPr>
            <a:grpSpLocks/>
          </p:cNvGrpSpPr>
          <p:nvPr/>
        </p:nvGrpSpPr>
        <p:grpSpPr bwMode="auto">
          <a:xfrm rot="1786145">
            <a:off x="10446028" y="1173854"/>
            <a:ext cx="393700" cy="382588"/>
            <a:chOff x="840573" y="2379277"/>
            <a:chExt cx="3829048" cy="3849975"/>
          </a:xfrm>
        </p:grpSpPr>
        <p:sp>
          <p:nvSpPr>
            <p:cNvPr id="23" name="Oval 28">
              <a:extLst>
                <a:ext uri="{FF2B5EF4-FFF2-40B4-BE49-F238E27FC236}">
                  <a16:creationId xmlns:a16="http://schemas.microsoft.com/office/drawing/2014/main" id="{EB896FFD-54EF-4567-B3C6-036D57C5ACEC}"/>
                </a:ext>
              </a:extLst>
            </p:cNvPr>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sz="1350" kern="0" dirty="0">
                <a:solidFill>
                  <a:sysClr val="windowText" lastClr="000000"/>
                </a:solidFill>
              </a:endParaRPr>
            </a:p>
          </p:txBody>
        </p:sp>
        <p:sp>
          <p:nvSpPr>
            <p:cNvPr id="24" name="hour hand">
              <a:extLst>
                <a:ext uri="{FF2B5EF4-FFF2-40B4-BE49-F238E27FC236}">
                  <a16:creationId xmlns:a16="http://schemas.microsoft.com/office/drawing/2014/main" id="{D40883B8-9C3E-4A16-82D1-B845C64C4537}"/>
                </a:ext>
              </a:extLst>
            </p:cNvPr>
            <p:cNvSpPr>
              <a:spLocks/>
            </p:cNvSpPr>
            <p:nvPr/>
          </p:nvSpPr>
          <p:spPr bwMode="auto">
            <a:xfrm>
              <a:off x="2131094" y="3232760"/>
              <a:ext cx="602144" cy="942529"/>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sz="1350" kern="0" dirty="0">
                <a:solidFill>
                  <a:sysClr val="windowText" lastClr="000000"/>
                </a:solidFill>
              </a:endParaRPr>
            </a:p>
          </p:txBody>
        </p:sp>
      </p:grpSp>
      <p:sp>
        <p:nvSpPr>
          <p:cNvPr id="25" name="TextBox 24">
            <a:extLst>
              <a:ext uri="{FF2B5EF4-FFF2-40B4-BE49-F238E27FC236}">
                <a16:creationId xmlns:a16="http://schemas.microsoft.com/office/drawing/2014/main" id="{EE23B9A3-0EBE-46D7-B9A5-BB168306A1D3}"/>
              </a:ext>
            </a:extLst>
          </p:cNvPr>
          <p:cNvSpPr txBox="1"/>
          <p:nvPr/>
        </p:nvSpPr>
        <p:spPr>
          <a:xfrm>
            <a:off x="10761941" y="1207192"/>
            <a:ext cx="209550" cy="207962"/>
          </a:xfrm>
          <a:prstGeom prst="rect">
            <a:avLst/>
          </a:prstGeom>
          <a:noFill/>
        </p:spPr>
        <p:txBody>
          <a:bodyPr>
            <a:spAutoFit/>
          </a:bodyPr>
          <a:lstStyle/>
          <a:p>
            <a:pPr>
              <a:defRPr/>
            </a:pPr>
            <a:r>
              <a:rPr lang="en-US" sz="750" b="1" kern="0" dirty="0">
                <a:solidFill>
                  <a:srgbClr val="99B2C8"/>
                </a:solidFill>
              </a:rPr>
              <a:t>3</a:t>
            </a:r>
          </a:p>
        </p:txBody>
      </p:sp>
      <p:sp>
        <p:nvSpPr>
          <p:cNvPr id="26" name="TextBox 25">
            <a:extLst>
              <a:ext uri="{FF2B5EF4-FFF2-40B4-BE49-F238E27FC236}">
                <a16:creationId xmlns:a16="http://schemas.microsoft.com/office/drawing/2014/main" id="{B791523E-54E0-4967-B7DB-2578B98472C0}"/>
              </a:ext>
            </a:extLst>
          </p:cNvPr>
          <p:cNvSpPr txBox="1"/>
          <p:nvPr/>
        </p:nvSpPr>
        <p:spPr>
          <a:xfrm>
            <a:off x="10571442" y="1397692"/>
            <a:ext cx="255587" cy="207962"/>
          </a:xfrm>
          <a:prstGeom prst="rect">
            <a:avLst/>
          </a:prstGeom>
          <a:noFill/>
        </p:spPr>
        <p:txBody>
          <a:bodyPr>
            <a:spAutoFit/>
          </a:bodyPr>
          <a:lstStyle/>
          <a:p>
            <a:pPr>
              <a:defRPr/>
            </a:pPr>
            <a:r>
              <a:rPr lang="en-US" sz="750" b="1" kern="0" dirty="0">
                <a:solidFill>
                  <a:srgbClr val="99B2C8"/>
                </a:solidFill>
              </a:rPr>
              <a:t>6</a:t>
            </a:r>
          </a:p>
        </p:txBody>
      </p:sp>
      <p:sp>
        <p:nvSpPr>
          <p:cNvPr id="27" name="TextBox 26">
            <a:extLst>
              <a:ext uri="{FF2B5EF4-FFF2-40B4-BE49-F238E27FC236}">
                <a16:creationId xmlns:a16="http://schemas.microsoft.com/office/drawing/2014/main" id="{7656737E-08DF-4D1C-BB4A-075040330D7B}"/>
              </a:ext>
            </a:extLst>
          </p:cNvPr>
          <p:cNvSpPr txBox="1"/>
          <p:nvPr/>
        </p:nvSpPr>
        <p:spPr>
          <a:xfrm>
            <a:off x="10312678" y="1235767"/>
            <a:ext cx="230188" cy="461665"/>
          </a:xfrm>
          <a:prstGeom prst="rect">
            <a:avLst/>
          </a:prstGeom>
          <a:noFill/>
        </p:spPr>
        <p:txBody>
          <a:bodyPr wrap="square">
            <a:spAutoFit/>
          </a:bodyPr>
          <a:lstStyle/>
          <a:p>
            <a:pPr>
              <a:defRPr/>
            </a:pPr>
            <a:r>
              <a:rPr lang="en-US" sz="2400" b="1" kern="0" dirty="0">
                <a:solidFill>
                  <a:srgbClr val="99B2C8"/>
                </a:solidFill>
                <a:latin typeface="Times New Roman" panose="02020603050405020304" pitchFamily="18" charset="0"/>
                <a:cs typeface="Times New Roman" panose="02020603050405020304" pitchFamily="18" charset="0"/>
              </a:rPr>
              <a:t>9</a:t>
            </a:r>
          </a:p>
        </p:txBody>
      </p:sp>
      <p:sp>
        <p:nvSpPr>
          <p:cNvPr id="28" name="TextBox 27">
            <a:extLst>
              <a:ext uri="{FF2B5EF4-FFF2-40B4-BE49-F238E27FC236}">
                <a16:creationId xmlns:a16="http://schemas.microsoft.com/office/drawing/2014/main" id="{D86032D0-74C4-4534-874A-28295EAE9D68}"/>
              </a:ext>
            </a:extLst>
          </p:cNvPr>
          <p:cNvSpPr txBox="1"/>
          <p:nvPr/>
        </p:nvSpPr>
        <p:spPr>
          <a:xfrm>
            <a:off x="10525404" y="1023042"/>
            <a:ext cx="277813" cy="323850"/>
          </a:xfrm>
          <a:prstGeom prst="rect">
            <a:avLst/>
          </a:prstGeom>
          <a:noFill/>
        </p:spPr>
        <p:txBody>
          <a:bodyPr>
            <a:spAutoFit/>
          </a:bodyPr>
          <a:lstStyle/>
          <a:p>
            <a:pPr>
              <a:defRPr/>
            </a:pPr>
            <a:r>
              <a:rPr lang="en-US" sz="750" b="1" kern="0" dirty="0">
                <a:solidFill>
                  <a:srgbClr val="99B2C8"/>
                </a:solidFill>
              </a:rPr>
              <a:t>12</a:t>
            </a:r>
          </a:p>
        </p:txBody>
      </p:sp>
      <p:sp>
        <p:nvSpPr>
          <p:cNvPr id="29" name="Rounded Rectangle 1">
            <a:extLst>
              <a:ext uri="{FF2B5EF4-FFF2-40B4-BE49-F238E27FC236}">
                <a16:creationId xmlns:a16="http://schemas.microsoft.com/office/drawing/2014/main" id="{B746701F-FD9E-4113-A77C-ED6A9A4B4AD2}"/>
              </a:ext>
            </a:extLst>
          </p:cNvPr>
          <p:cNvSpPr/>
          <p:nvPr/>
        </p:nvSpPr>
        <p:spPr>
          <a:xfrm>
            <a:off x="1110972" y="1090613"/>
            <a:ext cx="7367868" cy="1085850"/>
          </a:xfrm>
          <a:prstGeom prst="roundRect">
            <a:avLst/>
          </a:prstGeom>
          <a:solidFill>
            <a:schemeClr val="accent4">
              <a:lumMod val="20000"/>
              <a:lumOff val="80000"/>
            </a:schemeClr>
          </a:solidFill>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sz="2400" dirty="0">
              <a:solidFill>
                <a:prstClr val="black"/>
              </a:solidFill>
              <a:highlight>
                <a:srgbClr val="F3FCA2"/>
              </a:highlight>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6C616E58-92F5-49DA-8F3D-760A6CC0404C}"/>
              </a:ext>
            </a:extLst>
          </p:cNvPr>
          <p:cNvSpPr txBox="1"/>
          <p:nvPr/>
        </p:nvSpPr>
        <p:spPr>
          <a:xfrm>
            <a:off x="869128" y="4148615"/>
            <a:ext cx="8608359" cy="461962"/>
          </a:xfrm>
          <a:prstGeom prst="rect">
            <a:avLst/>
          </a:prstGeom>
          <a:solidFill>
            <a:schemeClr val="accent1">
              <a:lumMod val="20000"/>
              <a:lumOff val="80000"/>
            </a:schemeClr>
          </a:solidFill>
        </p:spPr>
        <p:style>
          <a:lnRef idx="1">
            <a:schemeClr val="accent5"/>
          </a:lnRef>
          <a:fillRef idx="2">
            <a:schemeClr val="accent5"/>
          </a:fillRef>
          <a:effectRef idx="1">
            <a:schemeClr val="accent5"/>
          </a:effectRef>
          <a:fontRef idx="minor">
            <a:schemeClr val="dk1"/>
          </a:fontRef>
        </p:style>
        <p:txBody>
          <a:bodyPr wrap="square">
            <a:spAutoFit/>
          </a:bodyPr>
          <a:lstStyle/>
          <a:p>
            <a:pPr>
              <a:defRPr/>
            </a:pPr>
            <a:r>
              <a:rPr lang="en-US" sz="2400" dirty="0">
                <a:solidFill>
                  <a:prstClr val="black"/>
                </a:solidFill>
                <a:latin typeface="Times New Roman" panose="02020603050405020304" pitchFamily="18" charset="0"/>
                <a:cs typeface="Times New Roman" pitchFamily="18" charset="0"/>
              </a:rPr>
              <a:t>C:</a:t>
            </a:r>
            <a:r>
              <a:rPr lang="en-US" sz="2400" dirty="0">
                <a:solidFill>
                  <a:srgbClr val="002060"/>
                </a:solidFill>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cả</a:t>
            </a:r>
            <a:r>
              <a:rPr lang="en-GB" sz="2400" dirty="0">
                <a:latin typeface="Times New Roman" panose="02020603050405020304" pitchFamily="18" charset="0"/>
                <a:cs typeface="Times New Roman" panose="02020603050405020304" pitchFamily="18" charset="0"/>
              </a:rPr>
              <a:t> a </a:t>
            </a:r>
            <a:r>
              <a:rPr lang="en-GB" sz="2400" dirty="0" err="1">
                <a:latin typeface="Times New Roman" panose="02020603050405020304" pitchFamily="18" charset="0"/>
                <a:cs typeface="Times New Roman" panose="02020603050405020304" pitchFamily="18" charset="0"/>
              </a:rPr>
              <a:t>và</a:t>
            </a:r>
            <a:r>
              <a:rPr lang="en-GB" sz="2400" dirty="0">
                <a:latin typeface="Times New Roman" panose="02020603050405020304" pitchFamily="18" charset="0"/>
                <a:cs typeface="Times New Roman" panose="02020603050405020304" pitchFamily="18" charset="0"/>
              </a:rPr>
              <a:t> b.</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id="{B9F0788C-9232-44B4-8F50-2652262D2490}"/>
              </a:ext>
            </a:extLst>
          </p:cNvPr>
          <p:cNvSpPr txBox="1"/>
          <p:nvPr/>
        </p:nvSpPr>
        <p:spPr>
          <a:xfrm>
            <a:off x="869128" y="4800601"/>
            <a:ext cx="8608359" cy="830997"/>
          </a:xfrm>
          <a:prstGeom prst="rect">
            <a:avLst/>
          </a:prstGeom>
          <a:solidFill>
            <a:schemeClr val="accent1">
              <a:lumMod val="20000"/>
              <a:lumOff val="80000"/>
            </a:schemeClr>
          </a:solidFill>
        </p:spPr>
        <p:style>
          <a:lnRef idx="1">
            <a:schemeClr val="accent5"/>
          </a:lnRef>
          <a:fillRef idx="2">
            <a:schemeClr val="accent5"/>
          </a:fillRef>
          <a:effectRef idx="1">
            <a:schemeClr val="accent5"/>
          </a:effectRef>
          <a:fontRef idx="minor">
            <a:schemeClr val="dk1"/>
          </a:fontRef>
        </p:style>
        <p:txBody>
          <a:bodyPr wrap="square">
            <a:spAutoFit/>
          </a:bodyPr>
          <a:lstStyle/>
          <a:p>
            <a:pPr>
              <a:defRPr/>
            </a:pPr>
            <a:r>
              <a:rPr lang="en-US" sz="2400" dirty="0">
                <a:solidFill>
                  <a:prstClr val="black"/>
                </a:solidFill>
                <a:latin typeface="Times New Roman" panose="02020603050405020304" pitchFamily="18" charset="0"/>
                <a:cs typeface="Times New Roman" pitchFamily="18" charset="0"/>
              </a:rPr>
              <a:t>D: </a:t>
            </a:r>
            <a:r>
              <a:rPr lang="en-GB" sz="2400" dirty="0" err="1">
                <a:latin typeface="Times New Roman" panose="02020603050405020304" pitchFamily="18" charset="0"/>
                <a:cs typeface="Times New Roman" panose="02020603050405020304" pitchFamily="18" charset="0"/>
              </a:rPr>
              <a:t>áp</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dụng</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các</a:t>
            </a:r>
            <a:r>
              <a:rPr lang="en-GB" sz="2400" dirty="0">
                <a:latin typeface="Times New Roman" panose="02020603050405020304" pitchFamily="18" charset="0"/>
                <a:cs typeface="Times New Roman" panose="02020603050405020304" pitchFamily="18" charset="0"/>
              </a:rPr>
              <a:t> tri </a:t>
            </a:r>
            <a:r>
              <a:rPr lang="en-GB" sz="2400" dirty="0" err="1">
                <a:latin typeface="Times New Roman" panose="02020603050405020304" pitchFamily="18" charset="0"/>
                <a:cs typeface="Times New Roman" panose="02020603050405020304" pitchFamily="18" charset="0"/>
              </a:rPr>
              <a:t>thức</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các</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máy</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móc</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công</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nghệ</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phục</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vụ</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cho</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cuộc</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sống</a:t>
            </a:r>
            <a:r>
              <a:rPr lang="en-GB" sz="2400" dirty="0">
                <a:latin typeface="Times New Roman" panose="02020603050405020304" pitchFamily="18" charset="0"/>
                <a:cs typeface="Times New Roman" panose="02020603050405020304" pitchFamily="18" charset="0"/>
              </a:rPr>
              <a:t>.</a:t>
            </a:r>
          </a:p>
        </p:txBody>
      </p:sp>
      <p:sp>
        <p:nvSpPr>
          <p:cNvPr id="32" name="TextBox 31">
            <a:extLst>
              <a:ext uri="{FF2B5EF4-FFF2-40B4-BE49-F238E27FC236}">
                <a16:creationId xmlns:a16="http://schemas.microsoft.com/office/drawing/2014/main" id="{2316CB2B-3263-43FA-8FEE-510BCD9EFD51}"/>
              </a:ext>
            </a:extLst>
          </p:cNvPr>
          <p:cNvSpPr txBox="1"/>
          <p:nvPr/>
        </p:nvSpPr>
        <p:spPr>
          <a:xfrm>
            <a:off x="869126" y="2516188"/>
            <a:ext cx="8952605" cy="461665"/>
          </a:xfrm>
          <a:prstGeom prst="rect">
            <a:avLst/>
          </a:prstGeom>
          <a:solidFill>
            <a:schemeClr val="accent1">
              <a:lumMod val="20000"/>
              <a:lumOff val="80000"/>
            </a:schemeClr>
          </a:solidFill>
        </p:spPr>
        <p:style>
          <a:lnRef idx="1">
            <a:schemeClr val="accent5"/>
          </a:lnRef>
          <a:fillRef idx="2">
            <a:schemeClr val="accent5"/>
          </a:fillRef>
          <a:effectRef idx="1">
            <a:schemeClr val="accent5"/>
          </a:effectRef>
          <a:fontRef idx="minor">
            <a:schemeClr val="dk1"/>
          </a:fontRef>
        </p:style>
        <p:txBody>
          <a:bodyPr wrap="square">
            <a:spAutoFit/>
          </a:bodyPr>
          <a:lstStyle/>
          <a:p>
            <a:pPr>
              <a:defRPr/>
            </a:pPr>
            <a:r>
              <a:rPr lang="en-US" sz="2400" dirty="0">
                <a:solidFill>
                  <a:prstClr val="black"/>
                </a:solidFill>
                <a:latin typeface="Times New Roman" panose="02020603050405020304" pitchFamily="18" charset="0"/>
                <a:cs typeface="Times New Roman" pitchFamily="18" charset="0"/>
              </a:rPr>
              <a:t>A:</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nghiên</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cứu</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về</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hệ</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thống</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các</a:t>
            </a:r>
            <a:r>
              <a:rPr lang="en-GB" sz="2400" dirty="0">
                <a:latin typeface="Times New Roman" panose="02020603050405020304" pitchFamily="18" charset="0"/>
                <a:cs typeface="Times New Roman" panose="02020603050405020304" pitchFamily="18" charset="0"/>
              </a:rPr>
              <a:t> tri </a:t>
            </a:r>
            <a:r>
              <a:rPr lang="en-GB" sz="2400" dirty="0" err="1">
                <a:latin typeface="Times New Roman" panose="02020603050405020304" pitchFamily="18" charset="0"/>
                <a:cs typeface="Times New Roman" panose="02020603050405020304" pitchFamily="18" charset="0"/>
              </a:rPr>
              <a:t>thức</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các</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hiện</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tượng</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tự</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nhiên</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xã</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hội</a:t>
            </a:r>
            <a:r>
              <a:rPr lang="en-GB" sz="2400" dirty="0">
                <a:latin typeface="Times New Roman" panose="02020603050405020304" pitchFamily="18" charset="0"/>
                <a:cs typeface="Times New Roman" panose="02020603050405020304" pitchFamily="18" charset="0"/>
              </a:rPr>
              <a:t>.</a:t>
            </a:r>
          </a:p>
        </p:txBody>
      </p:sp>
      <p:sp>
        <p:nvSpPr>
          <p:cNvPr id="33" name="TextBox 32">
            <a:extLst>
              <a:ext uri="{FF2B5EF4-FFF2-40B4-BE49-F238E27FC236}">
                <a16:creationId xmlns:a16="http://schemas.microsoft.com/office/drawing/2014/main" id="{645C2049-A343-496D-BFCF-6124FE580067}"/>
              </a:ext>
            </a:extLst>
          </p:cNvPr>
          <p:cNvSpPr txBox="1"/>
          <p:nvPr/>
        </p:nvSpPr>
        <p:spPr>
          <a:xfrm>
            <a:off x="1041248" y="3149732"/>
            <a:ext cx="8608359" cy="830997"/>
          </a:xfrm>
          <a:prstGeom prst="rect">
            <a:avLst/>
          </a:prstGeom>
          <a:solidFill>
            <a:schemeClr val="accent1">
              <a:lumMod val="20000"/>
              <a:lumOff val="80000"/>
            </a:schemeClr>
          </a:solidFill>
        </p:spPr>
        <p:style>
          <a:lnRef idx="1">
            <a:schemeClr val="accent5"/>
          </a:lnRef>
          <a:fillRef idx="2">
            <a:schemeClr val="accent5"/>
          </a:fillRef>
          <a:effectRef idx="1">
            <a:schemeClr val="accent5"/>
          </a:effectRef>
          <a:fontRef idx="minor">
            <a:schemeClr val="dk1"/>
          </a:fontRef>
        </p:style>
        <p:txBody>
          <a:bodyPr wrap="square">
            <a:spAutoFit/>
          </a:bodyPr>
          <a:lstStyle/>
          <a:p>
            <a:pPr>
              <a:defRPr/>
            </a:pPr>
            <a:r>
              <a:rPr lang="en-US" sz="2400" dirty="0">
                <a:solidFill>
                  <a:prstClr val="black"/>
                </a:solidFill>
                <a:latin typeface="Times New Roman" panose="02020603050405020304" pitchFamily="18" charset="0"/>
                <a:cs typeface="Times New Roman" pitchFamily="18" charset="0"/>
              </a:rPr>
              <a:t>B:</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nghiên</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cứu</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các</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phương</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pháp</a:t>
            </a:r>
            <a:r>
              <a:rPr lang="en-GB" sz="2400" dirty="0">
                <a:latin typeface="Times New Roman" panose="02020603050405020304" pitchFamily="18" charset="0"/>
                <a:cs typeface="Times New Roman" panose="02020603050405020304" pitchFamily="18" charset="0"/>
              </a:rPr>
              <a:t> khoa </a:t>
            </a:r>
            <a:r>
              <a:rPr lang="en-GB" sz="2400" dirty="0" err="1">
                <a:latin typeface="Times New Roman" panose="02020603050405020304" pitchFamily="18" charset="0"/>
                <a:cs typeface="Times New Roman" panose="02020603050405020304" pitchFamily="18" charset="0"/>
              </a:rPr>
              <a:t>học</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trong</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các</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lĩnh</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vực</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ngành</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nghề</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khác</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nhau</a:t>
            </a:r>
            <a:r>
              <a:rPr lang="en-GB" sz="2400" dirty="0">
                <a:latin typeface="Times New Roman" panose="02020603050405020304" pitchFamily="18" charset="0"/>
                <a:cs typeface="Times New Roman" panose="02020603050405020304" pitchFamily="18" charset="0"/>
              </a:rPr>
              <a:t>.</a:t>
            </a:r>
          </a:p>
        </p:txBody>
      </p:sp>
      <p:sp>
        <p:nvSpPr>
          <p:cNvPr id="34" name="Cloud 33">
            <a:extLst>
              <a:ext uri="{FF2B5EF4-FFF2-40B4-BE49-F238E27FC236}">
                <a16:creationId xmlns:a16="http://schemas.microsoft.com/office/drawing/2014/main" id="{FBEDD208-1590-4F60-88C0-79B93BA3AE4B}"/>
              </a:ext>
            </a:extLst>
          </p:cNvPr>
          <p:cNvSpPr/>
          <p:nvPr/>
        </p:nvSpPr>
        <p:spPr>
          <a:xfrm>
            <a:off x="5745163" y="3324226"/>
            <a:ext cx="2628900" cy="1647825"/>
          </a:xfrm>
          <a:prstGeom prst="cloud">
            <a:avLst/>
          </a:prstGeom>
          <a:solidFill>
            <a:srgbClr val="00B0F0"/>
          </a:solidFill>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sz="2400">
              <a:solidFill>
                <a:prstClr val="white"/>
              </a:solidFill>
              <a:latin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id="{DDAE667C-13F6-45D1-BB32-511BF4E633BA}"/>
              </a:ext>
            </a:extLst>
          </p:cNvPr>
          <p:cNvSpPr txBox="1">
            <a:spLocks noChangeArrowheads="1"/>
          </p:cNvSpPr>
          <p:nvPr/>
        </p:nvSpPr>
        <p:spPr bwMode="auto">
          <a:xfrm>
            <a:off x="6470650" y="3697288"/>
            <a:ext cx="13144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400">
                <a:solidFill>
                  <a:srgbClr val="000000"/>
                </a:solidFill>
                <a:latin typeface="Times New Roman" panose="02020603050405020304" pitchFamily="18" charset="0"/>
                <a:cs typeface="Times New Roman" panose="02020603050405020304" pitchFamily="18" charset="0"/>
              </a:rPr>
              <a:t>CHÚC MỪNG</a:t>
            </a:r>
          </a:p>
        </p:txBody>
      </p:sp>
      <p:pic>
        <p:nvPicPr>
          <p:cNvPr id="36" name="Picture 35">
            <a:extLst>
              <a:ext uri="{FF2B5EF4-FFF2-40B4-BE49-F238E27FC236}">
                <a16:creationId xmlns:a16="http://schemas.microsoft.com/office/drawing/2014/main" id="{331F52CC-9EE9-4949-8F15-A2B7459373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3170" t="430" r="22525"/>
          <a:stretch>
            <a:fillRect/>
          </a:stretch>
        </p:blipFill>
        <p:spPr bwMode="auto">
          <a:xfrm>
            <a:off x="597816" y="2297114"/>
            <a:ext cx="923925"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6">
            <a:extLst>
              <a:ext uri="{FF2B5EF4-FFF2-40B4-BE49-F238E27FC236}">
                <a16:creationId xmlns:a16="http://schemas.microsoft.com/office/drawing/2014/main" id="{49DA7EE8-AFEA-4B98-A8FA-5BCC7E26D7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3170" t="430" r="22525"/>
          <a:stretch>
            <a:fillRect/>
          </a:stretch>
        </p:blipFill>
        <p:spPr bwMode="auto">
          <a:xfrm>
            <a:off x="666078" y="4598989"/>
            <a:ext cx="925513"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37">
            <a:extLst>
              <a:ext uri="{FF2B5EF4-FFF2-40B4-BE49-F238E27FC236}">
                <a16:creationId xmlns:a16="http://schemas.microsoft.com/office/drawing/2014/main" id="{80882FA6-6889-47A3-ABF9-F0E5D3129A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3170" t="430" r="22525"/>
          <a:stretch>
            <a:fillRect/>
          </a:stretch>
        </p:blipFill>
        <p:spPr bwMode="auto">
          <a:xfrm>
            <a:off x="597816" y="3141664"/>
            <a:ext cx="923925" cy="94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Rectangle 2">
            <a:extLst>
              <a:ext uri="{FF2B5EF4-FFF2-40B4-BE49-F238E27FC236}">
                <a16:creationId xmlns:a16="http://schemas.microsoft.com/office/drawing/2014/main" id="{38192F0C-E9D8-44DD-AEEF-FD80CD23BDDB}"/>
              </a:ext>
            </a:extLst>
          </p:cNvPr>
          <p:cNvSpPr>
            <a:spLocks noChangeArrowheads="1"/>
          </p:cNvSpPr>
          <p:nvPr/>
        </p:nvSpPr>
        <p:spPr bwMode="auto">
          <a:xfrm>
            <a:off x="1724507" y="1398102"/>
            <a:ext cx="63043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sz="2400" b="1" dirty="0" err="1">
                <a:latin typeface="Times New Roman" panose="02020603050405020304" pitchFamily="18" charset="0"/>
                <a:cs typeface="Times New Roman" panose="02020603050405020304" pitchFamily="18" charset="0"/>
              </a:rPr>
              <a:t>Câu</a:t>
            </a:r>
            <a:r>
              <a:rPr lang="en-GB" sz="2400" b="1" dirty="0">
                <a:latin typeface="Times New Roman" panose="02020603050405020304" pitchFamily="18" charset="0"/>
                <a:cs typeface="Times New Roman" panose="02020603050405020304" pitchFamily="18" charset="0"/>
              </a:rPr>
              <a:t> 4:  </a:t>
            </a:r>
            <a:r>
              <a:rPr lang="en-GB" sz="2400" b="1" dirty="0" err="1">
                <a:latin typeface="Times New Roman" panose="02020603050405020304" pitchFamily="18" charset="0"/>
                <a:cs typeface="Times New Roman" panose="02020603050405020304" pitchFamily="18" charset="0"/>
              </a:rPr>
              <a:t>Đâu</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là</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công</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việc</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của</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nhà</a:t>
            </a:r>
            <a:r>
              <a:rPr lang="en-GB" sz="2400" b="1" dirty="0">
                <a:latin typeface="Times New Roman" panose="02020603050405020304" pitchFamily="18" charset="0"/>
                <a:cs typeface="Times New Roman" panose="02020603050405020304" pitchFamily="18" charset="0"/>
              </a:rPr>
              <a:t> khoa </a:t>
            </a:r>
            <a:r>
              <a:rPr lang="en-GB" sz="2400" b="1" dirty="0" err="1">
                <a:latin typeface="Times New Roman" panose="02020603050405020304" pitchFamily="18" charset="0"/>
                <a:cs typeface="Times New Roman" panose="02020603050405020304" pitchFamily="18" charset="0"/>
              </a:rPr>
              <a:t>học</a:t>
            </a:r>
            <a:r>
              <a:rPr lang="en-GB" sz="2400" b="1" dirty="0">
                <a:latin typeface="Times New Roman" panose="02020603050405020304" pitchFamily="18" charset="0"/>
                <a:cs typeface="Times New Roman" panose="02020603050405020304" pitchFamily="18" charset="0"/>
              </a:rPr>
              <a:t>?</a:t>
            </a:r>
            <a:endParaRPr lang="en-GB"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80959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barn(inVertical)">
                                      <p:cBhvr>
                                        <p:cTn id="11" dur="500"/>
                                        <p:tgtEl>
                                          <p:spTgt spid="33"/>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barn(inVertical)">
                                      <p:cBhvr>
                                        <p:cTn id="15" dur="500"/>
                                        <p:tgtEl>
                                          <p:spTgt spid="30"/>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barn(inVertical)">
                                      <p:cBhvr>
                                        <p:cTn id="1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0"/>
                    </p:tgtEl>
                  </p:cond>
                </p:stCondLst>
                <p:endSync evt="end" delay="0">
                  <p:rtn val="all"/>
                </p:endSync>
                <p:childTnLst>
                  <p:par>
                    <p:cTn id="21" fill="hold">
                      <p:stCondLst>
                        <p:cond delay="0"/>
                      </p:stCondLst>
                      <p:childTnLst>
                        <p:par>
                          <p:cTn id="22" fill="hold">
                            <p:stCondLst>
                              <p:cond delay="0"/>
                            </p:stCondLst>
                            <p:childTnLst>
                              <p:par>
                                <p:cTn id="23" presetID="8" presetClass="emph" presetSubtype="0" fill="hold" nodeType="clickEffect">
                                  <p:stCondLst>
                                    <p:cond delay="0"/>
                                  </p:stCondLst>
                                  <p:childTnLst>
                                    <p:animRot by="21600000">
                                      <p:cBhvr>
                                        <p:cTn id="24" dur="10000" fill="hold"/>
                                        <p:tgtEl>
                                          <p:spTgt spid="22"/>
                                        </p:tgtEl>
                                        <p:attrNameLst>
                                          <p:attrName>r</p:attrName>
                                        </p:attrNameLst>
                                      </p:cBhvr>
                                    </p:animRot>
                                  </p:childTnLst>
                                </p:cTn>
                              </p:par>
                            </p:childTnLst>
                          </p:cTn>
                        </p:par>
                        <p:par>
                          <p:cTn id="25" fill="hold">
                            <p:stCondLst>
                              <p:cond delay="10000"/>
                            </p:stCondLst>
                            <p:childTnLst>
                              <p:par>
                                <p:cTn id="26" presetID="53" presetClass="entr" presetSubtype="16" fill="hold" nodeType="after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3000" fill="hold"/>
                                        <p:tgtEl>
                                          <p:spTgt spid="17"/>
                                        </p:tgtEl>
                                        <p:attrNameLst>
                                          <p:attrName>ppt_w</p:attrName>
                                        </p:attrNameLst>
                                      </p:cBhvr>
                                      <p:tavLst>
                                        <p:tav tm="0">
                                          <p:val>
                                            <p:fltVal val="0"/>
                                          </p:val>
                                        </p:tav>
                                        <p:tav tm="100000">
                                          <p:val>
                                            <p:strVal val="#ppt_w"/>
                                          </p:val>
                                        </p:tav>
                                      </p:tavLst>
                                    </p:anim>
                                    <p:anim calcmode="lin" valueType="num">
                                      <p:cBhvr>
                                        <p:cTn id="29" dur="3000" fill="hold"/>
                                        <p:tgtEl>
                                          <p:spTgt spid="17"/>
                                        </p:tgtEl>
                                        <p:attrNameLst>
                                          <p:attrName>ppt_h</p:attrName>
                                        </p:attrNameLst>
                                      </p:cBhvr>
                                      <p:tavLst>
                                        <p:tav tm="0">
                                          <p:val>
                                            <p:fltVal val="0"/>
                                          </p:val>
                                        </p:tav>
                                        <p:tav tm="100000">
                                          <p:val>
                                            <p:strVal val="#ppt_h"/>
                                          </p:val>
                                        </p:tav>
                                      </p:tavLst>
                                    </p:anim>
                                    <p:animEffect transition="in" filter="fade">
                                      <p:cBhvr>
                                        <p:cTn id="30" dur="3000"/>
                                        <p:tgtEl>
                                          <p:spTgt spid="17"/>
                                        </p:tgtEl>
                                      </p:cBhvr>
                                    </p:animEffec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20"/>
                  </p:tgtEl>
                </p:cond>
              </p:nextCondLst>
            </p:seq>
            <p:seq concurrent="1" nextAc="seek">
              <p:cTn id="31" restart="whenNotActive" fill="hold" evtFilter="cancelBubble" nodeType="interactiveSeq">
                <p:stCondLst>
                  <p:cond evt="onClick" delay="0">
                    <p:tgtEl>
                      <p:spTgt spid="30"/>
                    </p:tgtEl>
                  </p:cond>
                </p:stCondLst>
                <p:endSync evt="end" delay="0">
                  <p:rtn val="all"/>
                </p:endSync>
                <p:childTnLst>
                  <p:par>
                    <p:cTn id="32" fill="hold">
                      <p:stCondLst>
                        <p:cond delay="0"/>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500"/>
                                        <p:tgtEl>
                                          <p:spTgt spid="3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fade">
                                      <p:cBhvr>
                                        <p:cTn id="39" dur="500"/>
                                        <p:tgtEl>
                                          <p:spTgt spid="35"/>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xit" presetSubtype="0" fill="hold" nodeType="clickEffect">
                                  <p:stCondLst>
                                    <p:cond delay="0"/>
                                  </p:stCondLst>
                                  <p:childTnLst>
                                    <p:set>
                                      <p:cBhvr>
                                        <p:cTn id="43" dur="1" fill="hold">
                                          <p:stCondLst>
                                            <p:cond delay="0"/>
                                          </p:stCondLst>
                                        </p:cTn>
                                        <p:tgtEl>
                                          <p:spTgt spid="34"/>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46" restart="whenNotActive" fill="hold" evtFilter="cancelBubble" nodeType="interactiveSeq">
                <p:stCondLst>
                  <p:cond evt="onClick" delay="0">
                    <p:tgtEl>
                      <p:spTgt spid="33"/>
                    </p:tgtEl>
                  </p:cond>
                </p:stCondLst>
                <p:endSync evt="end" delay="0">
                  <p:rtn val="all"/>
                </p:endSync>
                <p:childTnLst>
                  <p:par>
                    <p:cTn id="47" fill="hold">
                      <p:stCondLst>
                        <p:cond delay="0"/>
                      </p:stCondLst>
                      <p:childTnLst>
                        <p:par>
                          <p:cTn id="48" fill="hold">
                            <p:stCondLst>
                              <p:cond delay="0"/>
                            </p:stCondLst>
                            <p:childTnLst>
                              <p:par>
                                <p:cTn id="49" presetID="10" presetClass="entr" presetSubtype="0" fill="hold" nodeType="withEffect">
                                  <p:stCondLst>
                                    <p:cond delay="0"/>
                                  </p:stCondLst>
                                  <p:childTnLst>
                                    <p:set>
                                      <p:cBhvr>
                                        <p:cTn id="50" dur="1" fill="hold">
                                          <p:stCondLst>
                                            <p:cond delay="0"/>
                                          </p:stCondLst>
                                        </p:cTn>
                                        <p:tgtEl>
                                          <p:spTgt spid="38"/>
                                        </p:tgtEl>
                                        <p:attrNameLst>
                                          <p:attrName>style.visibility</p:attrName>
                                        </p:attrNameLst>
                                      </p:cBhvr>
                                      <p:to>
                                        <p:strVal val="visible"/>
                                      </p:to>
                                    </p:set>
                                    <p:animEffect transition="in" filter="fade">
                                      <p:cBhvr>
                                        <p:cTn id="51" dur="500"/>
                                        <p:tgtEl>
                                          <p:spTgt spid="38"/>
                                        </p:tgtEl>
                                      </p:cBhvr>
                                    </p:animEffect>
                                  </p:childTnLst>
                                </p:cTn>
                              </p:par>
                            </p:childTnLst>
                          </p:cTn>
                        </p:par>
                      </p:childTnLst>
                    </p:cTn>
                  </p:par>
                </p:childTnLst>
              </p:cTn>
              <p:nextCondLst>
                <p:cond evt="onClick" delay="0">
                  <p:tgtEl>
                    <p:spTgt spid="33"/>
                  </p:tgtEl>
                </p:cond>
              </p:nextCondLst>
            </p:seq>
            <p:seq concurrent="1" nextAc="seek">
              <p:cTn id="52" restart="whenNotActive" fill="hold" evtFilter="cancelBubble" nodeType="interactiveSeq">
                <p:stCondLst>
                  <p:cond evt="onClick" delay="0">
                    <p:tgtEl>
                      <p:spTgt spid="32"/>
                    </p:tgtEl>
                  </p:cond>
                </p:stCondLst>
                <p:endSync evt="end" delay="0">
                  <p:rtn val="all"/>
                </p:endSync>
                <p:childTnLst>
                  <p:par>
                    <p:cTn id="53" fill="hold">
                      <p:stCondLst>
                        <p:cond delay="0"/>
                      </p:stCondLst>
                      <p:childTnLst>
                        <p:par>
                          <p:cTn id="54" fill="hold">
                            <p:stCondLst>
                              <p:cond delay="0"/>
                            </p:stCondLst>
                            <p:childTnLst>
                              <p:par>
                                <p:cTn id="55" presetID="10" presetClass="entr" presetSubtype="0" fill="hold" nodeType="with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fade">
                                      <p:cBhvr>
                                        <p:cTn id="57" dur="500"/>
                                        <p:tgtEl>
                                          <p:spTgt spid="36"/>
                                        </p:tgtEl>
                                      </p:cBhvr>
                                    </p:animEffect>
                                  </p:childTnLst>
                                </p:cTn>
                              </p:par>
                            </p:childTnLst>
                          </p:cTn>
                        </p:par>
                      </p:childTnLst>
                    </p:cTn>
                  </p:par>
                </p:childTnLst>
              </p:cTn>
              <p:nextCondLst>
                <p:cond evt="onClick" delay="0">
                  <p:tgtEl>
                    <p:spTgt spid="32"/>
                  </p:tgtEl>
                </p:cond>
              </p:nextCondLst>
            </p:seq>
            <p:seq concurrent="1" nextAc="seek">
              <p:cTn id="58" restart="whenNotActive" fill="hold" evtFilter="cancelBubble" nodeType="interactiveSeq">
                <p:stCondLst>
                  <p:cond evt="onClick" delay="0">
                    <p:tgtEl>
                      <p:spTgt spid="31"/>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nodeType="withEffect">
                                  <p:stCondLst>
                                    <p:cond delay="0"/>
                                  </p:stCondLst>
                                  <p:childTnLst>
                                    <p:set>
                                      <p:cBhvr>
                                        <p:cTn id="62" dur="1" fill="hold">
                                          <p:stCondLst>
                                            <p:cond delay="0"/>
                                          </p:stCondLst>
                                        </p:cTn>
                                        <p:tgtEl>
                                          <p:spTgt spid="37"/>
                                        </p:tgtEl>
                                        <p:attrNameLst>
                                          <p:attrName>style.visibility</p:attrName>
                                        </p:attrNameLst>
                                      </p:cBhvr>
                                      <p:to>
                                        <p:strVal val="visible"/>
                                      </p:to>
                                    </p:set>
                                    <p:animEffect transition="in" filter="fade">
                                      <p:cBhvr>
                                        <p:cTn id="63" dur="500"/>
                                        <p:tgtEl>
                                          <p:spTgt spid="37"/>
                                        </p:tgtEl>
                                      </p:cBhvr>
                                    </p:animEffect>
                                  </p:childTnLst>
                                </p:cTn>
                              </p:par>
                            </p:childTnLst>
                          </p:cTn>
                        </p:par>
                      </p:childTnLst>
                    </p:cTn>
                  </p:par>
                </p:childTnLst>
              </p:cTn>
              <p:nextCondLst>
                <p:cond evt="onClick" delay="0">
                  <p:tgtEl>
                    <p:spTgt spid="31"/>
                  </p:tgtEl>
                </p:cond>
              </p:nextCondLst>
            </p:seq>
          </p:childTnLst>
        </p:cTn>
      </p:par>
    </p:tnLst>
    <p:bldLst>
      <p:bldP spid="30" grpId="0" animBg="1"/>
      <p:bldP spid="31" grpId="0" animBg="1"/>
      <p:bldP spid="32" grpId="0" animBg="1"/>
      <p:bldP spid="33" grpId="0" animBg="1"/>
      <p:bldP spid="35" grpId="0"/>
      <p:bldP spid="35"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ction Button: Go Home 5">
            <a:hlinkClick r:id="rId3" action="ppaction://hlinksldjump" highlightClick="1"/>
            <a:extLst>
              <a:ext uri="{FF2B5EF4-FFF2-40B4-BE49-F238E27FC236}">
                <a16:creationId xmlns:a16="http://schemas.microsoft.com/office/drawing/2014/main" id="{144A0DB5-B0E5-4013-BE07-7AA0AF0BA44E}"/>
              </a:ext>
            </a:extLst>
          </p:cNvPr>
          <p:cNvSpPr/>
          <p:nvPr/>
        </p:nvSpPr>
        <p:spPr>
          <a:xfrm>
            <a:off x="11247120" y="5646420"/>
            <a:ext cx="944880" cy="846455"/>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1">
            <a:extLst>
              <a:ext uri="{FF2B5EF4-FFF2-40B4-BE49-F238E27FC236}">
                <a16:creationId xmlns:a16="http://schemas.microsoft.com/office/drawing/2014/main" id="{D0238203-530B-46DB-AE0D-39B1520B35A8}"/>
              </a:ext>
            </a:extLst>
          </p:cNvPr>
          <p:cNvSpPr/>
          <p:nvPr/>
        </p:nvSpPr>
        <p:spPr>
          <a:xfrm>
            <a:off x="1096860" y="990281"/>
            <a:ext cx="8100928" cy="1085850"/>
          </a:xfrm>
          <a:prstGeom prst="roundRect">
            <a:avLst/>
          </a:prstGeom>
          <a:solidFill>
            <a:schemeClr val="accent2">
              <a:lumMod val="40000"/>
              <a:lumOff val="60000"/>
            </a:schemeClr>
          </a:solidFill>
        </p:spPr>
        <p:style>
          <a:lnRef idx="1">
            <a:schemeClr val="accent3"/>
          </a:lnRef>
          <a:fillRef idx="2">
            <a:schemeClr val="accent3"/>
          </a:fillRef>
          <a:effectRef idx="1">
            <a:schemeClr val="accent3"/>
          </a:effectRef>
          <a:fontRef idx="minor">
            <a:schemeClr val="dk1"/>
          </a:fontRef>
        </p:style>
        <p:txBody>
          <a:bodyPr anchor="ctr"/>
          <a:lstStyle/>
          <a:p>
            <a:r>
              <a:rPr lang="en-GB" sz="2800" b="1">
                <a:latin typeface="Times New Roman" panose="02020603050405020304" pitchFamily="18" charset="0"/>
                <a:cs typeface="Times New Roman" panose="02020603050405020304" pitchFamily="18" charset="0"/>
              </a:rPr>
              <a:t> Câu 5:  Yêu cầu đối với một nhà khoa học:</a:t>
            </a:r>
            <a:endParaRPr lang="en-GB" sz="280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72DB1640-90FC-43B4-8B5F-D73320F9E0CE}"/>
              </a:ext>
            </a:extLst>
          </p:cNvPr>
          <p:cNvSpPr txBox="1"/>
          <p:nvPr/>
        </p:nvSpPr>
        <p:spPr>
          <a:xfrm>
            <a:off x="1843060" y="2576390"/>
            <a:ext cx="7909111" cy="954107"/>
          </a:xfrm>
          <a:prstGeom prst="rect">
            <a:avLst/>
          </a:prstGeom>
          <a:solidFill>
            <a:schemeClr val="accent1">
              <a:lumMod val="20000"/>
              <a:lumOff val="80000"/>
            </a:schemeClr>
          </a:solidFill>
        </p:spPr>
        <p:style>
          <a:lnRef idx="1">
            <a:schemeClr val="accent2"/>
          </a:lnRef>
          <a:fillRef idx="2">
            <a:schemeClr val="accent2"/>
          </a:fillRef>
          <a:effectRef idx="1">
            <a:schemeClr val="accent2"/>
          </a:effectRef>
          <a:fontRef idx="minor">
            <a:schemeClr val="dk1"/>
          </a:fontRef>
        </p:style>
        <p:txBody>
          <a:bodyPr wrap="square">
            <a:spAutoFit/>
          </a:bodyPr>
          <a:lstStyle/>
          <a:p>
            <a:r>
              <a:rPr lang="en-GB" sz="2800" dirty="0">
                <a:latin typeface="Times New Roman" panose="02020603050405020304" pitchFamily="18" charset="0"/>
                <a:cs typeface="Times New Roman" panose="02020603050405020304" pitchFamily="18" charset="0"/>
              </a:rPr>
              <a:t>A .</a:t>
            </a:r>
            <a:r>
              <a:rPr lang="en-GB" sz="2800" dirty="0" err="1">
                <a:latin typeface="Times New Roman" panose="02020603050405020304" pitchFamily="18" charset="0"/>
                <a:cs typeface="Times New Roman" panose="02020603050405020304" pitchFamily="18" charset="0"/>
              </a:rPr>
              <a:t>Có</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kiến</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thức</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sâu</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rộng</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về</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lĩnh</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vực</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nghiên</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cứu</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có</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kỹ</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năng</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nghiên</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cứu</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kỹ</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năng</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tư</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duy</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sáng</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tạo</a:t>
            </a:r>
            <a:r>
              <a:rPr lang="en-GB" sz="2800" dirty="0">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F5482D64-8AA1-449C-B9D4-9D76D27DB37A}"/>
              </a:ext>
            </a:extLst>
          </p:cNvPr>
          <p:cNvSpPr txBox="1"/>
          <p:nvPr/>
        </p:nvSpPr>
        <p:spPr>
          <a:xfrm>
            <a:off x="1835122" y="5206123"/>
            <a:ext cx="7845610" cy="954107"/>
          </a:xfrm>
          <a:prstGeom prst="rect">
            <a:avLst/>
          </a:prstGeom>
          <a:solidFill>
            <a:schemeClr val="accent1">
              <a:lumMod val="20000"/>
              <a:lumOff val="80000"/>
            </a:schemeClr>
          </a:solidFill>
        </p:spPr>
        <p:style>
          <a:lnRef idx="1">
            <a:schemeClr val="accent2"/>
          </a:lnRef>
          <a:fillRef idx="2">
            <a:schemeClr val="accent2"/>
          </a:fillRef>
          <a:effectRef idx="1">
            <a:schemeClr val="accent2"/>
          </a:effectRef>
          <a:fontRef idx="minor">
            <a:schemeClr val="dk1"/>
          </a:fontRef>
        </p:style>
        <p:txBody>
          <a:bodyPr wrap="square">
            <a:spAutoFit/>
          </a:bodyPr>
          <a:lstStyle/>
          <a:p>
            <a:r>
              <a:rPr lang="en-GB" sz="2800" dirty="0">
                <a:latin typeface="Times New Roman" panose="02020603050405020304" pitchFamily="18" charset="0"/>
                <a:cs typeface="Times New Roman" panose="02020603050405020304" pitchFamily="18" charset="0"/>
              </a:rPr>
              <a:t>D. </a:t>
            </a:r>
            <a:r>
              <a:rPr lang="en-GB" sz="2800" dirty="0" err="1">
                <a:latin typeface="Times New Roman" panose="02020603050405020304" pitchFamily="18" charset="0"/>
                <a:cs typeface="Times New Roman" panose="02020603050405020304" pitchFamily="18" charset="0"/>
              </a:rPr>
              <a:t>có</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kỹ</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năng</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tư</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duy</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sáng</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tạo</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thẩm</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mỹ</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và</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kiến</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thức</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kỹ</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thuật</a:t>
            </a:r>
            <a:r>
              <a:rPr lang="en-GB" sz="2800" dirty="0">
                <a:latin typeface="Times New Roman" panose="02020603050405020304" pitchFamily="18" charset="0"/>
                <a:cs typeface="Times New Roman" panose="02020603050405020304" pitchFamily="18" charset="0"/>
              </a:rPr>
              <a:t>.</a:t>
            </a:r>
          </a:p>
        </p:txBody>
      </p:sp>
      <p:sp>
        <p:nvSpPr>
          <p:cNvPr id="10" name="TextBox 9">
            <a:extLst>
              <a:ext uri="{FF2B5EF4-FFF2-40B4-BE49-F238E27FC236}">
                <a16:creationId xmlns:a16="http://schemas.microsoft.com/office/drawing/2014/main" id="{D5C3C5E8-467B-4C28-9D66-5CA5436A6CDF}"/>
              </a:ext>
            </a:extLst>
          </p:cNvPr>
          <p:cNvSpPr txBox="1"/>
          <p:nvPr/>
        </p:nvSpPr>
        <p:spPr>
          <a:xfrm>
            <a:off x="1835121" y="4526702"/>
            <a:ext cx="7845611" cy="523220"/>
          </a:xfrm>
          <a:prstGeom prst="rect">
            <a:avLst/>
          </a:prstGeom>
          <a:solidFill>
            <a:schemeClr val="accent1">
              <a:lumMod val="20000"/>
              <a:lumOff val="80000"/>
            </a:schemeClr>
          </a:solidFill>
        </p:spPr>
        <p:style>
          <a:lnRef idx="1">
            <a:schemeClr val="accent2"/>
          </a:lnRef>
          <a:fillRef idx="2">
            <a:schemeClr val="accent2"/>
          </a:fillRef>
          <a:effectRef idx="1">
            <a:schemeClr val="accent2"/>
          </a:effectRef>
          <a:fontRef idx="minor">
            <a:schemeClr val="dk1"/>
          </a:fontRef>
        </p:style>
        <p:txBody>
          <a:bodyPr wrap="square">
            <a:spAutoFit/>
          </a:bodyPr>
          <a:lstStyle/>
          <a:p>
            <a:r>
              <a:rPr lang="en-GB" sz="2800" dirty="0">
                <a:latin typeface="Times New Roman" panose="02020603050405020304" pitchFamily="18" charset="0"/>
                <a:cs typeface="Times New Roman" panose="02020603050405020304" pitchFamily="18" charset="0"/>
              </a:rPr>
              <a:t>C. am </a:t>
            </a:r>
            <a:r>
              <a:rPr lang="en-GB" sz="2800" dirty="0" err="1">
                <a:latin typeface="Times New Roman" panose="02020603050405020304" pitchFamily="18" charset="0"/>
                <a:cs typeface="Times New Roman" panose="02020603050405020304" pitchFamily="18" charset="0"/>
              </a:rPr>
              <a:t>hiểu</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về</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lập</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trình</a:t>
            </a:r>
            <a:r>
              <a:rPr lang="en-GB" sz="2800" dirty="0">
                <a:latin typeface="Times New Roman" panose="02020603050405020304" pitchFamily="18" charset="0"/>
                <a:cs typeface="Times New Roman" panose="02020603050405020304" pitchFamily="18" charset="0"/>
              </a:rPr>
              <a:t>.</a:t>
            </a:r>
          </a:p>
        </p:txBody>
      </p:sp>
      <p:sp>
        <p:nvSpPr>
          <p:cNvPr id="11" name="TextBox 10">
            <a:extLst>
              <a:ext uri="{FF2B5EF4-FFF2-40B4-BE49-F238E27FC236}">
                <a16:creationId xmlns:a16="http://schemas.microsoft.com/office/drawing/2014/main" id="{B7218F0B-2A2E-4DE9-A665-A57C78958CE3}"/>
              </a:ext>
            </a:extLst>
          </p:cNvPr>
          <p:cNvSpPr txBox="1"/>
          <p:nvPr/>
        </p:nvSpPr>
        <p:spPr>
          <a:xfrm>
            <a:off x="1771622" y="3728787"/>
            <a:ext cx="7909111" cy="523220"/>
          </a:xfrm>
          <a:prstGeom prst="rect">
            <a:avLst/>
          </a:prstGeom>
          <a:solidFill>
            <a:schemeClr val="accent1">
              <a:lumMod val="20000"/>
              <a:lumOff val="80000"/>
            </a:schemeClr>
          </a:solidFill>
        </p:spPr>
        <p:style>
          <a:lnRef idx="1">
            <a:schemeClr val="accent2"/>
          </a:lnRef>
          <a:fillRef idx="2">
            <a:schemeClr val="accent2"/>
          </a:fillRef>
          <a:effectRef idx="1">
            <a:schemeClr val="accent2"/>
          </a:effectRef>
          <a:fontRef idx="minor">
            <a:schemeClr val="dk1"/>
          </a:fontRef>
        </p:style>
        <p:txBody>
          <a:bodyPr wrap="square">
            <a:spAutoFit/>
          </a:bodyPr>
          <a:lstStyle/>
          <a:p>
            <a:r>
              <a:rPr lang="en-GB" sz="2800" dirty="0">
                <a:latin typeface="Times New Roman" panose="02020603050405020304" pitchFamily="18" charset="0"/>
                <a:cs typeface="Times New Roman" panose="02020603050405020304" pitchFamily="18" charset="0"/>
              </a:rPr>
              <a:t>B.  </a:t>
            </a:r>
            <a:r>
              <a:rPr lang="en-GB" sz="2800" dirty="0" err="1">
                <a:latin typeface="Times New Roman" panose="02020603050405020304" pitchFamily="18" charset="0"/>
                <a:cs typeface="Times New Roman" panose="02020603050405020304" pitchFamily="18" charset="0"/>
              </a:rPr>
              <a:t>có</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kỹ</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năng</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kỹ</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thuật</a:t>
            </a:r>
            <a:r>
              <a:rPr lang="en-GB" sz="2800" dirty="0">
                <a:latin typeface="Times New Roman" panose="02020603050405020304" pitchFamily="18" charset="0"/>
                <a:cs typeface="Times New Roman" panose="02020603050405020304" pitchFamily="18" charset="0"/>
              </a:rPr>
              <a:t>.</a:t>
            </a:r>
          </a:p>
        </p:txBody>
      </p:sp>
      <p:sp>
        <p:nvSpPr>
          <p:cNvPr id="12" name="Cloud 11">
            <a:extLst>
              <a:ext uri="{FF2B5EF4-FFF2-40B4-BE49-F238E27FC236}">
                <a16:creationId xmlns:a16="http://schemas.microsoft.com/office/drawing/2014/main" id="{B356285B-073C-410F-96C7-F0AFED3C830E}"/>
              </a:ext>
            </a:extLst>
          </p:cNvPr>
          <p:cNvSpPr/>
          <p:nvPr/>
        </p:nvSpPr>
        <p:spPr>
          <a:xfrm>
            <a:off x="4287016" y="2236594"/>
            <a:ext cx="2628900" cy="1647825"/>
          </a:xfrm>
          <a:prstGeom prst="cloud">
            <a:avLst/>
          </a:prstGeom>
        </p:spPr>
        <p:style>
          <a:lnRef idx="3">
            <a:schemeClr val="lt1"/>
          </a:lnRef>
          <a:fillRef idx="1">
            <a:schemeClr val="accent6"/>
          </a:fillRef>
          <a:effectRef idx="1">
            <a:schemeClr val="accent6"/>
          </a:effectRef>
          <a:fontRef idx="minor">
            <a:schemeClr val="lt1"/>
          </a:fontRef>
        </p:style>
        <p:txBody>
          <a:bodyPr anchor="ctr"/>
          <a:lstStyle/>
          <a:p>
            <a:pPr algn="ctr">
              <a:defRPr/>
            </a:pPr>
            <a:endParaRPr lang="en-US" sz="280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963B268D-8FBD-40B5-AA95-15F4E44F7A28}"/>
              </a:ext>
            </a:extLst>
          </p:cNvPr>
          <p:cNvSpPr txBox="1">
            <a:spLocks noChangeArrowheads="1"/>
          </p:cNvSpPr>
          <p:nvPr/>
        </p:nvSpPr>
        <p:spPr bwMode="auto">
          <a:xfrm>
            <a:off x="4944241" y="2761559"/>
            <a:ext cx="131445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800">
                <a:solidFill>
                  <a:srgbClr val="000000"/>
                </a:solidFill>
                <a:latin typeface="Times New Roman" panose="02020603050405020304" pitchFamily="18" charset="0"/>
                <a:cs typeface="Times New Roman" panose="02020603050405020304" pitchFamily="18" charset="0"/>
              </a:rPr>
              <a:t>CHÚC MỪNG</a:t>
            </a:r>
          </a:p>
        </p:txBody>
      </p:sp>
      <p:pic>
        <p:nvPicPr>
          <p:cNvPr id="14" name="Picture 13">
            <a:extLst>
              <a:ext uri="{FF2B5EF4-FFF2-40B4-BE49-F238E27FC236}">
                <a16:creationId xmlns:a16="http://schemas.microsoft.com/office/drawing/2014/main" id="{2777631C-C6C4-4B75-A42E-DF79D3B206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3170" t="430" r="22525"/>
          <a:stretch>
            <a:fillRect/>
          </a:stretch>
        </p:blipFill>
        <p:spPr bwMode="auto">
          <a:xfrm>
            <a:off x="1372366" y="4245715"/>
            <a:ext cx="925512"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295FCF4A-14E2-4419-86AE-B22DA049E4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3170" t="430" r="22525"/>
          <a:stretch>
            <a:fillRect/>
          </a:stretch>
        </p:blipFill>
        <p:spPr bwMode="auto">
          <a:xfrm>
            <a:off x="1321566" y="5072801"/>
            <a:ext cx="925512"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1536123C-1156-4154-823F-FB48FF275F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3170" t="430" r="22525"/>
          <a:stretch>
            <a:fillRect/>
          </a:stretch>
        </p:blipFill>
        <p:spPr bwMode="auto">
          <a:xfrm>
            <a:off x="1380304" y="3583727"/>
            <a:ext cx="925513"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times up">
            <a:extLst>
              <a:ext uri="{FF2B5EF4-FFF2-40B4-BE49-F238E27FC236}">
                <a16:creationId xmlns:a16="http://schemas.microsoft.com/office/drawing/2014/main" id="{FFE276F6-A3A9-4FBB-A831-672DB71E5153}"/>
              </a:ext>
            </a:extLst>
          </p:cNvPr>
          <p:cNvGrpSpPr>
            <a:grpSpLocks/>
          </p:cNvGrpSpPr>
          <p:nvPr/>
        </p:nvGrpSpPr>
        <p:grpSpPr bwMode="auto">
          <a:xfrm>
            <a:off x="10187265" y="1824196"/>
            <a:ext cx="1033913" cy="593211"/>
            <a:chOff x="3903933" y="-304827"/>
            <a:chExt cx="3050382" cy="709988"/>
          </a:xfrm>
        </p:grpSpPr>
        <p:sp>
          <p:nvSpPr>
            <p:cNvPr id="18" name="Rounded Rectangle 21">
              <a:extLst>
                <a:ext uri="{FF2B5EF4-FFF2-40B4-BE49-F238E27FC236}">
                  <a16:creationId xmlns:a16="http://schemas.microsoft.com/office/drawing/2014/main" id="{7F9E75EC-D8B6-4FDD-81AB-1E8908191707}"/>
                </a:ext>
              </a:extLst>
            </p:cNvPr>
            <p:cNvSpPr/>
            <p:nvPr/>
          </p:nvSpPr>
          <p:spPr>
            <a:xfrm>
              <a:off x="4317424" y="-304827"/>
              <a:ext cx="2636891" cy="697560"/>
            </a:xfrm>
            <a:prstGeom prst="roundRect">
              <a:avLst/>
            </a:prstGeom>
            <a:solidFill>
              <a:srgbClr val="FFC000"/>
            </a:solidFill>
            <a:ln w="12700" cap="flat" cmpd="sng" algn="ctr">
              <a:noFill/>
              <a:prstDash val="solid"/>
              <a:miter lim="800000"/>
            </a:ln>
            <a:effectLst/>
          </p:spPr>
          <p:txBody>
            <a:bodyPr anchor="ctr"/>
            <a:lstStyle/>
            <a:p>
              <a:pPr algn="ctr">
                <a:defRPr/>
              </a:pPr>
              <a:endParaRPr lang="en-GB" sz="2100" kern="0" dirty="0">
                <a:solidFill>
                  <a:sysClr val="window" lastClr="FFFFFF"/>
                </a:solidFill>
              </a:endParaRPr>
            </a:p>
          </p:txBody>
        </p:sp>
        <p:sp>
          <p:nvSpPr>
            <p:cNvPr id="19" name="Rounded Rectangle 22">
              <a:extLst>
                <a:ext uri="{FF2B5EF4-FFF2-40B4-BE49-F238E27FC236}">
                  <a16:creationId xmlns:a16="http://schemas.microsoft.com/office/drawing/2014/main" id="{5844D373-3C50-420A-9950-D8CCF30A9CA7}"/>
                </a:ext>
              </a:extLst>
            </p:cNvPr>
            <p:cNvSpPr/>
            <p:nvPr/>
          </p:nvSpPr>
          <p:spPr>
            <a:xfrm>
              <a:off x="3903933" y="-292399"/>
              <a:ext cx="2636894" cy="697560"/>
            </a:xfrm>
            <a:prstGeom prst="roundRect">
              <a:avLst/>
            </a:prstGeom>
            <a:solidFill>
              <a:srgbClr val="FFC000"/>
            </a:solidFill>
            <a:ln w="12700" cap="flat" cmpd="sng" algn="ctr">
              <a:noFill/>
              <a:prstDash val="solid"/>
              <a:miter lim="800000"/>
            </a:ln>
            <a:effectLst/>
          </p:spPr>
          <p:txBody>
            <a:bodyPr anchor="ctr"/>
            <a:lstStyle/>
            <a:p>
              <a:pPr algn="ctr">
                <a:defRPr/>
              </a:pPr>
              <a:r>
                <a:rPr lang="en-GB" kern="0" dirty="0" err="1">
                  <a:solidFill>
                    <a:sysClr val="window" lastClr="FFFFFF"/>
                  </a:solidFill>
                </a:rPr>
                <a:t>Hết</a:t>
              </a:r>
              <a:r>
                <a:rPr lang="en-GB" kern="0" dirty="0">
                  <a:solidFill>
                    <a:sysClr val="window" lastClr="FFFFFF"/>
                  </a:solidFill>
                </a:rPr>
                <a:t> </a:t>
              </a:r>
              <a:r>
                <a:rPr lang="en-GB" kern="0" dirty="0" err="1">
                  <a:solidFill>
                    <a:sysClr val="window" lastClr="FFFFFF"/>
                  </a:solidFill>
                </a:rPr>
                <a:t>Giờ</a:t>
              </a:r>
              <a:endParaRPr lang="en-GB" kern="0" dirty="0">
                <a:solidFill>
                  <a:sysClr val="window" lastClr="FFFFFF"/>
                </a:solidFill>
              </a:endParaRPr>
            </a:p>
          </p:txBody>
        </p:sp>
      </p:grpSp>
      <p:sp>
        <p:nvSpPr>
          <p:cNvPr id="20" name="Rectangle 19">
            <a:extLst>
              <a:ext uri="{FF2B5EF4-FFF2-40B4-BE49-F238E27FC236}">
                <a16:creationId xmlns:a16="http://schemas.microsoft.com/office/drawing/2014/main" id="{3EE15037-8C79-49B2-A028-68014E0CB57A}"/>
              </a:ext>
            </a:extLst>
          </p:cNvPr>
          <p:cNvSpPr/>
          <p:nvPr/>
        </p:nvSpPr>
        <p:spPr>
          <a:xfrm>
            <a:off x="10428566" y="511867"/>
            <a:ext cx="411162" cy="228600"/>
          </a:xfrm>
          <a:prstGeom prst="rect">
            <a:avLst/>
          </a:prstGeom>
          <a:solidFill>
            <a:sysClr val="window" lastClr="FFFFFF"/>
          </a:solidFill>
          <a:ln w="12700" cap="flat" cmpd="sng" algn="ctr">
            <a:solidFill>
              <a:srgbClr val="FFC000"/>
            </a:solidFill>
            <a:prstDash val="solid"/>
            <a:miter lim="800000"/>
          </a:ln>
          <a:effectLst/>
        </p:spPr>
        <p:txBody>
          <a:bodyPr anchor="ctr"/>
          <a:lstStyle/>
          <a:p>
            <a:pPr algn="ctr">
              <a:defRPr/>
            </a:pPr>
            <a:r>
              <a:rPr lang="en-US" sz="788" kern="0" dirty="0">
                <a:solidFill>
                  <a:srgbClr val="FF0000"/>
                </a:solidFill>
                <a:latin typeface="Calibri"/>
              </a:rPr>
              <a:t>START</a:t>
            </a:r>
          </a:p>
        </p:txBody>
      </p:sp>
      <p:pic>
        <p:nvPicPr>
          <p:cNvPr id="21" name="Picture 24">
            <a:extLst>
              <a:ext uri="{FF2B5EF4-FFF2-40B4-BE49-F238E27FC236}">
                <a16:creationId xmlns:a16="http://schemas.microsoft.com/office/drawing/2014/main" id="{CA50D415-511B-408C-9650-B70B14676E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28529" y="740468"/>
            <a:ext cx="1027113"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 name="Clock hand spin">
            <a:extLst>
              <a:ext uri="{FF2B5EF4-FFF2-40B4-BE49-F238E27FC236}">
                <a16:creationId xmlns:a16="http://schemas.microsoft.com/office/drawing/2014/main" id="{9B9B430C-5132-4221-98F0-3C7132C31E0A}"/>
              </a:ext>
            </a:extLst>
          </p:cNvPr>
          <p:cNvGrpSpPr>
            <a:grpSpLocks/>
          </p:cNvGrpSpPr>
          <p:nvPr/>
        </p:nvGrpSpPr>
        <p:grpSpPr bwMode="auto">
          <a:xfrm rot="1786145">
            <a:off x="10446028" y="1173854"/>
            <a:ext cx="393700" cy="382588"/>
            <a:chOff x="840573" y="2379277"/>
            <a:chExt cx="3829048" cy="3849975"/>
          </a:xfrm>
        </p:grpSpPr>
        <p:sp>
          <p:nvSpPr>
            <p:cNvPr id="23" name="Oval 28">
              <a:extLst>
                <a:ext uri="{FF2B5EF4-FFF2-40B4-BE49-F238E27FC236}">
                  <a16:creationId xmlns:a16="http://schemas.microsoft.com/office/drawing/2014/main" id="{3C81D37B-DD43-4F65-8866-27C86DD8CCD5}"/>
                </a:ext>
              </a:extLst>
            </p:cNvPr>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sz="1350" kern="0" dirty="0">
                <a:solidFill>
                  <a:sysClr val="windowText" lastClr="000000"/>
                </a:solidFill>
              </a:endParaRPr>
            </a:p>
          </p:txBody>
        </p:sp>
        <p:sp>
          <p:nvSpPr>
            <p:cNvPr id="24" name="hour hand">
              <a:extLst>
                <a:ext uri="{FF2B5EF4-FFF2-40B4-BE49-F238E27FC236}">
                  <a16:creationId xmlns:a16="http://schemas.microsoft.com/office/drawing/2014/main" id="{DCEEB9C0-5AE6-4BFA-A2C3-04831116683A}"/>
                </a:ext>
              </a:extLst>
            </p:cNvPr>
            <p:cNvSpPr>
              <a:spLocks/>
            </p:cNvSpPr>
            <p:nvPr/>
          </p:nvSpPr>
          <p:spPr bwMode="auto">
            <a:xfrm>
              <a:off x="2131094" y="3232760"/>
              <a:ext cx="602144" cy="942529"/>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sz="1350" kern="0" dirty="0">
                <a:solidFill>
                  <a:sysClr val="windowText" lastClr="000000"/>
                </a:solidFill>
              </a:endParaRPr>
            </a:p>
          </p:txBody>
        </p:sp>
      </p:grpSp>
      <p:sp>
        <p:nvSpPr>
          <p:cNvPr id="25" name="TextBox 24">
            <a:extLst>
              <a:ext uri="{FF2B5EF4-FFF2-40B4-BE49-F238E27FC236}">
                <a16:creationId xmlns:a16="http://schemas.microsoft.com/office/drawing/2014/main" id="{2CD94407-FAA7-4444-BC27-32FE5CF57134}"/>
              </a:ext>
            </a:extLst>
          </p:cNvPr>
          <p:cNvSpPr txBox="1"/>
          <p:nvPr/>
        </p:nvSpPr>
        <p:spPr>
          <a:xfrm>
            <a:off x="10761941" y="1207192"/>
            <a:ext cx="209550" cy="207962"/>
          </a:xfrm>
          <a:prstGeom prst="rect">
            <a:avLst/>
          </a:prstGeom>
          <a:noFill/>
        </p:spPr>
        <p:txBody>
          <a:bodyPr>
            <a:spAutoFit/>
          </a:bodyPr>
          <a:lstStyle/>
          <a:p>
            <a:pPr>
              <a:defRPr/>
            </a:pPr>
            <a:r>
              <a:rPr lang="en-US" sz="750" b="1" kern="0" dirty="0">
                <a:solidFill>
                  <a:srgbClr val="99B2C8"/>
                </a:solidFill>
              </a:rPr>
              <a:t>3</a:t>
            </a:r>
          </a:p>
        </p:txBody>
      </p:sp>
      <p:sp>
        <p:nvSpPr>
          <p:cNvPr id="26" name="TextBox 25">
            <a:extLst>
              <a:ext uri="{FF2B5EF4-FFF2-40B4-BE49-F238E27FC236}">
                <a16:creationId xmlns:a16="http://schemas.microsoft.com/office/drawing/2014/main" id="{3B9F7026-31E2-4021-8765-C6714F5B92FF}"/>
              </a:ext>
            </a:extLst>
          </p:cNvPr>
          <p:cNvSpPr txBox="1"/>
          <p:nvPr/>
        </p:nvSpPr>
        <p:spPr>
          <a:xfrm>
            <a:off x="10571442" y="1397692"/>
            <a:ext cx="255587" cy="207962"/>
          </a:xfrm>
          <a:prstGeom prst="rect">
            <a:avLst/>
          </a:prstGeom>
          <a:noFill/>
        </p:spPr>
        <p:txBody>
          <a:bodyPr>
            <a:spAutoFit/>
          </a:bodyPr>
          <a:lstStyle/>
          <a:p>
            <a:pPr>
              <a:defRPr/>
            </a:pPr>
            <a:r>
              <a:rPr lang="en-US" sz="750" b="1" kern="0" dirty="0">
                <a:solidFill>
                  <a:srgbClr val="99B2C8"/>
                </a:solidFill>
              </a:rPr>
              <a:t>6</a:t>
            </a:r>
          </a:p>
        </p:txBody>
      </p:sp>
      <p:sp>
        <p:nvSpPr>
          <p:cNvPr id="27" name="TextBox 26">
            <a:extLst>
              <a:ext uri="{FF2B5EF4-FFF2-40B4-BE49-F238E27FC236}">
                <a16:creationId xmlns:a16="http://schemas.microsoft.com/office/drawing/2014/main" id="{1239C876-B827-402D-863B-0FABE7B1C2E9}"/>
              </a:ext>
            </a:extLst>
          </p:cNvPr>
          <p:cNvSpPr txBox="1"/>
          <p:nvPr/>
        </p:nvSpPr>
        <p:spPr>
          <a:xfrm>
            <a:off x="10312678" y="1235767"/>
            <a:ext cx="230188" cy="207962"/>
          </a:xfrm>
          <a:prstGeom prst="rect">
            <a:avLst/>
          </a:prstGeom>
          <a:noFill/>
        </p:spPr>
        <p:txBody>
          <a:bodyPr>
            <a:spAutoFit/>
          </a:bodyPr>
          <a:lstStyle/>
          <a:p>
            <a:pPr>
              <a:defRPr/>
            </a:pPr>
            <a:r>
              <a:rPr lang="en-US" sz="750" b="1" kern="0" dirty="0">
                <a:solidFill>
                  <a:srgbClr val="99B2C8"/>
                </a:solidFill>
              </a:rPr>
              <a:t>9</a:t>
            </a:r>
          </a:p>
        </p:txBody>
      </p:sp>
      <p:sp>
        <p:nvSpPr>
          <p:cNvPr id="28" name="TextBox 27">
            <a:extLst>
              <a:ext uri="{FF2B5EF4-FFF2-40B4-BE49-F238E27FC236}">
                <a16:creationId xmlns:a16="http://schemas.microsoft.com/office/drawing/2014/main" id="{D4701588-0DB0-4337-BD39-E32DDF7292F7}"/>
              </a:ext>
            </a:extLst>
          </p:cNvPr>
          <p:cNvSpPr txBox="1"/>
          <p:nvPr/>
        </p:nvSpPr>
        <p:spPr>
          <a:xfrm>
            <a:off x="10525404" y="1023042"/>
            <a:ext cx="277813" cy="323850"/>
          </a:xfrm>
          <a:prstGeom prst="rect">
            <a:avLst/>
          </a:prstGeom>
          <a:noFill/>
        </p:spPr>
        <p:txBody>
          <a:bodyPr>
            <a:spAutoFit/>
          </a:bodyPr>
          <a:lstStyle/>
          <a:p>
            <a:pPr>
              <a:defRPr/>
            </a:pPr>
            <a:r>
              <a:rPr lang="en-US" sz="750" b="1" kern="0" dirty="0">
                <a:solidFill>
                  <a:srgbClr val="99B2C8"/>
                </a:solidFill>
              </a:rPr>
              <a:t>12</a:t>
            </a:r>
          </a:p>
        </p:txBody>
      </p:sp>
    </p:spTree>
    <p:extLst>
      <p:ext uri="{BB962C8B-B14F-4D97-AF65-F5344CB8AC3E}">
        <p14:creationId xmlns:p14="http://schemas.microsoft.com/office/powerpoint/2010/main" val="12337174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7" restart="whenNotActive" fill="hold" evtFilter="cancelBubble" nodeType="interactiveSeq">
                <p:stCondLst>
                  <p:cond evt="onClick" delay="0">
                    <p:tgtEl>
                      <p:spTgt spid="11"/>
                    </p:tgtEl>
                  </p:cond>
                </p:stCondLst>
                <p:endSync evt="end" delay="0">
                  <p:rtn val="all"/>
                </p:endSync>
                <p:childTnLst>
                  <p:par>
                    <p:cTn id="18" fill="hold">
                      <p:stCondLst>
                        <p:cond delay="0"/>
                      </p:stCondLst>
                      <p:childTnLst>
                        <p:par>
                          <p:cTn id="19" fill="hold">
                            <p:stCondLst>
                              <p:cond delay="0"/>
                            </p:stCondLst>
                            <p:childTnLst>
                              <p:par>
                                <p:cTn id="20" presetID="10"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nextCondLst>
                <p:cond evt="onClick" delay="0">
                  <p:tgtEl>
                    <p:spTgt spid="11"/>
                  </p:tgtEl>
                </p:cond>
              </p:nextCondLst>
            </p:seq>
            <p:seq concurrent="1" nextAc="seek">
              <p:cTn id="23" restart="whenNotActive" fill="hold" evtFilter="cancelBubble" nodeType="interactiveSeq">
                <p:stCondLst>
                  <p:cond evt="onClick" delay="0">
                    <p:tgtEl>
                      <p:spTgt spid="10"/>
                    </p:tgtEl>
                  </p:cond>
                </p:stCondLst>
                <p:endSync evt="end" delay="0">
                  <p:rtn val="all"/>
                </p:endSync>
                <p:childTnLst>
                  <p:par>
                    <p:cTn id="24" fill="hold">
                      <p:stCondLst>
                        <p:cond delay="0"/>
                      </p:stCondLst>
                      <p:childTnLst>
                        <p:par>
                          <p:cTn id="25" fill="hold">
                            <p:stCondLst>
                              <p:cond delay="0"/>
                            </p:stCondLst>
                            <p:childTnLst>
                              <p:par>
                                <p:cTn id="26" presetID="10"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childTnLst>
              </p:cTn>
              <p:nextCondLst>
                <p:cond evt="onClick" delay="0">
                  <p:tgtEl>
                    <p:spTgt spid="10"/>
                  </p:tgtEl>
                </p:cond>
              </p:nextCondLst>
            </p:seq>
            <p:seq concurrent="1" nextAc="seek">
              <p:cTn id="29" restart="whenNotActive" fill="hold" evtFilter="cancelBubble" nodeType="interactiveSeq">
                <p:stCondLst>
                  <p:cond evt="onClick" delay="0">
                    <p:tgtEl>
                      <p:spTgt spid="9"/>
                    </p:tgtEl>
                  </p:cond>
                </p:stCondLst>
                <p:endSync evt="end" delay="0">
                  <p:rtn val="all"/>
                </p:endSync>
                <p:childTnLst>
                  <p:par>
                    <p:cTn id="30" fill="hold">
                      <p:stCondLst>
                        <p:cond delay="0"/>
                      </p:stCondLst>
                      <p:childTnLst>
                        <p:par>
                          <p:cTn id="31" fill="hold">
                            <p:stCondLst>
                              <p:cond delay="0"/>
                            </p:stCondLst>
                            <p:childTnLst>
                              <p:par>
                                <p:cTn id="32" presetID="10"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childTnLst>
              </p:cTn>
              <p:nextCondLst>
                <p:cond evt="onClick" delay="0">
                  <p:tgtEl>
                    <p:spTgt spid="9"/>
                  </p:tgtEl>
                </p:cond>
              </p:nextCondLst>
            </p:seq>
            <p:seq concurrent="1" nextAc="seek">
              <p:cTn id="35" restart="whenNotActive" fill="hold" evtFilter="cancelBubble" nodeType="interactiveSeq">
                <p:stCondLst>
                  <p:cond evt="onClick" delay="0">
                    <p:tgtEl>
                      <p:spTgt spid="20"/>
                    </p:tgtEl>
                  </p:cond>
                </p:stCondLst>
                <p:endSync evt="end" delay="0">
                  <p:rtn val="all"/>
                </p:endSync>
                <p:childTnLst>
                  <p:par>
                    <p:cTn id="36" fill="hold">
                      <p:stCondLst>
                        <p:cond delay="0"/>
                      </p:stCondLst>
                      <p:childTnLst>
                        <p:par>
                          <p:cTn id="37" fill="hold">
                            <p:stCondLst>
                              <p:cond delay="0"/>
                            </p:stCondLst>
                            <p:childTnLst>
                              <p:par>
                                <p:cTn id="38" presetID="8" presetClass="emph" presetSubtype="0" fill="hold" nodeType="clickEffect">
                                  <p:stCondLst>
                                    <p:cond delay="0"/>
                                  </p:stCondLst>
                                  <p:childTnLst>
                                    <p:animRot by="21600000">
                                      <p:cBhvr>
                                        <p:cTn id="39" dur="10000" fill="hold"/>
                                        <p:tgtEl>
                                          <p:spTgt spid="22"/>
                                        </p:tgtEl>
                                        <p:attrNameLst>
                                          <p:attrName>r</p:attrName>
                                        </p:attrNameLst>
                                      </p:cBhvr>
                                    </p:animRot>
                                  </p:childTnLst>
                                </p:cTn>
                              </p:par>
                            </p:childTnLst>
                          </p:cTn>
                        </p:par>
                        <p:par>
                          <p:cTn id="40" fill="hold">
                            <p:stCondLst>
                              <p:cond delay="10000"/>
                            </p:stCondLst>
                            <p:childTnLst>
                              <p:par>
                                <p:cTn id="41" presetID="53" presetClass="entr" presetSubtype="16" fill="hold" nodeType="after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p:cTn id="43" dur="3000" fill="hold"/>
                                        <p:tgtEl>
                                          <p:spTgt spid="17"/>
                                        </p:tgtEl>
                                        <p:attrNameLst>
                                          <p:attrName>ppt_w</p:attrName>
                                        </p:attrNameLst>
                                      </p:cBhvr>
                                      <p:tavLst>
                                        <p:tav tm="0">
                                          <p:val>
                                            <p:fltVal val="0"/>
                                          </p:val>
                                        </p:tav>
                                        <p:tav tm="100000">
                                          <p:val>
                                            <p:strVal val="#ppt_w"/>
                                          </p:val>
                                        </p:tav>
                                      </p:tavLst>
                                    </p:anim>
                                    <p:anim calcmode="lin" valueType="num">
                                      <p:cBhvr>
                                        <p:cTn id="44" dur="3000" fill="hold"/>
                                        <p:tgtEl>
                                          <p:spTgt spid="17"/>
                                        </p:tgtEl>
                                        <p:attrNameLst>
                                          <p:attrName>ppt_h</p:attrName>
                                        </p:attrNameLst>
                                      </p:cBhvr>
                                      <p:tavLst>
                                        <p:tav tm="0">
                                          <p:val>
                                            <p:fltVal val="0"/>
                                          </p:val>
                                        </p:tav>
                                        <p:tav tm="100000">
                                          <p:val>
                                            <p:strVal val="#ppt_h"/>
                                          </p:val>
                                        </p:tav>
                                      </p:tavLst>
                                    </p:anim>
                                    <p:animEffect transition="in" filter="fade">
                                      <p:cBhvr>
                                        <p:cTn id="45" dur="3000"/>
                                        <p:tgtEl>
                                          <p:spTgt spid="17"/>
                                        </p:tgtEl>
                                      </p:cBhvr>
                                    </p:animEffect>
                                  </p:childTnLst>
                                  <p:subTnLst>
                                    <p:audio>
                                      <p:cMediaNode>
                                        <p:cTn display="0" masterRel="sameClick">
                                          <p:stCondLst>
                                            <p:cond evt="begin" delay="0">
                                              <p:tn val="4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20"/>
                  </p:tgtEl>
                </p:cond>
              </p:nextCondLst>
            </p:seq>
          </p:childTnLst>
        </p:cTn>
      </p:par>
    </p:tnLst>
    <p:bldLst>
      <p:bldP spid="13" grpId="0"/>
      <p:bldP spid="13"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ction Button: Go Home 5">
            <a:hlinkClick r:id="rId3" action="ppaction://hlinksldjump" highlightClick="1"/>
            <a:extLst>
              <a:ext uri="{FF2B5EF4-FFF2-40B4-BE49-F238E27FC236}">
                <a16:creationId xmlns:a16="http://schemas.microsoft.com/office/drawing/2014/main" id="{144A0DB5-B0E5-4013-BE07-7AA0AF0BA44E}"/>
              </a:ext>
            </a:extLst>
          </p:cNvPr>
          <p:cNvSpPr/>
          <p:nvPr/>
        </p:nvSpPr>
        <p:spPr>
          <a:xfrm>
            <a:off x="11247120" y="5646420"/>
            <a:ext cx="944880" cy="846455"/>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1">
            <a:extLst>
              <a:ext uri="{FF2B5EF4-FFF2-40B4-BE49-F238E27FC236}">
                <a16:creationId xmlns:a16="http://schemas.microsoft.com/office/drawing/2014/main" id="{596BF84A-9D93-4DFB-BB6B-A61EDDF89593}"/>
              </a:ext>
            </a:extLst>
          </p:cNvPr>
          <p:cNvSpPr/>
          <p:nvPr/>
        </p:nvSpPr>
        <p:spPr>
          <a:xfrm>
            <a:off x="1196450" y="840717"/>
            <a:ext cx="8100928" cy="1085850"/>
          </a:xfrm>
          <a:prstGeom prst="roundRect">
            <a:avLst/>
          </a:prstGeom>
          <a:solidFill>
            <a:schemeClr val="accent2">
              <a:lumMod val="40000"/>
              <a:lumOff val="60000"/>
            </a:schemeClr>
          </a:solidFill>
        </p:spPr>
        <p:style>
          <a:lnRef idx="1">
            <a:schemeClr val="accent3"/>
          </a:lnRef>
          <a:fillRef idx="2">
            <a:schemeClr val="accent3"/>
          </a:fillRef>
          <a:effectRef idx="1">
            <a:schemeClr val="accent3"/>
          </a:effectRef>
          <a:fontRef idx="minor">
            <a:schemeClr val="dk1"/>
          </a:fontRef>
        </p:style>
        <p:txBody>
          <a:bodyPr anchor="ctr"/>
          <a:lstStyle/>
          <a:p>
            <a:r>
              <a:rPr lang="en-US" sz="2400"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Câu</a:t>
            </a:r>
            <a:r>
              <a:rPr lang="en-GB" sz="2400" b="1" dirty="0">
                <a:latin typeface="Times New Roman" panose="02020603050405020304" pitchFamily="18" charset="0"/>
                <a:cs typeface="Times New Roman" panose="02020603050405020304" pitchFamily="18" charset="0"/>
              </a:rPr>
              <a:t> 6:  </a:t>
            </a:r>
            <a:r>
              <a:rPr lang="en-GB" sz="2400" b="1" dirty="0" err="1">
                <a:latin typeface="Times New Roman" panose="02020603050405020304" pitchFamily="18" charset="0"/>
                <a:cs typeface="Times New Roman" panose="02020603050405020304" pitchFamily="18" charset="0"/>
              </a:rPr>
              <a:t>Yêu</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cầu</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đối</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với</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lập</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trình</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viên</a:t>
            </a:r>
            <a:r>
              <a:rPr lang="en-GB" sz="2400" b="1" dirty="0">
                <a:latin typeface="Times New Roman" panose="02020603050405020304" pitchFamily="18" charset="0"/>
                <a:cs typeface="Times New Roman" panose="02020603050405020304" pitchFamily="18" charset="0"/>
              </a:rPr>
              <a:t>:</a:t>
            </a:r>
            <a:endParaRPr lang="en-GB" sz="2400" dirty="0">
              <a:latin typeface="Times New Roman" panose="02020603050405020304" pitchFamily="18" charset="0"/>
              <a:cs typeface="Times New Roman" panose="02020603050405020304" pitchFamily="18" charset="0"/>
            </a:endParaRPr>
          </a:p>
        </p:txBody>
      </p:sp>
      <p:grpSp>
        <p:nvGrpSpPr>
          <p:cNvPr id="17" name="times up">
            <a:extLst>
              <a:ext uri="{FF2B5EF4-FFF2-40B4-BE49-F238E27FC236}">
                <a16:creationId xmlns:a16="http://schemas.microsoft.com/office/drawing/2014/main" id="{76C2DCD1-2204-4A32-B97E-7F5611A761ED}"/>
              </a:ext>
            </a:extLst>
          </p:cNvPr>
          <p:cNvGrpSpPr>
            <a:grpSpLocks/>
          </p:cNvGrpSpPr>
          <p:nvPr/>
        </p:nvGrpSpPr>
        <p:grpSpPr bwMode="auto">
          <a:xfrm>
            <a:off x="10187265" y="1824196"/>
            <a:ext cx="1033913" cy="593211"/>
            <a:chOff x="3903933" y="-304827"/>
            <a:chExt cx="3050382" cy="709988"/>
          </a:xfrm>
        </p:grpSpPr>
        <p:sp>
          <p:nvSpPr>
            <p:cNvPr id="18" name="Rounded Rectangle 21">
              <a:extLst>
                <a:ext uri="{FF2B5EF4-FFF2-40B4-BE49-F238E27FC236}">
                  <a16:creationId xmlns:a16="http://schemas.microsoft.com/office/drawing/2014/main" id="{1AD04F6D-EEE4-4B86-85C5-C7FD293A03DB}"/>
                </a:ext>
              </a:extLst>
            </p:cNvPr>
            <p:cNvSpPr/>
            <p:nvPr/>
          </p:nvSpPr>
          <p:spPr>
            <a:xfrm>
              <a:off x="4317424" y="-304827"/>
              <a:ext cx="2636891" cy="697560"/>
            </a:xfrm>
            <a:prstGeom prst="roundRect">
              <a:avLst/>
            </a:prstGeom>
            <a:solidFill>
              <a:srgbClr val="FFC000"/>
            </a:solidFill>
            <a:ln w="12700" cap="flat" cmpd="sng" algn="ctr">
              <a:noFill/>
              <a:prstDash val="solid"/>
              <a:miter lim="800000"/>
            </a:ln>
            <a:effectLst/>
          </p:spPr>
          <p:txBody>
            <a:bodyPr anchor="ctr"/>
            <a:lstStyle/>
            <a:p>
              <a:pPr algn="ctr">
                <a:defRPr/>
              </a:pPr>
              <a:endParaRPr lang="en-GB" sz="2100" kern="0" dirty="0">
                <a:solidFill>
                  <a:sysClr val="window" lastClr="FFFFFF"/>
                </a:solidFill>
              </a:endParaRPr>
            </a:p>
          </p:txBody>
        </p:sp>
        <p:sp>
          <p:nvSpPr>
            <p:cNvPr id="19" name="Rounded Rectangle 22">
              <a:extLst>
                <a:ext uri="{FF2B5EF4-FFF2-40B4-BE49-F238E27FC236}">
                  <a16:creationId xmlns:a16="http://schemas.microsoft.com/office/drawing/2014/main" id="{9263A01E-D0EA-4F47-8BE2-DF0DCD5F4B4A}"/>
                </a:ext>
              </a:extLst>
            </p:cNvPr>
            <p:cNvSpPr/>
            <p:nvPr/>
          </p:nvSpPr>
          <p:spPr>
            <a:xfrm>
              <a:off x="3903933" y="-292399"/>
              <a:ext cx="2636894" cy="697560"/>
            </a:xfrm>
            <a:prstGeom prst="roundRect">
              <a:avLst/>
            </a:prstGeom>
            <a:solidFill>
              <a:srgbClr val="FFC000"/>
            </a:solidFill>
            <a:ln w="12700" cap="flat" cmpd="sng" algn="ctr">
              <a:noFill/>
              <a:prstDash val="solid"/>
              <a:miter lim="800000"/>
            </a:ln>
            <a:effectLst/>
          </p:spPr>
          <p:txBody>
            <a:bodyPr anchor="ctr"/>
            <a:lstStyle/>
            <a:p>
              <a:pPr algn="ctr">
                <a:defRPr/>
              </a:pPr>
              <a:r>
                <a:rPr lang="en-GB" kern="0" dirty="0" err="1">
                  <a:solidFill>
                    <a:sysClr val="window" lastClr="FFFFFF"/>
                  </a:solidFill>
                </a:rPr>
                <a:t>Hết</a:t>
              </a:r>
              <a:r>
                <a:rPr lang="en-GB" kern="0" dirty="0">
                  <a:solidFill>
                    <a:sysClr val="window" lastClr="FFFFFF"/>
                  </a:solidFill>
                </a:rPr>
                <a:t> </a:t>
              </a:r>
              <a:r>
                <a:rPr lang="en-GB" kern="0" dirty="0" err="1">
                  <a:solidFill>
                    <a:sysClr val="window" lastClr="FFFFFF"/>
                  </a:solidFill>
                </a:rPr>
                <a:t>Giờ</a:t>
              </a:r>
              <a:endParaRPr lang="en-GB" kern="0" dirty="0">
                <a:solidFill>
                  <a:sysClr val="window" lastClr="FFFFFF"/>
                </a:solidFill>
              </a:endParaRPr>
            </a:p>
          </p:txBody>
        </p:sp>
      </p:grpSp>
      <p:sp>
        <p:nvSpPr>
          <p:cNvPr id="20" name="Rectangle 19">
            <a:extLst>
              <a:ext uri="{FF2B5EF4-FFF2-40B4-BE49-F238E27FC236}">
                <a16:creationId xmlns:a16="http://schemas.microsoft.com/office/drawing/2014/main" id="{0473086E-3F71-48A5-8C74-EFA58F886F1C}"/>
              </a:ext>
            </a:extLst>
          </p:cNvPr>
          <p:cNvSpPr/>
          <p:nvPr/>
        </p:nvSpPr>
        <p:spPr>
          <a:xfrm>
            <a:off x="10428566" y="511867"/>
            <a:ext cx="411162" cy="228600"/>
          </a:xfrm>
          <a:prstGeom prst="rect">
            <a:avLst/>
          </a:prstGeom>
          <a:solidFill>
            <a:sysClr val="window" lastClr="FFFFFF"/>
          </a:solidFill>
          <a:ln w="12700" cap="flat" cmpd="sng" algn="ctr">
            <a:solidFill>
              <a:srgbClr val="FFC000"/>
            </a:solidFill>
            <a:prstDash val="solid"/>
            <a:miter lim="800000"/>
          </a:ln>
          <a:effectLst/>
        </p:spPr>
        <p:txBody>
          <a:bodyPr anchor="ctr"/>
          <a:lstStyle/>
          <a:p>
            <a:pPr algn="ctr">
              <a:defRPr/>
            </a:pPr>
            <a:r>
              <a:rPr lang="en-US" sz="788" kern="0" dirty="0">
                <a:solidFill>
                  <a:srgbClr val="FF0000"/>
                </a:solidFill>
                <a:latin typeface="Calibri"/>
              </a:rPr>
              <a:t>START</a:t>
            </a:r>
          </a:p>
        </p:txBody>
      </p:sp>
      <p:pic>
        <p:nvPicPr>
          <p:cNvPr id="21" name="Picture 24">
            <a:extLst>
              <a:ext uri="{FF2B5EF4-FFF2-40B4-BE49-F238E27FC236}">
                <a16:creationId xmlns:a16="http://schemas.microsoft.com/office/drawing/2014/main" id="{B6E9AB9F-F234-4328-9898-218169579D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28529" y="740468"/>
            <a:ext cx="1027113"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 name="Clock hand spin">
            <a:extLst>
              <a:ext uri="{FF2B5EF4-FFF2-40B4-BE49-F238E27FC236}">
                <a16:creationId xmlns:a16="http://schemas.microsoft.com/office/drawing/2014/main" id="{3B4F7856-9C91-4AA5-87F3-9CCF31651FAC}"/>
              </a:ext>
            </a:extLst>
          </p:cNvPr>
          <p:cNvGrpSpPr>
            <a:grpSpLocks/>
          </p:cNvGrpSpPr>
          <p:nvPr/>
        </p:nvGrpSpPr>
        <p:grpSpPr bwMode="auto">
          <a:xfrm rot="1786145">
            <a:off x="10446028" y="1173854"/>
            <a:ext cx="393700" cy="382588"/>
            <a:chOff x="840573" y="2379277"/>
            <a:chExt cx="3829048" cy="3849975"/>
          </a:xfrm>
        </p:grpSpPr>
        <p:sp>
          <p:nvSpPr>
            <p:cNvPr id="23" name="Oval 28">
              <a:extLst>
                <a:ext uri="{FF2B5EF4-FFF2-40B4-BE49-F238E27FC236}">
                  <a16:creationId xmlns:a16="http://schemas.microsoft.com/office/drawing/2014/main" id="{EEB86611-29B6-43E7-9DC3-F9307408E4D7}"/>
                </a:ext>
              </a:extLst>
            </p:cNvPr>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sz="1350" kern="0" dirty="0">
                <a:solidFill>
                  <a:sysClr val="windowText" lastClr="000000"/>
                </a:solidFill>
              </a:endParaRPr>
            </a:p>
          </p:txBody>
        </p:sp>
        <p:sp>
          <p:nvSpPr>
            <p:cNvPr id="24" name="hour hand">
              <a:extLst>
                <a:ext uri="{FF2B5EF4-FFF2-40B4-BE49-F238E27FC236}">
                  <a16:creationId xmlns:a16="http://schemas.microsoft.com/office/drawing/2014/main" id="{61D0AFD3-14E7-4859-85C6-664FF39D3A5A}"/>
                </a:ext>
              </a:extLst>
            </p:cNvPr>
            <p:cNvSpPr>
              <a:spLocks/>
            </p:cNvSpPr>
            <p:nvPr/>
          </p:nvSpPr>
          <p:spPr bwMode="auto">
            <a:xfrm>
              <a:off x="2131094" y="3232760"/>
              <a:ext cx="602144" cy="942529"/>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sz="1350" kern="0" dirty="0">
                <a:solidFill>
                  <a:sysClr val="windowText" lastClr="000000"/>
                </a:solidFill>
              </a:endParaRPr>
            </a:p>
          </p:txBody>
        </p:sp>
      </p:grpSp>
      <p:sp>
        <p:nvSpPr>
          <p:cNvPr id="25" name="TextBox 24">
            <a:extLst>
              <a:ext uri="{FF2B5EF4-FFF2-40B4-BE49-F238E27FC236}">
                <a16:creationId xmlns:a16="http://schemas.microsoft.com/office/drawing/2014/main" id="{B3B2B861-BC9F-4FFD-A34D-265E59C887C3}"/>
              </a:ext>
            </a:extLst>
          </p:cNvPr>
          <p:cNvSpPr txBox="1"/>
          <p:nvPr/>
        </p:nvSpPr>
        <p:spPr>
          <a:xfrm>
            <a:off x="10761941" y="1207192"/>
            <a:ext cx="209550" cy="207962"/>
          </a:xfrm>
          <a:prstGeom prst="rect">
            <a:avLst/>
          </a:prstGeom>
          <a:noFill/>
        </p:spPr>
        <p:txBody>
          <a:bodyPr>
            <a:spAutoFit/>
          </a:bodyPr>
          <a:lstStyle/>
          <a:p>
            <a:pPr>
              <a:defRPr/>
            </a:pPr>
            <a:r>
              <a:rPr lang="en-US" sz="750" b="1" kern="0" dirty="0">
                <a:solidFill>
                  <a:srgbClr val="99B2C8"/>
                </a:solidFill>
              </a:rPr>
              <a:t>3</a:t>
            </a:r>
          </a:p>
        </p:txBody>
      </p:sp>
      <p:sp>
        <p:nvSpPr>
          <p:cNvPr id="26" name="TextBox 25">
            <a:extLst>
              <a:ext uri="{FF2B5EF4-FFF2-40B4-BE49-F238E27FC236}">
                <a16:creationId xmlns:a16="http://schemas.microsoft.com/office/drawing/2014/main" id="{C28269F9-BCB0-4CB5-A7A6-360B0CD30BF5}"/>
              </a:ext>
            </a:extLst>
          </p:cNvPr>
          <p:cNvSpPr txBox="1"/>
          <p:nvPr/>
        </p:nvSpPr>
        <p:spPr>
          <a:xfrm>
            <a:off x="10571442" y="1397692"/>
            <a:ext cx="255587" cy="207962"/>
          </a:xfrm>
          <a:prstGeom prst="rect">
            <a:avLst/>
          </a:prstGeom>
          <a:noFill/>
        </p:spPr>
        <p:txBody>
          <a:bodyPr>
            <a:spAutoFit/>
          </a:bodyPr>
          <a:lstStyle/>
          <a:p>
            <a:pPr>
              <a:defRPr/>
            </a:pPr>
            <a:r>
              <a:rPr lang="en-US" sz="750" b="1" kern="0" dirty="0">
                <a:solidFill>
                  <a:srgbClr val="99B2C8"/>
                </a:solidFill>
              </a:rPr>
              <a:t>6</a:t>
            </a:r>
          </a:p>
        </p:txBody>
      </p:sp>
      <p:sp>
        <p:nvSpPr>
          <p:cNvPr id="28" name="TextBox 27">
            <a:extLst>
              <a:ext uri="{FF2B5EF4-FFF2-40B4-BE49-F238E27FC236}">
                <a16:creationId xmlns:a16="http://schemas.microsoft.com/office/drawing/2014/main" id="{E6998AD8-C554-404D-BD52-38D408A289B9}"/>
              </a:ext>
            </a:extLst>
          </p:cNvPr>
          <p:cNvSpPr txBox="1"/>
          <p:nvPr/>
        </p:nvSpPr>
        <p:spPr>
          <a:xfrm>
            <a:off x="10525404" y="1023042"/>
            <a:ext cx="277813" cy="323850"/>
          </a:xfrm>
          <a:prstGeom prst="rect">
            <a:avLst/>
          </a:prstGeom>
          <a:noFill/>
        </p:spPr>
        <p:txBody>
          <a:bodyPr>
            <a:spAutoFit/>
          </a:bodyPr>
          <a:lstStyle/>
          <a:p>
            <a:pPr>
              <a:defRPr/>
            </a:pPr>
            <a:r>
              <a:rPr lang="en-US" sz="750" b="1" kern="0" dirty="0">
                <a:solidFill>
                  <a:srgbClr val="99B2C8"/>
                </a:solidFill>
              </a:rPr>
              <a:t>12</a:t>
            </a:r>
          </a:p>
        </p:txBody>
      </p:sp>
      <p:sp>
        <p:nvSpPr>
          <p:cNvPr id="29" name="TextBox 28">
            <a:extLst>
              <a:ext uri="{FF2B5EF4-FFF2-40B4-BE49-F238E27FC236}">
                <a16:creationId xmlns:a16="http://schemas.microsoft.com/office/drawing/2014/main" id="{7A7F10BE-793B-4005-89C7-B82386476077}"/>
              </a:ext>
            </a:extLst>
          </p:cNvPr>
          <p:cNvSpPr txBox="1"/>
          <p:nvPr/>
        </p:nvSpPr>
        <p:spPr>
          <a:xfrm>
            <a:off x="1579650" y="3075110"/>
            <a:ext cx="7302778" cy="830997"/>
          </a:xfrm>
          <a:prstGeom prst="rect">
            <a:avLst/>
          </a:prstGeom>
          <a:solidFill>
            <a:schemeClr val="accent1">
              <a:lumMod val="20000"/>
              <a:lumOff val="80000"/>
            </a:schemeClr>
          </a:solidFill>
        </p:spPr>
        <p:style>
          <a:lnRef idx="1">
            <a:schemeClr val="accent4"/>
          </a:lnRef>
          <a:fillRef idx="2">
            <a:schemeClr val="accent4"/>
          </a:fillRef>
          <a:effectRef idx="1">
            <a:schemeClr val="accent4"/>
          </a:effectRef>
          <a:fontRef idx="minor">
            <a:schemeClr val="dk1"/>
          </a:fontRef>
        </p:style>
        <p:txBody>
          <a:bodyPr wrap="square">
            <a:spAutoFit/>
          </a:bodyPr>
          <a:lstStyle/>
          <a:p>
            <a:pPr>
              <a:defRPr/>
            </a:pPr>
            <a:r>
              <a:rPr lang="en-US" sz="2400" dirty="0">
                <a:solidFill>
                  <a:prstClr val="black"/>
                </a:solidFill>
                <a:latin typeface="Times New Roman" pitchFamily="18" charset="0"/>
                <a:cs typeface="Times New Roman" pitchFamily="18" charset="0"/>
              </a:rPr>
              <a:t>B: </a:t>
            </a:r>
            <a:r>
              <a:rPr lang="en-GB" sz="2400" dirty="0" err="1">
                <a:latin typeface="Times New Roman" panose="02020603050405020304" pitchFamily="18" charset="0"/>
                <a:cs typeface="Times New Roman" panose="02020603050405020304" pitchFamily="18" charset="0"/>
              </a:rPr>
              <a:t>có</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kỹ</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năng</a:t>
            </a:r>
            <a:r>
              <a:rPr lang="en-GB" sz="2400" dirty="0">
                <a:latin typeface="Times New Roman" panose="02020603050405020304" pitchFamily="18" charset="0"/>
                <a:cs typeface="Times New Roman" panose="02020603050405020304" pitchFamily="18" charset="0"/>
              </a:rPr>
              <a:t> logic, </a:t>
            </a:r>
            <a:r>
              <a:rPr lang="en-GB" sz="2400" dirty="0" err="1">
                <a:latin typeface="Times New Roman" panose="02020603050405020304" pitchFamily="18" charset="0"/>
                <a:cs typeface="Times New Roman" panose="02020603050405020304" pitchFamily="18" charset="0"/>
              </a:rPr>
              <a:t>tư</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duy</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phân</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tích</a:t>
            </a:r>
            <a:r>
              <a:rPr lang="en-GB" sz="2400" dirty="0">
                <a:latin typeface="Times New Roman" panose="02020603050405020304" pitchFamily="18" charset="0"/>
                <a:cs typeface="Times New Roman" panose="02020603050405020304" pitchFamily="18" charset="0"/>
              </a:rPr>
              <a:t>, am </a:t>
            </a:r>
            <a:r>
              <a:rPr lang="en-GB" sz="2400" dirty="0" err="1">
                <a:latin typeface="Times New Roman" panose="02020603050405020304" pitchFamily="18" charset="0"/>
                <a:cs typeface="Times New Roman" panose="02020603050405020304" pitchFamily="18" charset="0"/>
              </a:rPr>
              <a:t>hiểu</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lập</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trình</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nắm</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bắt</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các</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ngôn</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ngữ</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lập</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trình</a:t>
            </a:r>
            <a:endParaRPr lang="en-GB" sz="2400" dirty="0">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539DB4D5-A658-46BE-A01C-EF67D2B43B43}"/>
              </a:ext>
            </a:extLst>
          </p:cNvPr>
          <p:cNvSpPr txBox="1"/>
          <p:nvPr/>
        </p:nvSpPr>
        <p:spPr>
          <a:xfrm>
            <a:off x="1611402" y="4822650"/>
            <a:ext cx="7271026" cy="461665"/>
          </a:xfrm>
          <a:prstGeom prst="rect">
            <a:avLst/>
          </a:prstGeom>
          <a:solidFill>
            <a:schemeClr val="accent1">
              <a:lumMod val="20000"/>
              <a:lumOff val="80000"/>
            </a:schemeClr>
          </a:solidFill>
        </p:spPr>
        <p:style>
          <a:lnRef idx="1">
            <a:schemeClr val="accent4"/>
          </a:lnRef>
          <a:fillRef idx="2">
            <a:schemeClr val="accent4"/>
          </a:fillRef>
          <a:effectRef idx="1">
            <a:schemeClr val="accent4"/>
          </a:effectRef>
          <a:fontRef idx="minor">
            <a:schemeClr val="dk1"/>
          </a:fontRef>
        </p:style>
        <p:txBody>
          <a:bodyPr wrap="square">
            <a:spAutoFit/>
          </a:bodyPr>
          <a:lstStyle/>
          <a:p>
            <a:pPr>
              <a:defRPr/>
            </a:pPr>
            <a:r>
              <a:rPr lang="en-US" sz="2400" dirty="0">
                <a:solidFill>
                  <a:prstClr val="black"/>
                </a:solidFill>
                <a:latin typeface="Times New Roman" pitchFamily="18" charset="0"/>
                <a:cs typeface="Times New Roman" pitchFamily="18" charset="0"/>
              </a:rPr>
              <a:t>D: </a:t>
            </a:r>
            <a:r>
              <a:rPr lang="en-GB" sz="2400" dirty="0" err="1">
                <a:latin typeface="Times New Roman" panose="02020603050405020304" pitchFamily="18" charset="0"/>
                <a:cs typeface="Times New Roman" panose="02020603050405020304" pitchFamily="18" charset="0"/>
              </a:rPr>
              <a:t>có</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kỹ</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năng</a:t>
            </a:r>
            <a:r>
              <a:rPr lang="en-GB" sz="2400" dirty="0">
                <a:latin typeface="Times New Roman" panose="02020603050405020304" pitchFamily="18" charset="0"/>
                <a:cs typeface="Times New Roman" panose="02020603050405020304" pitchFamily="18" charset="0"/>
              </a:rPr>
              <a:t> logic, </a:t>
            </a:r>
            <a:r>
              <a:rPr lang="en-GB" sz="2400" dirty="0" err="1">
                <a:latin typeface="Times New Roman" panose="02020603050405020304" pitchFamily="18" charset="0"/>
                <a:cs typeface="Times New Roman" panose="02020603050405020304" pitchFamily="18" charset="0"/>
              </a:rPr>
              <a:t>nắm</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bắt</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các</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ngôn</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ngữ</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lập</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trình</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mới</a:t>
            </a:r>
            <a:r>
              <a:rPr lang="en-GB" sz="2400" dirty="0">
                <a:latin typeface="Times New Roman" panose="02020603050405020304" pitchFamily="18" charset="0"/>
                <a:cs typeface="Times New Roman" panose="02020603050405020304" pitchFamily="18" charset="0"/>
              </a:rPr>
              <a:t>.</a:t>
            </a:r>
          </a:p>
        </p:txBody>
      </p:sp>
      <p:sp>
        <p:nvSpPr>
          <p:cNvPr id="31" name="TextBox 30">
            <a:extLst>
              <a:ext uri="{FF2B5EF4-FFF2-40B4-BE49-F238E27FC236}">
                <a16:creationId xmlns:a16="http://schemas.microsoft.com/office/drawing/2014/main" id="{F181E02C-E19D-4877-A73B-CA86C8690DD9}"/>
              </a:ext>
            </a:extLst>
          </p:cNvPr>
          <p:cNvSpPr txBox="1"/>
          <p:nvPr/>
        </p:nvSpPr>
        <p:spPr>
          <a:xfrm>
            <a:off x="1643152" y="4067176"/>
            <a:ext cx="7271028" cy="461665"/>
          </a:xfrm>
          <a:prstGeom prst="rect">
            <a:avLst/>
          </a:prstGeom>
          <a:solidFill>
            <a:schemeClr val="accent1">
              <a:lumMod val="20000"/>
              <a:lumOff val="80000"/>
            </a:schemeClr>
          </a:solidFill>
        </p:spPr>
        <p:style>
          <a:lnRef idx="1">
            <a:schemeClr val="accent4"/>
          </a:lnRef>
          <a:fillRef idx="2">
            <a:schemeClr val="accent4"/>
          </a:fillRef>
          <a:effectRef idx="1">
            <a:schemeClr val="accent4"/>
          </a:effectRef>
          <a:fontRef idx="minor">
            <a:schemeClr val="dk1"/>
          </a:fontRef>
        </p:style>
        <p:txBody>
          <a:bodyPr wrap="square">
            <a:spAutoFit/>
          </a:bodyPr>
          <a:lstStyle/>
          <a:p>
            <a:pPr>
              <a:defRPr/>
            </a:pPr>
            <a:r>
              <a:rPr lang="en-US" sz="2400" dirty="0">
                <a:solidFill>
                  <a:prstClr val="black"/>
                </a:solidFill>
                <a:latin typeface="Times New Roman" pitchFamily="18" charset="0"/>
                <a:cs typeface="Times New Roman" pitchFamily="18" charset="0"/>
              </a:rPr>
              <a:t>C: </a:t>
            </a:r>
            <a:r>
              <a:rPr lang="en-GB" sz="2400" dirty="0">
                <a:latin typeface="Times New Roman" panose="02020603050405020304" pitchFamily="18" charset="0"/>
                <a:cs typeface="Times New Roman" panose="02020603050405020304" pitchFamily="18" charset="0"/>
              </a:rPr>
              <a:t>am </a:t>
            </a:r>
            <a:r>
              <a:rPr lang="en-GB" sz="2400" dirty="0" err="1">
                <a:latin typeface="Times New Roman" panose="02020603050405020304" pitchFamily="18" charset="0"/>
                <a:cs typeface="Times New Roman" panose="02020603050405020304" pitchFamily="18" charset="0"/>
              </a:rPr>
              <a:t>hiểu</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lập</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trình</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nắm</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bắt</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các</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ngôn</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ngữ</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lập</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trình</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mới</a:t>
            </a:r>
            <a:r>
              <a:rPr lang="en-GB" sz="2400" dirty="0">
                <a:latin typeface="Times New Roman" panose="02020603050405020304" pitchFamily="18" charset="0"/>
                <a:cs typeface="Times New Roman" panose="02020603050405020304" pitchFamily="18" charset="0"/>
              </a:rPr>
              <a:t>.</a:t>
            </a:r>
            <a:endParaRPr lang="en-US" sz="2400" dirty="0">
              <a:solidFill>
                <a:prstClr val="black"/>
              </a:solidFill>
              <a:latin typeface="Times New Roman" pitchFamily="18" charset="0"/>
              <a:cs typeface="Times New Roman" pitchFamily="18" charset="0"/>
            </a:endParaRPr>
          </a:p>
        </p:txBody>
      </p:sp>
      <p:sp>
        <p:nvSpPr>
          <p:cNvPr id="32" name="TextBox 31">
            <a:extLst>
              <a:ext uri="{FF2B5EF4-FFF2-40B4-BE49-F238E27FC236}">
                <a16:creationId xmlns:a16="http://schemas.microsoft.com/office/drawing/2014/main" id="{BD80F497-D8DF-4B78-B559-9675230233B2}"/>
              </a:ext>
            </a:extLst>
          </p:cNvPr>
          <p:cNvSpPr txBox="1"/>
          <p:nvPr/>
        </p:nvSpPr>
        <p:spPr>
          <a:xfrm>
            <a:off x="1611401" y="2457073"/>
            <a:ext cx="7271027" cy="461665"/>
          </a:xfrm>
          <a:prstGeom prst="rect">
            <a:avLst/>
          </a:prstGeom>
          <a:solidFill>
            <a:schemeClr val="accent1">
              <a:lumMod val="20000"/>
              <a:lumOff val="80000"/>
            </a:schemeClr>
          </a:solidFill>
        </p:spPr>
        <p:style>
          <a:lnRef idx="1">
            <a:schemeClr val="accent4"/>
          </a:lnRef>
          <a:fillRef idx="2">
            <a:schemeClr val="accent4"/>
          </a:fillRef>
          <a:effectRef idx="1">
            <a:schemeClr val="accent4"/>
          </a:effectRef>
          <a:fontRef idx="minor">
            <a:schemeClr val="dk1"/>
          </a:fontRef>
        </p:style>
        <p:txBody>
          <a:bodyPr wrap="square">
            <a:spAutoFit/>
          </a:bodyPr>
          <a:lstStyle/>
          <a:p>
            <a:pPr>
              <a:defRPr/>
            </a:pPr>
            <a:r>
              <a:rPr lang="en-US" sz="2400" dirty="0">
                <a:solidFill>
                  <a:prstClr val="black"/>
                </a:solidFill>
                <a:latin typeface="Times New Roman" pitchFamily="18" charset="0"/>
                <a:cs typeface="Times New Roman" pitchFamily="18" charset="0"/>
              </a:rPr>
              <a:t>A: </a:t>
            </a:r>
            <a:r>
              <a:rPr lang="en-GB" sz="2400" dirty="0" err="1">
                <a:latin typeface="Times New Roman" panose="02020603050405020304" pitchFamily="18" charset="0"/>
                <a:cs typeface="Times New Roman" panose="02020603050405020304" pitchFamily="18" charset="0"/>
              </a:rPr>
              <a:t>có</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kỹ</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năng</a:t>
            </a:r>
            <a:r>
              <a:rPr lang="en-GB" sz="2400" dirty="0">
                <a:latin typeface="Times New Roman" panose="02020603050405020304" pitchFamily="18" charset="0"/>
                <a:cs typeface="Times New Roman" panose="02020603050405020304" pitchFamily="18" charset="0"/>
              </a:rPr>
              <a:t> logic, </a:t>
            </a:r>
            <a:r>
              <a:rPr lang="en-GB" sz="2400" dirty="0" err="1">
                <a:latin typeface="Times New Roman" panose="02020603050405020304" pitchFamily="18" charset="0"/>
                <a:cs typeface="Times New Roman" panose="02020603050405020304" pitchFamily="18" charset="0"/>
              </a:rPr>
              <a:t>tư</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duy</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phân</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tích</a:t>
            </a:r>
            <a:r>
              <a:rPr lang="en-GB" sz="2400" dirty="0">
                <a:latin typeface="Times New Roman" panose="02020603050405020304" pitchFamily="18" charset="0"/>
                <a:cs typeface="Times New Roman" panose="02020603050405020304" pitchFamily="18" charset="0"/>
              </a:rPr>
              <a:t>.</a:t>
            </a:r>
            <a:endParaRPr lang="en-US" sz="2400" dirty="0">
              <a:solidFill>
                <a:prstClr val="black"/>
              </a:solidFill>
              <a:latin typeface="Times New Roman" pitchFamily="18" charset="0"/>
              <a:cs typeface="Times New Roman" pitchFamily="18" charset="0"/>
            </a:endParaRPr>
          </a:p>
        </p:txBody>
      </p:sp>
      <p:sp>
        <p:nvSpPr>
          <p:cNvPr id="33" name="Cloud 32">
            <a:extLst>
              <a:ext uri="{FF2B5EF4-FFF2-40B4-BE49-F238E27FC236}">
                <a16:creationId xmlns:a16="http://schemas.microsoft.com/office/drawing/2014/main" id="{683B6673-7732-4F70-99BF-886C0327855E}"/>
              </a:ext>
            </a:extLst>
          </p:cNvPr>
          <p:cNvSpPr/>
          <p:nvPr/>
        </p:nvSpPr>
        <p:spPr>
          <a:xfrm>
            <a:off x="4011702" y="2508251"/>
            <a:ext cx="2628900" cy="1647825"/>
          </a:xfrm>
          <a:prstGeom prst="cloud">
            <a:avLst/>
          </a:prstGeom>
          <a:solidFill>
            <a:schemeClr val="accent6"/>
          </a:solidFill>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n-US" sz="2400">
              <a:solidFill>
                <a:prstClr val="white"/>
              </a:solidFill>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a16="http://schemas.microsoft.com/office/drawing/2014/main" id="{FC196DFE-31D6-4C20-B92D-A73B6A460714}"/>
              </a:ext>
            </a:extLst>
          </p:cNvPr>
          <p:cNvSpPr txBox="1">
            <a:spLocks noChangeArrowheads="1"/>
          </p:cNvSpPr>
          <p:nvPr/>
        </p:nvSpPr>
        <p:spPr bwMode="auto">
          <a:xfrm>
            <a:off x="4754652" y="2860675"/>
            <a:ext cx="13144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400">
                <a:solidFill>
                  <a:srgbClr val="000000"/>
                </a:solidFill>
                <a:latin typeface="Times New Roman" panose="02020603050405020304" pitchFamily="18" charset="0"/>
                <a:cs typeface="Times New Roman" panose="02020603050405020304" pitchFamily="18" charset="0"/>
              </a:rPr>
              <a:t>CHÚC MỪNG</a:t>
            </a:r>
          </a:p>
        </p:txBody>
      </p:sp>
      <p:pic>
        <p:nvPicPr>
          <p:cNvPr id="35" name="Picture 34">
            <a:extLst>
              <a:ext uri="{FF2B5EF4-FFF2-40B4-BE49-F238E27FC236}">
                <a16:creationId xmlns:a16="http://schemas.microsoft.com/office/drawing/2014/main" id="{0F2EE3A0-13AD-4F3F-8268-63A18C260B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3170" t="430" r="22525"/>
          <a:stretch>
            <a:fillRect/>
          </a:stretch>
        </p:blipFill>
        <p:spPr bwMode="auto">
          <a:xfrm>
            <a:off x="1203415" y="3830639"/>
            <a:ext cx="1054100" cy="94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35">
            <a:extLst>
              <a:ext uri="{FF2B5EF4-FFF2-40B4-BE49-F238E27FC236}">
                <a16:creationId xmlns:a16="http://schemas.microsoft.com/office/drawing/2014/main" id="{FF5D3D5D-C383-45C7-AA66-7CFA62DDF0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3170" t="430" r="22525"/>
          <a:stretch>
            <a:fillRect/>
          </a:stretch>
        </p:blipFill>
        <p:spPr bwMode="auto">
          <a:xfrm>
            <a:off x="1203415" y="4745131"/>
            <a:ext cx="10541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6">
            <a:extLst>
              <a:ext uri="{FF2B5EF4-FFF2-40B4-BE49-F238E27FC236}">
                <a16:creationId xmlns:a16="http://schemas.microsoft.com/office/drawing/2014/main" id="{6717123E-21E6-4D3F-BF44-63B87930A6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3170" t="430" r="22525"/>
          <a:stretch>
            <a:fillRect/>
          </a:stretch>
        </p:blipFill>
        <p:spPr bwMode="auto">
          <a:xfrm>
            <a:off x="1268503" y="2390775"/>
            <a:ext cx="925513"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1025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barn(inVertical)">
                                      <p:cBhvr>
                                        <p:cTn id="11" dur="500"/>
                                        <p:tgtEl>
                                          <p:spTgt spid="29"/>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barn(inVertical)">
                                      <p:cBhvr>
                                        <p:cTn id="15" dur="500"/>
                                        <p:tgtEl>
                                          <p:spTgt spid="31"/>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barn(inVertical)">
                                      <p:cBhvr>
                                        <p:cTn id="1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0"/>
                    </p:tgtEl>
                  </p:cond>
                </p:stCondLst>
                <p:endSync evt="end" delay="0">
                  <p:rtn val="all"/>
                </p:endSync>
                <p:childTnLst>
                  <p:par>
                    <p:cTn id="21" fill="hold">
                      <p:stCondLst>
                        <p:cond delay="0"/>
                      </p:stCondLst>
                      <p:childTnLst>
                        <p:par>
                          <p:cTn id="22" fill="hold">
                            <p:stCondLst>
                              <p:cond delay="0"/>
                            </p:stCondLst>
                            <p:childTnLst>
                              <p:par>
                                <p:cTn id="23" presetID="8" presetClass="emph" presetSubtype="0" fill="hold" nodeType="clickEffect">
                                  <p:stCondLst>
                                    <p:cond delay="0"/>
                                  </p:stCondLst>
                                  <p:childTnLst>
                                    <p:animRot by="21600000">
                                      <p:cBhvr>
                                        <p:cTn id="24" dur="10000" fill="hold"/>
                                        <p:tgtEl>
                                          <p:spTgt spid="22"/>
                                        </p:tgtEl>
                                        <p:attrNameLst>
                                          <p:attrName>r</p:attrName>
                                        </p:attrNameLst>
                                      </p:cBhvr>
                                    </p:animRot>
                                  </p:childTnLst>
                                </p:cTn>
                              </p:par>
                            </p:childTnLst>
                          </p:cTn>
                        </p:par>
                        <p:par>
                          <p:cTn id="25" fill="hold">
                            <p:stCondLst>
                              <p:cond delay="10000"/>
                            </p:stCondLst>
                            <p:childTnLst>
                              <p:par>
                                <p:cTn id="26" presetID="53" presetClass="entr" presetSubtype="16" fill="hold" nodeType="after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3000" fill="hold"/>
                                        <p:tgtEl>
                                          <p:spTgt spid="17"/>
                                        </p:tgtEl>
                                        <p:attrNameLst>
                                          <p:attrName>ppt_w</p:attrName>
                                        </p:attrNameLst>
                                      </p:cBhvr>
                                      <p:tavLst>
                                        <p:tav tm="0">
                                          <p:val>
                                            <p:fltVal val="0"/>
                                          </p:val>
                                        </p:tav>
                                        <p:tav tm="100000">
                                          <p:val>
                                            <p:strVal val="#ppt_w"/>
                                          </p:val>
                                        </p:tav>
                                      </p:tavLst>
                                    </p:anim>
                                    <p:anim calcmode="lin" valueType="num">
                                      <p:cBhvr>
                                        <p:cTn id="29" dur="3000" fill="hold"/>
                                        <p:tgtEl>
                                          <p:spTgt spid="17"/>
                                        </p:tgtEl>
                                        <p:attrNameLst>
                                          <p:attrName>ppt_h</p:attrName>
                                        </p:attrNameLst>
                                      </p:cBhvr>
                                      <p:tavLst>
                                        <p:tav tm="0">
                                          <p:val>
                                            <p:fltVal val="0"/>
                                          </p:val>
                                        </p:tav>
                                        <p:tav tm="100000">
                                          <p:val>
                                            <p:strVal val="#ppt_h"/>
                                          </p:val>
                                        </p:tav>
                                      </p:tavLst>
                                    </p:anim>
                                    <p:animEffect transition="in" filter="fade">
                                      <p:cBhvr>
                                        <p:cTn id="30" dur="3000"/>
                                        <p:tgtEl>
                                          <p:spTgt spid="17"/>
                                        </p:tgtEl>
                                      </p:cBhvr>
                                    </p:animEffec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20"/>
                  </p:tgtEl>
                </p:cond>
              </p:nextCondLst>
            </p:seq>
            <p:seq concurrent="1" nextAc="seek">
              <p:cTn id="31" restart="whenNotActive" fill="hold" evtFilter="cancelBubble" nodeType="interactiveSeq">
                <p:stCondLst>
                  <p:cond evt="onClick" delay="0">
                    <p:tgtEl>
                      <p:spTgt spid="29"/>
                    </p:tgtEl>
                  </p:cond>
                </p:stCondLst>
                <p:endSync evt="end" delay="0">
                  <p:rtn val="all"/>
                </p:endSync>
                <p:childTnLst>
                  <p:par>
                    <p:cTn id="32" fill="hold">
                      <p:stCondLst>
                        <p:cond delay="0"/>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fade">
                                      <p:cBhvr>
                                        <p:cTn id="36" dur="500"/>
                                        <p:tgtEl>
                                          <p:spTgt spid="3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500"/>
                                        <p:tgtEl>
                                          <p:spTgt spid="34"/>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xit" presetSubtype="0" fill="hold" nodeType="clickEffect">
                                  <p:stCondLst>
                                    <p:cond delay="0"/>
                                  </p:stCondLst>
                                  <p:childTnLst>
                                    <p:set>
                                      <p:cBhvr>
                                        <p:cTn id="43" dur="1" fill="hold">
                                          <p:stCondLst>
                                            <p:cond delay="0"/>
                                          </p:stCondLst>
                                        </p:cTn>
                                        <p:tgtEl>
                                          <p:spTgt spid="33"/>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46" restart="whenNotActive" fill="hold" evtFilter="cancelBubble" nodeType="interactiveSeq">
                <p:stCondLst>
                  <p:cond evt="onClick" delay="0">
                    <p:tgtEl>
                      <p:spTgt spid="32"/>
                    </p:tgtEl>
                  </p:cond>
                </p:stCondLst>
                <p:endSync evt="end" delay="0">
                  <p:rtn val="all"/>
                </p:endSync>
                <p:childTnLst>
                  <p:par>
                    <p:cTn id="47" fill="hold">
                      <p:stCondLst>
                        <p:cond delay="0"/>
                      </p:stCondLst>
                      <p:childTnLst>
                        <p:par>
                          <p:cTn id="48" fill="hold">
                            <p:stCondLst>
                              <p:cond delay="0"/>
                            </p:stCondLst>
                            <p:childTnLst>
                              <p:par>
                                <p:cTn id="49" presetID="10" presetClass="entr" presetSubtype="0" fill="hold" nodeType="withEffect">
                                  <p:stCondLst>
                                    <p:cond delay="0"/>
                                  </p:stCondLst>
                                  <p:childTnLst>
                                    <p:set>
                                      <p:cBhvr>
                                        <p:cTn id="50" dur="1" fill="hold">
                                          <p:stCondLst>
                                            <p:cond delay="0"/>
                                          </p:stCondLst>
                                        </p:cTn>
                                        <p:tgtEl>
                                          <p:spTgt spid="37"/>
                                        </p:tgtEl>
                                        <p:attrNameLst>
                                          <p:attrName>style.visibility</p:attrName>
                                        </p:attrNameLst>
                                      </p:cBhvr>
                                      <p:to>
                                        <p:strVal val="visible"/>
                                      </p:to>
                                    </p:set>
                                    <p:animEffect transition="in" filter="fade">
                                      <p:cBhvr>
                                        <p:cTn id="51" dur="500"/>
                                        <p:tgtEl>
                                          <p:spTgt spid="37"/>
                                        </p:tgtEl>
                                      </p:cBhvr>
                                    </p:animEffect>
                                  </p:childTnLst>
                                </p:cTn>
                              </p:par>
                            </p:childTnLst>
                          </p:cTn>
                        </p:par>
                      </p:childTnLst>
                    </p:cTn>
                  </p:par>
                </p:childTnLst>
              </p:cTn>
              <p:nextCondLst>
                <p:cond evt="onClick" delay="0">
                  <p:tgtEl>
                    <p:spTgt spid="32"/>
                  </p:tgtEl>
                </p:cond>
              </p:nextCondLst>
            </p:seq>
            <p:seq concurrent="1" nextAc="seek">
              <p:cTn id="52" restart="whenNotActive" fill="hold" evtFilter="cancelBubble" nodeType="interactiveSeq">
                <p:stCondLst>
                  <p:cond evt="onClick" delay="0">
                    <p:tgtEl>
                      <p:spTgt spid="31"/>
                    </p:tgtEl>
                  </p:cond>
                </p:stCondLst>
                <p:endSync evt="end" delay="0">
                  <p:rtn val="all"/>
                </p:endSync>
                <p:childTnLst>
                  <p:par>
                    <p:cTn id="53" fill="hold">
                      <p:stCondLst>
                        <p:cond delay="0"/>
                      </p:stCondLst>
                      <p:childTnLst>
                        <p:par>
                          <p:cTn id="54" fill="hold">
                            <p:stCondLst>
                              <p:cond delay="0"/>
                            </p:stCondLst>
                            <p:childTnLst>
                              <p:par>
                                <p:cTn id="55" presetID="10" presetClass="entr" presetSubtype="0" fill="hold" nodeType="with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fade">
                                      <p:cBhvr>
                                        <p:cTn id="57" dur="500"/>
                                        <p:tgtEl>
                                          <p:spTgt spid="35"/>
                                        </p:tgtEl>
                                      </p:cBhvr>
                                    </p:animEffect>
                                  </p:childTnLst>
                                </p:cTn>
                              </p:par>
                            </p:childTnLst>
                          </p:cTn>
                        </p:par>
                      </p:childTnLst>
                    </p:cTn>
                  </p:par>
                </p:childTnLst>
              </p:cTn>
              <p:nextCondLst>
                <p:cond evt="onClick" delay="0">
                  <p:tgtEl>
                    <p:spTgt spid="31"/>
                  </p:tgtEl>
                </p:cond>
              </p:nextCondLst>
            </p:seq>
            <p:seq concurrent="1" nextAc="seek">
              <p:cTn id="58" restart="whenNotActive" fill="hold" evtFilter="cancelBubble" nodeType="interactiveSeq">
                <p:stCondLst>
                  <p:cond evt="onClick" delay="0">
                    <p:tgtEl>
                      <p:spTgt spid="30"/>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nodeType="with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fade">
                                      <p:cBhvr>
                                        <p:cTn id="63" dur="500"/>
                                        <p:tgtEl>
                                          <p:spTgt spid="36"/>
                                        </p:tgtEl>
                                      </p:cBhvr>
                                    </p:animEffect>
                                  </p:childTnLst>
                                </p:cTn>
                              </p:par>
                            </p:childTnLst>
                          </p:cTn>
                        </p:par>
                      </p:childTnLst>
                    </p:cTn>
                  </p:par>
                </p:childTnLst>
              </p:cTn>
              <p:nextCondLst>
                <p:cond evt="onClick" delay="0">
                  <p:tgtEl>
                    <p:spTgt spid="30"/>
                  </p:tgtEl>
                </p:cond>
              </p:nextCondLst>
            </p:seq>
          </p:childTnLst>
        </p:cTn>
      </p:par>
    </p:tnLst>
    <p:bldLst>
      <p:bldP spid="29" grpId="0" animBg="1"/>
      <p:bldP spid="30" grpId="0" animBg="1"/>
      <p:bldP spid="31" grpId="0" animBg="1"/>
      <p:bldP spid="32" grpId="0" animBg="1"/>
      <p:bldP spid="34" grpId="0"/>
      <p:bldP spid="34"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ction Button: Go Home 5">
            <a:hlinkClick r:id="rId4" action="ppaction://hlinksldjump" highlightClick="1"/>
            <a:extLst>
              <a:ext uri="{FF2B5EF4-FFF2-40B4-BE49-F238E27FC236}">
                <a16:creationId xmlns:a16="http://schemas.microsoft.com/office/drawing/2014/main" id="{144A0DB5-B0E5-4013-BE07-7AA0AF0BA44E}"/>
              </a:ext>
            </a:extLst>
          </p:cNvPr>
          <p:cNvSpPr/>
          <p:nvPr/>
        </p:nvSpPr>
        <p:spPr>
          <a:xfrm>
            <a:off x="10499051" y="5617136"/>
            <a:ext cx="944880" cy="846455"/>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1">
            <a:extLst>
              <a:ext uri="{FF2B5EF4-FFF2-40B4-BE49-F238E27FC236}">
                <a16:creationId xmlns:a16="http://schemas.microsoft.com/office/drawing/2014/main" id="{558246EB-A63E-4031-9E87-156A56C0DE05}"/>
              </a:ext>
            </a:extLst>
          </p:cNvPr>
          <p:cNvSpPr/>
          <p:nvPr/>
        </p:nvSpPr>
        <p:spPr>
          <a:xfrm>
            <a:off x="1096860" y="990281"/>
            <a:ext cx="8100928" cy="1085850"/>
          </a:xfrm>
          <a:prstGeom prst="roundRect">
            <a:avLst/>
          </a:prstGeom>
          <a:solidFill>
            <a:schemeClr val="accent2">
              <a:lumMod val="40000"/>
              <a:lumOff val="60000"/>
            </a:schemeClr>
          </a:solidFill>
        </p:spPr>
        <p:style>
          <a:lnRef idx="1">
            <a:schemeClr val="accent3"/>
          </a:lnRef>
          <a:fillRef idx="2">
            <a:schemeClr val="accent3"/>
          </a:fillRef>
          <a:effectRef idx="1">
            <a:schemeClr val="accent3"/>
          </a:effectRef>
          <a:fontRef idx="minor">
            <a:schemeClr val="dk1"/>
          </a:fontRef>
        </p:style>
        <p:txBody>
          <a:bodyPr anchor="ctr"/>
          <a:lstStyle/>
          <a:p>
            <a:r>
              <a:rPr lang="en-US" sz="2400"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Câu</a:t>
            </a:r>
            <a:r>
              <a:rPr lang="en-GB" sz="2400" b="1" dirty="0">
                <a:latin typeface="Times New Roman" panose="02020603050405020304" pitchFamily="18" charset="0"/>
                <a:cs typeface="Times New Roman" panose="02020603050405020304" pitchFamily="18" charset="0"/>
              </a:rPr>
              <a:t> 7:  </a:t>
            </a:r>
            <a:r>
              <a:rPr lang="en-GB" sz="2400" b="1" dirty="0" err="1">
                <a:latin typeface="Times New Roman" panose="02020603050405020304" pitchFamily="18" charset="0"/>
                <a:cs typeface="Times New Roman" panose="02020603050405020304" pitchFamily="18" charset="0"/>
              </a:rPr>
              <a:t>Giáo</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viên</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là</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nghề</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nghiệp</a:t>
            </a:r>
            <a:r>
              <a:rPr lang="en-GB" sz="2400" b="1" dirty="0">
                <a:latin typeface="Times New Roman" panose="02020603050405020304" pitchFamily="18" charset="0"/>
                <a:cs typeface="Times New Roman" panose="02020603050405020304" pitchFamily="18" charset="0"/>
              </a:rPr>
              <a:t> STEM </a:t>
            </a:r>
            <a:r>
              <a:rPr lang="en-GB" sz="2400" b="1" dirty="0" err="1">
                <a:latin typeface="Times New Roman" panose="02020603050405020304" pitchFamily="18" charset="0"/>
                <a:cs typeface="Times New Roman" panose="02020603050405020304" pitchFamily="18" charset="0"/>
              </a:rPr>
              <a:t>trong</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trường</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hợp</a:t>
            </a:r>
            <a:r>
              <a:rPr lang="en-GB" sz="2400" b="1" dirty="0">
                <a:latin typeface="Times New Roman" panose="02020603050405020304" pitchFamily="18" charset="0"/>
                <a:cs typeface="Times New Roman" panose="02020603050405020304" pitchFamily="18" charset="0"/>
              </a:rPr>
              <a:t>:</a:t>
            </a:r>
            <a:endParaRPr lang="en-GB" sz="2400" dirty="0">
              <a:latin typeface="Times New Roman" panose="02020603050405020304" pitchFamily="18" charset="0"/>
              <a:cs typeface="Times New Roman" panose="02020603050405020304" pitchFamily="18" charset="0"/>
            </a:endParaRPr>
          </a:p>
        </p:txBody>
      </p:sp>
      <p:grpSp>
        <p:nvGrpSpPr>
          <p:cNvPr id="17" name="times up">
            <a:extLst>
              <a:ext uri="{FF2B5EF4-FFF2-40B4-BE49-F238E27FC236}">
                <a16:creationId xmlns:a16="http://schemas.microsoft.com/office/drawing/2014/main" id="{3C5B5772-8CD7-477E-BBD7-4F1C5EC44B1C}"/>
              </a:ext>
            </a:extLst>
          </p:cNvPr>
          <p:cNvGrpSpPr>
            <a:grpSpLocks/>
          </p:cNvGrpSpPr>
          <p:nvPr/>
        </p:nvGrpSpPr>
        <p:grpSpPr bwMode="auto">
          <a:xfrm>
            <a:off x="10187265" y="1824196"/>
            <a:ext cx="1033913" cy="593211"/>
            <a:chOff x="3903933" y="-304827"/>
            <a:chExt cx="3050382" cy="709988"/>
          </a:xfrm>
        </p:grpSpPr>
        <p:sp>
          <p:nvSpPr>
            <p:cNvPr id="18" name="Rounded Rectangle 21">
              <a:extLst>
                <a:ext uri="{FF2B5EF4-FFF2-40B4-BE49-F238E27FC236}">
                  <a16:creationId xmlns:a16="http://schemas.microsoft.com/office/drawing/2014/main" id="{C2743C76-8A0A-4EC1-AA76-7E7A8538CF57}"/>
                </a:ext>
              </a:extLst>
            </p:cNvPr>
            <p:cNvSpPr/>
            <p:nvPr/>
          </p:nvSpPr>
          <p:spPr>
            <a:xfrm>
              <a:off x="4317424" y="-304827"/>
              <a:ext cx="2636891" cy="697560"/>
            </a:xfrm>
            <a:prstGeom prst="roundRect">
              <a:avLst/>
            </a:prstGeom>
            <a:solidFill>
              <a:srgbClr val="FFC000"/>
            </a:solidFill>
            <a:ln w="12700" cap="flat" cmpd="sng" algn="ctr">
              <a:noFill/>
              <a:prstDash val="solid"/>
              <a:miter lim="800000"/>
            </a:ln>
            <a:effectLst/>
          </p:spPr>
          <p:txBody>
            <a:bodyPr anchor="ctr"/>
            <a:lstStyle/>
            <a:p>
              <a:pPr algn="ctr">
                <a:defRPr/>
              </a:pPr>
              <a:endParaRPr lang="en-GB" sz="2100" kern="0" dirty="0">
                <a:solidFill>
                  <a:sysClr val="window" lastClr="FFFFFF"/>
                </a:solidFill>
              </a:endParaRPr>
            </a:p>
          </p:txBody>
        </p:sp>
        <p:sp>
          <p:nvSpPr>
            <p:cNvPr id="19" name="Rounded Rectangle 22">
              <a:extLst>
                <a:ext uri="{FF2B5EF4-FFF2-40B4-BE49-F238E27FC236}">
                  <a16:creationId xmlns:a16="http://schemas.microsoft.com/office/drawing/2014/main" id="{A8718EEE-0A4C-4E6F-84E7-C2CB8E84853A}"/>
                </a:ext>
              </a:extLst>
            </p:cNvPr>
            <p:cNvSpPr/>
            <p:nvPr/>
          </p:nvSpPr>
          <p:spPr>
            <a:xfrm>
              <a:off x="3903933" y="-292399"/>
              <a:ext cx="2636894" cy="697560"/>
            </a:xfrm>
            <a:prstGeom prst="roundRect">
              <a:avLst/>
            </a:prstGeom>
            <a:solidFill>
              <a:srgbClr val="FFC000"/>
            </a:solidFill>
            <a:ln w="12700" cap="flat" cmpd="sng" algn="ctr">
              <a:noFill/>
              <a:prstDash val="solid"/>
              <a:miter lim="800000"/>
            </a:ln>
            <a:effectLst/>
          </p:spPr>
          <p:txBody>
            <a:bodyPr anchor="ctr"/>
            <a:lstStyle/>
            <a:p>
              <a:pPr algn="ctr">
                <a:defRPr/>
              </a:pPr>
              <a:r>
                <a:rPr lang="en-GB" kern="0" dirty="0" err="1">
                  <a:solidFill>
                    <a:sysClr val="window" lastClr="FFFFFF"/>
                  </a:solidFill>
                </a:rPr>
                <a:t>Hết</a:t>
              </a:r>
              <a:r>
                <a:rPr lang="en-GB" kern="0" dirty="0">
                  <a:solidFill>
                    <a:sysClr val="window" lastClr="FFFFFF"/>
                  </a:solidFill>
                </a:rPr>
                <a:t> </a:t>
              </a:r>
              <a:r>
                <a:rPr lang="en-GB" kern="0" dirty="0" err="1">
                  <a:solidFill>
                    <a:sysClr val="window" lastClr="FFFFFF"/>
                  </a:solidFill>
                </a:rPr>
                <a:t>Giờ</a:t>
              </a:r>
              <a:endParaRPr lang="en-GB" kern="0" dirty="0">
                <a:solidFill>
                  <a:sysClr val="window" lastClr="FFFFFF"/>
                </a:solidFill>
              </a:endParaRPr>
            </a:p>
          </p:txBody>
        </p:sp>
      </p:grpSp>
      <p:sp>
        <p:nvSpPr>
          <p:cNvPr id="20" name="Rectangle 19">
            <a:extLst>
              <a:ext uri="{FF2B5EF4-FFF2-40B4-BE49-F238E27FC236}">
                <a16:creationId xmlns:a16="http://schemas.microsoft.com/office/drawing/2014/main" id="{53F55FC7-F099-460E-A46E-B9AB915A9378}"/>
              </a:ext>
            </a:extLst>
          </p:cNvPr>
          <p:cNvSpPr/>
          <p:nvPr/>
        </p:nvSpPr>
        <p:spPr>
          <a:xfrm>
            <a:off x="10428566" y="511867"/>
            <a:ext cx="411162" cy="228600"/>
          </a:xfrm>
          <a:prstGeom prst="rect">
            <a:avLst/>
          </a:prstGeom>
          <a:solidFill>
            <a:sysClr val="window" lastClr="FFFFFF"/>
          </a:solidFill>
          <a:ln w="12700" cap="flat" cmpd="sng" algn="ctr">
            <a:solidFill>
              <a:srgbClr val="FFC000"/>
            </a:solidFill>
            <a:prstDash val="solid"/>
            <a:miter lim="800000"/>
          </a:ln>
          <a:effectLst/>
        </p:spPr>
        <p:txBody>
          <a:bodyPr anchor="ctr"/>
          <a:lstStyle/>
          <a:p>
            <a:pPr algn="ctr">
              <a:defRPr/>
            </a:pPr>
            <a:r>
              <a:rPr lang="en-US" sz="788" kern="0" dirty="0">
                <a:solidFill>
                  <a:srgbClr val="FF0000"/>
                </a:solidFill>
                <a:latin typeface="Calibri"/>
              </a:rPr>
              <a:t>START</a:t>
            </a:r>
          </a:p>
        </p:txBody>
      </p:sp>
      <p:pic>
        <p:nvPicPr>
          <p:cNvPr id="21" name="Picture 24">
            <a:extLst>
              <a:ext uri="{FF2B5EF4-FFF2-40B4-BE49-F238E27FC236}">
                <a16:creationId xmlns:a16="http://schemas.microsoft.com/office/drawing/2014/main" id="{27EABA43-F282-425A-996D-3CE4BA49F7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28529" y="740468"/>
            <a:ext cx="1027113"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 name="Clock hand spin">
            <a:extLst>
              <a:ext uri="{FF2B5EF4-FFF2-40B4-BE49-F238E27FC236}">
                <a16:creationId xmlns:a16="http://schemas.microsoft.com/office/drawing/2014/main" id="{AB5835DB-4607-4F87-B55C-89080D6431FA}"/>
              </a:ext>
            </a:extLst>
          </p:cNvPr>
          <p:cNvGrpSpPr>
            <a:grpSpLocks/>
          </p:cNvGrpSpPr>
          <p:nvPr/>
        </p:nvGrpSpPr>
        <p:grpSpPr bwMode="auto">
          <a:xfrm rot="1786145">
            <a:off x="10446028" y="1173854"/>
            <a:ext cx="393700" cy="382588"/>
            <a:chOff x="840573" y="2379277"/>
            <a:chExt cx="3829048" cy="3849975"/>
          </a:xfrm>
        </p:grpSpPr>
        <p:sp>
          <p:nvSpPr>
            <p:cNvPr id="23" name="Oval 28">
              <a:extLst>
                <a:ext uri="{FF2B5EF4-FFF2-40B4-BE49-F238E27FC236}">
                  <a16:creationId xmlns:a16="http://schemas.microsoft.com/office/drawing/2014/main" id="{3A98A016-CE89-4E89-A8D2-3E909D317122}"/>
                </a:ext>
              </a:extLst>
            </p:cNvPr>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sz="1350" kern="0" dirty="0">
                <a:solidFill>
                  <a:sysClr val="windowText" lastClr="000000"/>
                </a:solidFill>
              </a:endParaRPr>
            </a:p>
          </p:txBody>
        </p:sp>
        <p:sp>
          <p:nvSpPr>
            <p:cNvPr id="24" name="hour hand">
              <a:extLst>
                <a:ext uri="{FF2B5EF4-FFF2-40B4-BE49-F238E27FC236}">
                  <a16:creationId xmlns:a16="http://schemas.microsoft.com/office/drawing/2014/main" id="{8AA6B8C0-FFC6-430A-9FDA-B2F8878F2146}"/>
                </a:ext>
              </a:extLst>
            </p:cNvPr>
            <p:cNvSpPr>
              <a:spLocks/>
            </p:cNvSpPr>
            <p:nvPr/>
          </p:nvSpPr>
          <p:spPr bwMode="auto">
            <a:xfrm>
              <a:off x="2131094" y="3232760"/>
              <a:ext cx="602144" cy="942529"/>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sz="1350" kern="0" dirty="0">
                <a:solidFill>
                  <a:sysClr val="windowText" lastClr="000000"/>
                </a:solidFill>
              </a:endParaRPr>
            </a:p>
          </p:txBody>
        </p:sp>
      </p:grpSp>
      <p:sp>
        <p:nvSpPr>
          <p:cNvPr id="25" name="TextBox 24">
            <a:extLst>
              <a:ext uri="{FF2B5EF4-FFF2-40B4-BE49-F238E27FC236}">
                <a16:creationId xmlns:a16="http://schemas.microsoft.com/office/drawing/2014/main" id="{6CAF46CC-5B39-419F-A6E0-AAA47D934574}"/>
              </a:ext>
            </a:extLst>
          </p:cNvPr>
          <p:cNvSpPr txBox="1"/>
          <p:nvPr/>
        </p:nvSpPr>
        <p:spPr>
          <a:xfrm>
            <a:off x="10761941" y="1207192"/>
            <a:ext cx="209550" cy="207962"/>
          </a:xfrm>
          <a:prstGeom prst="rect">
            <a:avLst/>
          </a:prstGeom>
          <a:noFill/>
        </p:spPr>
        <p:txBody>
          <a:bodyPr>
            <a:spAutoFit/>
          </a:bodyPr>
          <a:lstStyle/>
          <a:p>
            <a:pPr>
              <a:defRPr/>
            </a:pPr>
            <a:r>
              <a:rPr lang="en-US" sz="750" b="1" kern="0" dirty="0">
                <a:solidFill>
                  <a:srgbClr val="99B2C8"/>
                </a:solidFill>
              </a:rPr>
              <a:t>3</a:t>
            </a:r>
          </a:p>
        </p:txBody>
      </p:sp>
      <p:sp>
        <p:nvSpPr>
          <p:cNvPr id="26" name="TextBox 25">
            <a:extLst>
              <a:ext uri="{FF2B5EF4-FFF2-40B4-BE49-F238E27FC236}">
                <a16:creationId xmlns:a16="http://schemas.microsoft.com/office/drawing/2014/main" id="{A1758B04-0F2A-4C18-A667-67BBF1EC98EF}"/>
              </a:ext>
            </a:extLst>
          </p:cNvPr>
          <p:cNvSpPr txBox="1"/>
          <p:nvPr/>
        </p:nvSpPr>
        <p:spPr>
          <a:xfrm>
            <a:off x="10571442" y="1397692"/>
            <a:ext cx="255587" cy="207962"/>
          </a:xfrm>
          <a:prstGeom prst="rect">
            <a:avLst/>
          </a:prstGeom>
          <a:noFill/>
        </p:spPr>
        <p:txBody>
          <a:bodyPr>
            <a:spAutoFit/>
          </a:bodyPr>
          <a:lstStyle/>
          <a:p>
            <a:pPr>
              <a:defRPr/>
            </a:pPr>
            <a:r>
              <a:rPr lang="en-US" sz="750" b="1" kern="0" dirty="0">
                <a:solidFill>
                  <a:srgbClr val="99B2C8"/>
                </a:solidFill>
              </a:rPr>
              <a:t>6</a:t>
            </a:r>
          </a:p>
        </p:txBody>
      </p:sp>
      <p:sp>
        <p:nvSpPr>
          <p:cNvPr id="27" name="TextBox 26">
            <a:extLst>
              <a:ext uri="{FF2B5EF4-FFF2-40B4-BE49-F238E27FC236}">
                <a16:creationId xmlns:a16="http://schemas.microsoft.com/office/drawing/2014/main" id="{B1D0398F-7E7A-43D1-9905-402DDFA9B800}"/>
              </a:ext>
            </a:extLst>
          </p:cNvPr>
          <p:cNvSpPr txBox="1"/>
          <p:nvPr/>
        </p:nvSpPr>
        <p:spPr>
          <a:xfrm>
            <a:off x="10312678" y="1235767"/>
            <a:ext cx="230188" cy="207962"/>
          </a:xfrm>
          <a:prstGeom prst="rect">
            <a:avLst/>
          </a:prstGeom>
          <a:noFill/>
        </p:spPr>
        <p:txBody>
          <a:bodyPr>
            <a:spAutoFit/>
          </a:bodyPr>
          <a:lstStyle/>
          <a:p>
            <a:pPr>
              <a:defRPr/>
            </a:pPr>
            <a:r>
              <a:rPr lang="en-US" sz="750" b="1" kern="0" dirty="0">
                <a:solidFill>
                  <a:srgbClr val="99B2C8"/>
                </a:solidFill>
              </a:rPr>
              <a:t>9</a:t>
            </a:r>
          </a:p>
        </p:txBody>
      </p:sp>
      <p:sp>
        <p:nvSpPr>
          <p:cNvPr id="28" name="TextBox 27">
            <a:extLst>
              <a:ext uri="{FF2B5EF4-FFF2-40B4-BE49-F238E27FC236}">
                <a16:creationId xmlns:a16="http://schemas.microsoft.com/office/drawing/2014/main" id="{12BBCA45-98A8-417A-88EA-CA5E1905883A}"/>
              </a:ext>
            </a:extLst>
          </p:cNvPr>
          <p:cNvSpPr txBox="1"/>
          <p:nvPr/>
        </p:nvSpPr>
        <p:spPr>
          <a:xfrm>
            <a:off x="10525404" y="1023042"/>
            <a:ext cx="277813" cy="323850"/>
          </a:xfrm>
          <a:prstGeom prst="rect">
            <a:avLst/>
          </a:prstGeom>
          <a:noFill/>
        </p:spPr>
        <p:txBody>
          <a:bodyPr>
            <a:spAutoFit/>
          </a:bodyPr>
          <a:lstStyle/>
          <a:p>
            <a:pPr>
              <a:defRPr/>
            </a:pPr>
            <a:r>
              <a:rPr lang="en-US" sz="750" b="1" kern="0" dirty="0">
                <a:solidFill>
                  <a:srgbClr val="99B2C8"/>
                </a:solidFill>
              </a:rPr>
              <a:t>12</a:t>
            </a:r>
          </a:p>
        </p:txBody>
      </p:sp>
      <p:sp>
        <p:nvSpPr>
          <p:cNvPr id="29" name="TextBox 28">
            <a:extLst>
              <a:ext uri="{FF2B5EF4-FFF2-40B4-BE49-F238E27FC236}">
                <a16:creationId xmlns:a16="http://schemas.microsoft.com/office/drawing/2014/main" id="{2ED1606E-6205-4400-9F60-2799AF3697B9}"/>
              </a:ext>
            </a:extLst>
          </p:cNvPr>
          <p:cNvSpPr txBox="1"/>
          <p:nvPr/>
        </p:nvSpPr>
        <p:spPr>
          <a:xfrm>
            <a:off x="793825" y="3317876"/>
            <a:ext cx="9103210" cy="461665"/>
          </a:xfrm>
          <a:prstGeom prst="rect">
            <a:avLst/>
          </a:prstGeom>
          <a:solidFill>
            <a:schemeClr val="accent1">
              <a:lumMod val="20000"/>
              <a:lumOff val="80000"/>
            </a:schemeClr>
          </a:solidFill>
        </p:spPr>
        <p:style>
          <a:lnRef idx="1">
            <a:schemeClr val="accent4"/>
          </a:lnRef>
          <a:fillRef idx="2">
            <a:schemeClr val="accent4"/>
          </a:fillRef>
          <a:effectRef idx="1">
            <a:schemeClr val="accent4"/>
          </a:effectRef>
          <a:fontRef idx="minor">
            <a:schemeClr val="dk1"/>
          </a:fontRef>
        </p:style>
        <p:txBody>
          <a:bodyPr wrap="square">
            <a:spAutoFit/>
          </a:bodyPr>
          <a:lstStyle/>
          <a:p>
            <a:pPr>
              <a:defRPr/>
            </a:pPr>
            <a:r>
              <a:rPr lang="en-US" sz="2400" dirty="0">
                <a:solidFill>
                  <a:prstClr val="black"/>
                </a:solidFill>
                <a:latin typeface="Times New Roman" pitchFamily="18" charset="0"/>
                <a:cs typeface="Times New Roman" pitchFamily="18" charset="0"/>
              </a:rPr>
              <a:t>B: </a:t>
            </a:r>
            <a:r>
              <a:rPr lang="en-GB" sz="2400" dirty="0" err="1">
                <a:latin typeface="Times New Roman" panose="02020603050405020304" pitchFamily="18" charset="0"/>
                <a:cs typeface="Times New Roman" panose="02020603050405020304" pitchFamily="18" charset="0"/>
              </a:rPr>
              <a:t>dạy</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các</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môn</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học</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toán</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vật</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lý</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hóa</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học</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sinh</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học</a:t>
            </a:r>
            <a:r>
              <a:rPr lang="en-GB" sz="2400" dirty="0">
                <a:latin typeface="Times New Roman" panose="02020603050405020304" pitchFamily="18" charset="0"/>
                <a:cs typeface="Times New Roman" panose="02020603050405020304" pitchFamily="18" charset="0"/>
              </a:rPr>
              <a:t>, tin </a:t>
            </a:r>
            <a:r>
              <a:rPr lang="en-GB" sz="2400" dirty="0" err="1">
                <a:latin typeface="Times New Roman" panose="02020603050405020304" pitchFamily="18" charset="0"/>
                <a:cs typeface="Times New Roman" panose="02020603050405020304" pitchFamily="18" charset="0"/>
              </a:rPr>
              <a:t>học</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công</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nghệ</a:t>
            </a:r>
            <a:endParaRPr lang="en-GB" sz="2400" dirty="0">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997E0BCC-C3CF-4F0D-AF10-D82582D2CA1E}"/>
              </a:ext>
            </a:extLst>
          </p:cNvPr>
          <p:cNvSpPr txBox="1"/>
          <p:nvPr/>
        </p:nvSpPr>
        <p:spPr>
          <a:xfrm>
            <a:off x="912888" y="4813301"/>
            <a:ext cx="9026066" cy="830997"/>
          </a:xfrm>
          <a:prstGeom prst="rect">
            <a:avLst/>
          </a:prstGeom>
          <a:solidFill>
            <a:schemeClr val="accent1">
              <a:lumMod val="20000"/>
              <a:lumOff val="80000"/>
            </a:schemeClr>
          </a:solidFill>
        </p:spPr>
        <p:style>
          <a:lnRef idx="1">
            <a:schemeClr val="accent4"/>
          </a:lnRef>
          <a:fillRef idx="2">
            <a:schemeClr val="accent4"/>
          </a:fillRef>
          <a:effectRef idx="1">
            <a:schemeClr val="accent4"/>
          </a:effectRef>
          <a:fontRef idx="minor">
            <a:schemeClr val="dk1"/>
          </a:fontRef>
        </p:style>
        <p:txBody>
          <a:bodyPr wrap="square">
            <a:spAutoFit/>
          </a:bodyPr>
          <a:lstStyle/>
          <a:p>
            <a:pPr>
              <a:defRPr/>
            </a:pPr>
            <a:r>
              <a:rPr lang="en-US" sz="2400" dirty="0">
                <a:solidFill>
                  <a:prstClr val="black"/>
                </a:solidFill>
                <a:latin typeface="Times New Roman" pitchFamily="18" charset="0"/>
                <a:cs typeface="Times New Roman" pitchFamily="18" charset="0"/>
              </a:rPr>
              <a:t>D: </a:t>
            </a:r>
            <a:r>
              <a:rPr lang="en-GB" sz="2400" dirty="0" err="1">
                <a:latin typeface="Times New Roman" panose="02020603050405020304" pitchFamily="18" charset="0"/>
                <a:cs typeface="Times New Roman" panose="02020603050405020304" pitchFamily="18" charset="0"/>
              </a:rPr>
              <a:t>dạy</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các</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môn</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học</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toán</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nghệ</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thuật</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hóa</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học</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sinh</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học</a:t>
            </a:r>
            <a:r>
              <a:rPr lang="en-GB" sz="2400" dirty="0">
                <a:latin typeface="Times New Roman" panose="02020603050405020304" pitchFamily="18" charset="0"/>
                <a:cs typeface="Times New Roman" panose="02020603050405020304" pitchFamily="18" charset="0"/>
              </a:rPr>
              <a:t>, tin </a:t>
            </a:r>
            <a:r>
              <a:rPr lang="en-GB" sz="2400" dirty="0" err="1">
                <a:latin typeface="Times New Roman" panose="02020603050405020304" pitchFamily="18" charset="0"/>
                <a:cs typeface="Times New Roman" panose="02020603050405020304" pitchFamily="18" charset="0"/>
              </a:rPr>
              <a:t>học</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công</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nghệ</a:t>
            </a:r>
            <a:endParaRPr lang="en-GB" sz="2400" dirty="0">
              <a:latin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id="{9B8256AE-C3B3-4B91-9B4B-710671AA6E51}"/>
              </a:ext>
            </a:extLst>
          </p:cNvPr>
          <p:cNvSpPr txBox="1"/>
          <p:nvPr/>
        </p:nvSpPr>
        <p:spPr>
          <a:xfrm>
            <a:off x="825574" y="4067176"/>
            <a:ext cx="9062610" cy="461665"/>
          </a:xfrm>
          <a:prstGeom prst="rect">
            <a:avLst/>
          </a:prstGeom>
          <a:solidFill>
            <a:schemeClr val="accent1">
              <a:lumMod val="20000"/>
              <a:lumOff val="80000"/>
            </a:schemeClr>
          </a:solidFill>
        </p:spPr>
        <p:style>
          <a:lnRef idx="1">
            <a:schemeClr val="accent4"/>
          </a:lnRef>
          <a:fillRef idx="2">
            <a:schemeClr val="accent4"/>
          </a:fillRef>
          <a:effectRef idx="1">
            <a:schemeClr val="accent4"/>
          </a:effectRef>
          <a:fontRef idx="minor">
            <a:schemeClr val="dk1"/>
          </a:fontRef>
        </p:style>
        <p:txBody>
          <a:bodyPr wrap="square">
            <a:spAutoFit/>
          </a:bodyPr>
          <a:lstStyle/>
          <a:p>
            <a:pPr>
              <a:defRPr/>
            </a:pPr>
            <a:r>
              <a:rPr lang="en-GB" sz="2400" dirty="0">
                <a:latin typeface="Times New Roman" panose="02020603050405020304" pitchFamily="18" charset="0"/>
                <a:cs typeface="Times New Roman" panose="02020603050405020304" pitchFamily="18" charset="0"/>
              </a:rPr>
              <a:t>C. </a:t>
            </a:r>
            <a:r>
              <a:rPr lang="en-GB" sz="2400" dirty="0" err="1">
                <a:latin typeface="Times New Roman" panose="02020603050405020304" pitchFamily="18" charset="0"/>
                <a:cs typeface="Times New Roman" panose="02020603050405020304" pitchFamily="18" charset="0"/>
              </a:rPr>
              <a:t>dạy</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các</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môn</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học</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toán</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vật</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lý</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hóa</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học</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sinh</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học</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văn</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học</a:t>
            </a:r>
            <a:r>
              <a:rPr lang="en-GB" sz="2400" dirty="0">
                <a:latin typeface="Times New Roman" panose="02020603050405020304" pitchFamily="18" charset="0"/>
                <a:cs typeface="Times New Roman" panose="02020603050405020304" pitchFamily="18" charset="0"/>
              </a:rPr>
              <a:t>.</a:t>
            </a:r>
            <a:endParaRPr lang="en-US" sz="2400" dirty="0">
              <a:solidFill>
                <a:prstClr val="black"/>
              </a:solidFill>
              <a:latin typeface="Times New Roman" pitchFamily="18" charset="0"/>
              <a:cs typeface="Times New Roman" pitchFamily="18" charset="0"/>
            </a:endParaRPr>
          </a:p>
        </p:txBody>
      </p:sp>
      <p:sp>
        <p:nvSpPr>
          <p:cNvPr id="32" name="TextBox 31">
            <a:extLst>
              <a:ext uri="{FF2B5EF4-FFF2-40B4-BE49-F238E27FC236}">
                <a16:creationId xmlns:a16="http://schemas.microsoft.com/office/drawing/2014/main" id="{FDCB59E1-88A9-42FE-8E69-84697C0D9D21}"/>
              </a:ext>
            </a:extLst>
          </p:cNvPr>
          <p:cNvSpPr txBox="1"/>
          <p:nvPr/>
        </p:nvSpPr>
        <p:spPr>
          <a:xfrm>
            <a:off x="793824" y="2676526"/>
            <a:ext cx="9103210" cy="461665"/>
          </a:xfrm>
          <a:prstGeom prst="rect">
            <a:avLst/>
          </a:prstGeom>
          <a:solidFill>
            <a:schemeClr val="accent1">
              <a:lumMod val="20000"/>
              <a:lumOff val="80000"/>
            </a:schemeClr>
          </a:solidFill>
        </p:spPr>
        <p:style>
          <a:lnRef idx="1">
            <a:schemeClr val="accent4"/>
          </a:lnRef>
          <a:fillRef idx="2">
            <a:schemeClr val="accent4"/>
          </a:fillRef>
          <a:effectRef idx="1">
            <a:schemeClr val="accent4"/>
          </a:effectRef>
          <a:fontRef idx="minor">
            <a:schemeClr val="dk1"/>
          </a:fontRef>
        </p:style>
        <p:txBody>
          <a:bodyPr wrap="square">
            <a:spAutoFit/>
          </a:bodyPr>
          <a:lstStyle/>
          <a:p>
            <a:pPr>
              <a:defRPr/>
            </a:pPr>
            <a:r>
              <a:rPr lang="en-US" sz="2400" dirty="0">
                <a:solidFill>
                  <a:prstClr val="black"/>
                </a:solidFill>
                <a:latin typeface="Times New Roman" pitchFamily="18" charset="0"/>
                <a:cs typeface="Times New Roman" pitchFamily="18" charset="0"/>
              </a:rPr>
              <a:t>A: </a:t>
            </a:r>
            <a:r>
              <a:rPr lang="en-GB" sz="2400" dirty="0" err="1">
                <a:latin typeface="Times New Roman" panose="02020603050405020304" pitchFamily="18" charset="0"/>
                <a:cs typeface="Times New Roman" panose="02020603050405020304" pitchFamily="18" charset="0"/>
              </a:rPr>
              <a:t>dạy</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các</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môn</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học</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toán</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vật</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lý</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nghệ</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thuật</a:t>
            </a:r>
            <a:r>
              <a:rPr lang="en-GB" sz="2400" dirty="0">
                <a:latin typeface="Times New Roman" panose="02020603050405020304" pitchFamily="18" charset="0"/>
                <a:cs typeface="Times New Roman" panose="02020603050405020304" pitchFamily="18" charset="0"/>
              </a:rPr>
              <a:t>, tin </a:t>
            </a:r>
            <a:r>
              <a:rPr lang="en-GB" sz="2400" dirty="0" err="1">
                <a:latin typeface="Times New Roman" panose="02020603050405020304" pitchFamily="18" charset="0"/>
                <a:cs typeface="Times New Roman" panose="02020603050405020304" pitchFamily="18" charset="0"/>
              </a:rPr>
              <a:t>học</a:t>
            </a:r>
            <a:r>
              <a:rPr lang="en-GB" sz="2400" dirty="0">
                <a:latin typeface="Times New Roman" panose="02020603050405020304" pitchFamily="18" charset="0"/>
                <a:cs typeface="Times New Roman" panose="02020603050405020304" pitchFamily="18" charset="0"/>
              </a:rPr>
              <a:t>.</a:t>
            </a:r>
            <a:endParaRPr lang="en-US" sz="2400" dirty="0">
              <a:solidFill>
                <a:prstClr val="black"/>
              </a:solidFill>
              <a:latin typeface="Times New Roman" pitchFamily="18" charset="0"/>
              <a:cs typeface="Times New Roman" pitchFamily="18" charset="0"/>
            </a:endParaRPr>
          </a:p>
        </p:txBody>
      </p:sp>
      <p:sp>
        <p:nvSpPr>
          <p:cNvPr id="33" name="Cloud 32">
            <a:extLst>
              <a:ext uri="{FF2B5EF4-FFF2-40B4-BE49-F238E27FC236}">
                <a16:creationId xmlns:a16="http://schemas.microsoft.com/office/drawing/2014/main" id="{5BD88F9B-9AC7-4D72-A63C-44E1FFCD771B}"/>
              </a:ext>
            </a:extLst>
          </p:cNvPr>
          <p:cNvSpPr/>
          <p:nvPr/>
        </p:nvSpPr>
        <p:spPr>
          <a:xfrm>
            <a:off x="5410200" y="2508251"/>
            <a:ext cx="2628900" cy="1647825"/>
          </a:xfrm>
          <a:prstGeom prst="cloud">
            <a:avLst/>
          </a:prstGeom>
          <a:solidFill>
            <a:schemeClr val="accent6"/>
          </a:solidFill>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n-US">
              <a:solidFill>
                <a:prstClr val="white"/>
              </a:solidFill>
            </a:endParaRPr>
          </a:p>
        </p:txBody>
      </p:sp>
      <p:sp>
        <p:nvSpPr>
          <p:cNvPr id="34" name="TextBox 33">
            <a:extLst>
              <a:ext uri="{FF2B5EF4-FFF2-40B4-BE49-F238E27FC236}">
                <a16:creationId xmlns:a16="http://schemas.microsoft.com/office/drawing/2014/main" id="{27F012B1-B1A1-4E0B-A45B-135B067A0C26}"/>
              </a:ext>
            </a:extLst>
          </p:cNvPr>
          <p:cNvSpPr txBox="1">
            <a:spLocks noChangeArrowheads="1"/>
          </p:cNvSpPr>
          <p:nvPr/>
        </p:nvSpPr>
        <p:spPr bwMode="auto">
          <a:xfrm>
            <a:off x="6153150" y="2860675"/>
            <a:ext cx="13144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400">
                <a:solidFill>
                  <a:srgbClr val="000000"/>
                </a:solidFill>
                <a:latin typeface="Times New Roman" panose="02020603050405020304" pitchFamily="18" charset="0"/>
                <a:cs typeface="Times New Roman" panose="02020603050405020304" pitchFamily="18" charset="0"/>
              </a:rPr>
              <a:t>CHÚC MỪNG</a:t>
            </a:r>
          </a:p>
        </p:txBody>
      </p:sp>
      <p:pic>
        <p:nvPicPr>
          <p:cNvPr id="35" name="Picture 34">
            <a:extLst>
              <a:ext uri="{FF2B5EF4-FFF2-40B4-BE49-F238E27FC236}">
                <a16:creationId xmlns:a16="http://schemas.microsoft.com/office/drawing/2014/main" id="{B2333298-504C-4C9F-B609-60BFB6E6C6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3170" t="430" r="22525"/>
          <a:stretch>
            <a:fillRect/>
          </a:stretch>
        </p:blipFill>
        <p:spPr bwMode="auto">
          <a:xfrm>
            <a:off x="385043" y="3857178"/>
            <a:ext cx="1054100" cy="94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35">
            <a:extLst>
              <a:ext uri="{FF2B5EF4-FFF2-40B4-BE49-F238E27FC236}">
                <a16:creationId xmlns:a16="http://schemas.microsoft.com/office/drawing/2014/main" id="{9D4714A6-8204-4E0A-AF60-6E7FADA3F6C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3170" t="430" r="22525"/>
          <a:stretch>
            <a:fillRect/>
          </a:stretch>
        </p:blipFill>
        <p:spPr bwMode="auto">
          <a:xfrm>
            <a:off x="564430" y="4900165"/>
            <a:ext cx="10541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6">
            <a:extLst>
              <a:ext uri="{FF2B5EF4-FFF2-40B4-BE49-F238E27FC236}">
                <a16:creationId xmlns:a16="http://schemas.microsoft.com/office/drawing/2014/main" id="{4DEBF176-FAAE-4AEE-B6E7-90F5899E7B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3170" t="430" r="22525"/>
          <a:stretch>
            <a:fillRect/>
          </a:stretch>
        </p:blipFill>
        <p:spPr bwMode="auto">
          <a:xfrm>
            <a:off x="450131" y="2417314"/>
            <a:ext cx="925513"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6583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barn(inVertical)">
                                      <p:cBhvr>
                                        <p:cTn id="11" dur="500"/>
                                        <p:tgtEl>
                                          <p:spTgt spid="29"/>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barn(inVertical)">
                                      <p:cBhvr>
                                        <p:cTn id="15" dur="500"/>
                                        <p:tgtEl>
                                          <p:spTgt spid="31"/>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barn(inVertical)">
                                      <p:cBhvr>
                                        <p:cTn id="1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0"/>
                    </p:tgtEl>
                  </p:cond>
                </p:stCondLst>
                <p:endSync evt="end" delay="0">
                  <p:rtn val="all"/>
                </p:endSync>
                <p:childTnLst>
                  <p:par>
                    <p:cTn id="21" fill="hold">
                      <p:stCondLst>
                        <p:cond delay="0"/>
                      </p:stCondLst>
                      <p:childTnLst>
                        <p:par>
                          <p:cTn id="22" fill="hold">
                            <p:stCondLst>
                              <p:cond delay="0"/>
                            </p:stCondLst>
                            <p:childTnLst>
                              <p:par>
                                <p:cTn id="23" presetID="8" presetClass="emph" presetSubtype="0" fill="hold" nodeType="clickEffect">
                                  <p:stCondLst>
                                    <p:cond delay="0"/>
                                  </p:stCondLst>
                                  <p:childTnLst>
                                    <p:animRot by="21600000">
                                      <p:cBhvr>
                                        <p:cTn id="24" dur="10000" fill="hold"/>
                                        <p:tgtEl>
                                          <p:spTgt spid="22"/>
                                        </p:tgtEl>
                                        <p:attrNameLst>
                                          <p:attrName>r</p:attrName>
                                        </p:attrNameLst>
                                      </p:cBhvr>
                                    </p:animRot>
                                  </p:childTnLst>
                                </p:cTn>
                              </p:par>
                            </p:childTnLst>
                          </p:cTn>
                        </p:par>
                        <p:par>
                          <p:cTn id="25" fill="hold">
                            <p:stCondLst>
                              <p:cond delay="10000"/>
                            </p:stCondLst>
                            <p:childTnLst>
                              <p:par>
                                <p:cTn id="26" presetID="53" presetClass="entr" presetSubtype="16" fill="hold" nodeType="after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3000" fill="hold"/>
                                        <p:tgtEl>
                                          <p:spTgt spid="17"/>
                                        </p:tgtEl>
                                        <p:attrNameLst>
                                          <p:attrName>ppt_w</p:attrName>
                                        </p:attrNameLst>
                                      </p:cBhvr>
                                      <p:tavLst>
                                        <p:tav tm="0">
                                          <p:val>
                                            <p:fltVal val="0"/>
                                          </p:val>
                                        </p:tav>
                                        <p:tav tm="100000">
                                          <p:val>
                                            <p:strVal val="#ppt_w"/>
                                          </p:val>
                                        </p:tav>
                                      </p:tavLst>
                                    </p:anim>
                                    <p:anim calcmode="lin" valueType="num">
                                      <p:cBhvr>
                                        <p:cTn id="29" dur="3000" fill="hold"/>
                                        <p:tgtEl>
                                          <p:spTgt spid="17"/>
                                        </p:tgtEl>
                                        <p:attrNameLst>
                                          <p:attrName>ppt_h</p:attrName>
                                        </p:attrNameLst>
                                      </p:cBhvr>
                                      <p:tavLst>
                                        <p:tav tm="0">
                                          <p:val>
                                            <p:fltVal val="0"/>
                                          </p:val>
                                        </p:tav>
                                        <p:tav tm="100000">
                                          <p:val>
                                            <p:strVal val="#ppt_h"/>
                                          </p:val>
                                        </p:tav>
                                      </p:tavLst>
                                    </p:anim>
                                    <p:animEffect transition="in" filter="fade">
                                      <p:cBhvr>
                                        <p:cTn id="30" dur="3000"/>
                                        <p:tgtEl>
                                          <p:spTgt spid="17"/>
                                        </p:tgtEl>
                                      </p:cBhvr>
                                    </p:animEffec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0"/>
                  </p:tgtEl>
                </p:cond>
              </p:nextCondLst>
            </p:seq>
            <p:seq concurrent="1" nextAc="seek">
              <p:cTn id="31" restart="whenNotActive" fill="hold" evtFilter="cancelBubble" nodeType="interactiveSeq">
                <p:stCondLst>
                  <p:cond evt="onClick" delay="0">
                    <p:tgtEl>
                      <p:spTgt spid="29"/>
                    </p:tgtEl>
                  </p:cond>
                </p:stCondLst>
                <p:endSync evt="end" delay="0">
                  <p:rtn val="all"/>
                </p:endSync>
                <p:childTnLst>
                  <p:par>
                    <p:cTn id="32" fill="hold">
                      <p:stCondLst>
                        <p:cond delay="0"/>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fade">
                                      <p:cBhvr>
                                        <p:cTn id="36" dur="500"/>
                                        <p:tgtEl>
                                          <p:spTgt spid="3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500"/>
                                        <p:tgtEl>
                                          <p:spTgt spid="34"/>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xit" presetSubtype="0" fill="hold" nodeType="clickEffect">
                                  <p:stCondLst>
                                    <p:cond delay="0"/>
                                  </p:stCondLst>
                                  <p:childTnLst>
                                    <p:set>
                                      <p:cBhvr>
                                        <p:cTn id="43" dur="1" fill="hold">
                                          <p:stCondLst>
                                            <p:cond delay="0"/>
                                          </p:stCondLst>
                                        </p:cTn>
                                        <p:tgtEl>
                                          <p:spTgt spid="33"/>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46" restart="whenNotActive" fill="hold" evtFilter="cancelBubble" nodeType="interactiveSeq">
                <p:stCondLst>
                  <p:cond evt="onClick" delay="0">
                    <p:tgtEl>
                      <p:spTgt spid="32"/>
                    </p:tgtEl>
                  </p:cond>
                </p:stCondLst>
                <p:endSync evt="end" delay="0">
                  <p:rtn val="all"/>
                </p:endSync>
                <p:childTnLst>
                  <p:par>
                    <p:cTn id="47" fill="hold">
                      <p:stCondLst>
                        <p:cond delay="0"/>
                      </p:stCondLst>
                      <p:childTnLst>
                        <p:par>
                          <p:cTn id="48" fill="hold">
                            <p:stCondLst>
                              <p:cond delay="0"/>
                            </p:stCondLst>
                            <p:childTnLst>
                              <p:par>
                                <p:cTn id="49" presetID="10" presetClass="entr" presetSubtype="0" fill="hold" nodeType="withEffect">
                                  <p:stCondLst>
                                    <p:cond delay="0"/>
                                  </p:stCondLst>
                                  <p:childTnLst>
                                    <p:set>
                                      <p:cBhvr>
                                        <p:cTn id="50" dur="1" fill="hold">
                                          <p:stCondLst>
                                            <p:cond delay="0"/>
                                          </p:stCondLst>
                                        </p:cTn>
                                        <p:tgtEl>
                                          <p:spTgt spid="37"/>
                                        </p:tgtEl>
                                        <p:attrNameLst>
                                          <p:attrName>style.visibility</p:attrName>
                                        </p:attrNameLst>
                                      </p:cBhvr>
                                      <p:to>
                                        <p:strVal val="visible"/>
                                      </p:to>
                                    </p:set>
                                    <p:animEffect transition="in" filter="fade">
                                      <p:cBhvr>
                                        <p:cTn id="51" dur="500"/>
                                        <p:tgtEl>
                                          <p:spTgt spid="37"/>
                                        </p:tgtEl>
                                      </p:cBhvr>
                                    </p:animEffect>
                                  </p:childTnLst>
                                </p:cTn>
                              </p:par>
                            </p:childTnLst>
                          </p:cTn>
                        </p:par>
                      </p:childTnLst>
                    </p:cTn>
                  </p:par>
                </p:childTnLst>
              </p:cTn>
              <p:nextCondLst>
                <p:cond evt="onClick" delay="0">
                  <p:tgtEl>
                    <p:spTgt spid="32"/>
                  </p:tgtEl>
                </p:cond>
              </p:nextCondLst>
            </p:seq>
            <p:seq concurrent="1" nextAc="seek">
              <p:cTn id="52" restart="whenNotActive" fill="hold" evtFilter="cancelBubble" nodeType="interactiveSeq">
                <p:stCondLst>
                  <p:cond evt="onClick" delay="0">
                    <p:tgtEl>
                      <p:spTgt spid="31"/>
                    </p:tgtEl>
                  </p:cond>
                </p:stCondLst>
                <p:endSync evt="end" delay="0">
                  <p:rtn val="all"/>
                </p:endSync>
                <p:childTnLst>
                  <p:par>
                    <p:cTn id="53" fill="hold">
                      <p:stCondLst>
                        <p:cond delay="0"/>
                      </p:stCondLst>
                      <p:childTnLst>
                        <p:par>
                          <p:cTn id="54" fill="hold">
                            <p:stCondLst>
                              <p:cond delay="0"/>
                            </p:stCondLst>
                            <p:childTnLst>
                              <p:par>
                                <p:cTn id="55" presetID="10" presetClass="entr" presetSubtype="0" fill="hold" nodeType="with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fade">
                                      <p:cBhvr>
                                        <p:cTn id="57" dur="500"/>
                                        <p:tgtEl>
                                          <p:spTgt spid="35"/>
                                        </p:tgtEl>
                                      </p:cBhvr>
                                    </p:animEffect>
                                  </p:childTnLst>
                                </p:cTn>
                              </p:par>
                            </p:childTnLst>
                          </p:cTn>
                        </p:par>
                      </p:childTnLst>
                    </p:cTn>
                  </p:par>
                </p:childTnLst>
              </p:cTn>
              <p:nextCondLst>
                <p:cond evt="onClick" delay="0">
                  <p:tgtEl>
                    <p:spTgt spid="31"/>
                  </p:tgtEl>
                </p:cond>
              </p:nextCondLst>
            </p:seq>
            <p:seq concurrent="1" nextAc="seek">
              <p:cTn id="58" restart="whenNotActive" fill="hold" evtFilter="cancelBubble" nodeType="interactiveSeq">
                <p:stCondLst>
                  <p:cond evt="onClick" delay="0">
                    <p:tgtEl>
                      <p:spTgt spid="30"/>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nodeType="with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fade">
                                      <p:cBhvr>
                                        <p:cTn id="63" dur="500"/>
                                        <p:tgtEl>
                                          <p:spTgt spid="36"/>
                                        </p:tgtEl>
                                      </p:cBhvr>
                                    </p:animEffect>
                                  </p:childTnLst>
                                </p:cTn>
                              </p:par>
                            </p:childTnLst>
                          </p:cTn>
                        </p:par>
                      </p:childTnLst>
                    </p:cTn>
                  </p:par>
                </p:childTnLst>
              </p:cTn>
              <p:nextCondLst>
                <p:cond evt="onClick" delay="0">
                  <p:tgtEl>
                    <p:spTgt spid="30"/>
                  </p:tgtEl>
                </p:cond>
              </p:nextCondLst>
            </p:seq>
          </p:childTnLst>
        </p:cTn>
      </p:par>
    </p:tnLst>
    <p:bldLst>
      <p:bldP spid="29" grpId="0" animBg="1"/>
      <p:bldP spid="30" grpId="0" animBg="1"/>
      <p:bldP spid="31" grpId="0" animBg="1"/>
      <p:bldP spid="32" grpId="0" animBg="1"/>
      <p:bldP spid="34" grpId="0"/>
      <p:bldP spid="34"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ction Button: Go Home 5">
            <a:hlinkClick r:id="rId3" action="ppaction://hlinksldjump" highlightClick="1"/>
            <a:extLst>
              <a:ext uri="{FF2B5EF4-FFF2-40B4-BE49-F238E27FC236}">
                <a16:creationId xmlns:a16="http://schemas.microsoft.com/office/drawing/2014/main" id="{144A0DB5-B0E5-4013-BE07-7AA0AF0BA44E}"/>
              </a:ext>
            </a:extLst>
          </p:cNvPr>
          <p:cNvSpPr/>
          <p:nvPr/>
        </p:nvSpPr>
        <p:spPr>
          <a:xfrm>
            <a:off x="10683202" y="5516564"/>
            <a:ext cx="944880" cy="846455"/>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1">
            <a:extLst>
              <a:ext uri="{FF2B5EF4-FFF2-40B4-BE49-F238E27FC236}">
                <a16:creationId xmlns:a16="http://schemas.microsoft.com/office/drawing/2014/main" id="{3B28BE86-3268-45AA-9B6B-6D557B8D0FED}"/>
              </a:ext>
            </a:extLst>
          </p:cNvPr>
          <p:cNvSpPr/>
          <p:nvPr/>
        </p:nvSpPr>
        <p:spPr>
          <a:xfrm>
            <a:off x="1096860" y="990281"/>
            <a:ext cx="8466688" cy="1085850"/>
          </a:xfrm>
          <a:prstGeom prst="roundRect">
            <a:avLst/>
          </a:prstGeom>
          <a:solidFill>
            <a:schemeClr val="accent2">
              <a:lumMod val="40000"/>
              <a:lumOff val="60000"/>
            </a:schemeClr>
          </a:solidFill>
        </p:spPr>
        <p:style>
          <a:lnRef idx="1">
            <a:schemeClr val="accent3"/>
          </a:lnRef>
          <a:fillRef idx="2">
            <a:schemeClr val="accent3"/>
          </a:fillRef>
          <a:effectRef idx="1">
            <a:schemeClr val="accent3"/>
          </a:effectRef>
          <a:fontRef idx="minor">
            <a:schemeClr val="dk1"/>
          </a:fontRef>
        </p:style>
        <p:txBody>
          <a:bodyPr anchor="ctr"/>
          <a:lstStyle/>
          <a:p>
            <a:r>
              <a:rPr lang="en-US" sz="2400"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Câu</a:t>
            </a:r>
            <a:r>
              <a:rPr lang="en-GB" sz="2400" b="1" dirty="0">
                <a:latin typeface="Times New Roman" panose="02020603050405020304" pitchFamily="18" charset="0"/>
                <a:cs typeface="Times New Roman" panose="02020603050405020304" pitchFamily="18" charset="0"/>
              </a:rPr>
              <a:t> 8:  </a:t>
            </a:r>
            <a:r>
              <a:rPr lang="en-GB" sz="2400" b="1" dirty="0" err="1">
                <a:latin typeface="Times New Roman" panose="02020603050405020304" pitchFamily="18" charset="0"/>
                <a:cs typeface="Times New Roman" panose="02020603050405020304" pitchFamily="18" charset="0"/>
              </a:rPr>
              <a:t>Giảng</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viên</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là</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nghề</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nghiệp</a:t>
            </a:r>
            <a:r>
              <a:rPr lang="en-GB" sz="2400" b="1" dirty="0">
                <a:latin typeface="Times New Roman" panose="02020603050405020304" pitchFamily="18" charset="0"/>
                <a:cs typeface="Times New Roman" panose="02020603050405020304" pitchFamily="18" charset="0"/>
              </a:rPr>
              <a:t>  STEM </a:t>
            </a:r>
            <a:r>
              <a:rPr lang="en-GB" sz="2400" b="1" dirty="0" err="1">
                <a:latin typeface="Times New Roman" panose="02020603050405020304" pitchFamily="18" charset="0"/>
                <a:cs typeface="Times New Roman" panose="02020603050405020304" pitchFamily="18" charset="0"/>
              </a:rPr>
              <a:t>trong</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trường</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hợp</a:t>
            </a:r>
            <a:r>
              <a:rPr lang="en-GB" sz="2400" b="1" dirty="0">
                <a:latin typeface="Times New Roman" panose="02020603050405020304" pitchFamily="18" charset="0"/>
                <a:cs typeface="Times New Roman" panose="02020603050405020304" pitchFamily="18" charset="0"/>
              </a:rPr>
              <a:t>:</a:t>
            </a:r>
            <a:endParaRPr lang="en-GB" sz="24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81E9D56C-EF66-4F18-A00F-99670C350C36}"/>
              </a:ext>
            </a:extLst>
          </p:cNvPr>
          <p:cNvSpPr txBox="1"/>
          <p:nvPr/>
        </p:nvSpPr>
        <p:spPr>
          <a:xfrm>
            <a:off x="742278" y="2565652"/>
            <a:ext cx="9646653" cy="830997"/>
          </a:xfrm>
          <a:prstGeom prst="rect">
            <a:avLst/>
          </a:prstGeom>
          <a:solidFill>
            <a:schemeClr val="accent1">
              <a:lumMod val="20000"/>
              <a:lumOff val="80000"/>
            </a:schemeClr>
          </a:solidFill>
        </p:spPr>
        <p:style>
          <a:lnRef idx="1">
            <a:schemeClr val="accent2"/>
          </a:lnRef>
          <a:fillRef idx="2">
            <a:schemeClr val="accent2"/>
          </a:fillRef>
          <a:effectRef idx="1">
            <a:schemeClr val="accent2"/>
          </a:effectRef>
          <a:fontRef idx="minor">
            <a:schemeClr val="dk1"/>
          </a:fontRef>
        </p:style>
        <p:txBody>
          <a:bodyPr wrap="square">
            <a:spAutoFit/>
          </a:bodyPr>
          <a:lstStyle/>
          <a:p>
            <a:r>
              <a:rPr lang="en-GB" sz="2400" dirty="0">
                <a:latin typeface="Times New Roman" panose="02020603050405020304" pitchFamily="18" charset="0"/>
                <a:cs typeface="Times New Roman" panose="02020603050405020304" pitchFamily="18" charset="0"/>
              </a:rPr>
              <a:t>A. </a:t>
            </a:r>
            <a:r>
              <a:rPr lang="en-GB" sz="2400" dirty="0" err="1">
                <a:latin typeface="Times New Roman" panose="02020603050405020304" pitchFamily="18" charset="0"/>
                <a:cs typeface="Times New Roman" panose="02020603050405020304" pitchFamily="18" charset="0"/>
              </a:rPr>
              <a:t>dạy</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các</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ngành</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học</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kỹ</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thuật</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công</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nghệ</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thông</a:t>
            </a:r>
            <a:r>
              <a:rPr lang="en-GB" sz="2400" dirty="0">
                <a:latin typeface="Times New Roman" panose="02020603050405020304" pitchFamily="18" charset="0"/>
                <a:cs typeface="Times New Roman" panose="02020603050405020304" pitchFamily="18" charset="0"/>
              </a:rPr>
              <a:t> tin,  </a:t>
            </a:r>
            <a:r>
              <a:rPr lang="en-GB" sz="2400" dirty="0" err="1">
                <a:latin typeface="Times New Roman" panose="02020603050405020304" pitchFamily="18" charset="0"/>
                <a:cs typeface="Times New Roman" panose="02020603050405020304" pitchFamily="18" charset="0"/>
              </a:rPr>
              <a:t>toán</a:t>
            </a:r>
            <a:r>
              <a:rPr lang="en-GB" sz="2400" dirty="0">
                <a:latin typeface="Times New Roman" panose="02020603050405020304" pitchFamily="18" charset="0"/>
                <a:cs typeface="Times New Roman" panose="02020603050405020304" pitchFamily="18" charset="0"/>
              </a:rPr>
              <a:t> tin,  </a:t>
            </a:r>
            <a:r>
              <a:rPr lang="en-GB" sz="2400" dirty="0" err="1">
                <a:latin typeface="Times New Roman" panose="02020603050405020304" pitchFamily="18" charset="0"/>
                <a:cs typeface="Times New Roman" panose="02020603050405020304" pitchFamily="18" charset="0"/>
              </a:rPr>
              <a:t>vật</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lý</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hóa</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sinh</a:t>
            </a:r>
            <a:r>
              <a:rPr lang="en-GB" sz="2400" dirty="0">
                <a:latin typeface="Times New Roman" panose="02020603050405020304" pitchFamily="18" charset="0"/>
                <a:cs typeface="Times New Roman" panose="02020603050405020304" pitchFamily="18" charset="0"/>
              </a:rPr>
              <a:t>,  y </a:t>
            </a:r>
            <a:r>
              <a:rPr lang="en-GB" sz="2400" dirty="0" err="1">
                <a:latin typeface="Times New Roman" panose="02020603050405020304" pitchFamily="18" charset="0"/>
                <a:cs typeface="Times New Roman" panose="02020603050405020304" pitchFamily="18" charset="0"/>
              </a:rPr>
              <a:t>dược</a:t>
            </a:r>
            <a:r>
              <a:rPr lang="en-GB" sz="2400" dirty="0">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80C27840-841B-48D9-99B2-27AEA2EEAE98}"/>
              </a:ext>
            </a:extLst>
          </p:cNvPr>
          <p:cNvSpPr txBox="1"/>
          <p:nvPr/>
        </p:nvSpPr>
        <p:spPr>
          <a:xfrm>
            <a:off x="788715" y="5744004"/>
            <a:ext cx="9694409" cy="830997"/>
          </a:xfrm>
          <a:prstGeom prst="rect">
            <a:avLst/>
          </a:prstGeom>
          <a:solidFill>
            <a:schemeClr val="accent1">
              <a:lumMod val="20000"/>
              <a:lumOff val="80000"/>
            </a:schemeClr>
          </a:solidFill>
        </p:spPr>
        <p:style>
          <a:lnRef idx="1">
            <a:schemeClr val="accent2"/>
          </a:lnRef>
          <a:fillRef idx="2">
            <a:schemeClr val="accent2"/>
          </a:fillRef>
          <a:effectRef idx="1">
            <a:schemeClr val="accent2"/>
          </a:effectRef>
          <a:fontRef idx="minor">
            <a:schemeClr val="dk1"/>
          </a:fontRef>
        </p:style>
        <p:txBody>
          <a:bodyPr wrap="square">
            <a:spAutoFit/>
          </a:bodyPr>
          <a:lstStyle/>
          <a:p>
            <a:r>
              <a:rPr lang="en-GB" sz="2400" dirty="0">
                <a:latin typeface="Times New Roman" panose="02020603050405020304" pitchFamily="18" charset="0"/>
                <a:cs typeface="Times New Roman" panose="02020603050405020304" pitchFamily="18" charset="0"/>
              </a:rPr>
              <a:t>D.  </a:t>
            </a:r>
            <a:r>
              <a:rPr lang="en-GB" sz="2400" dirty="0" err="1">
                <a:latin typeface="Times New Roman" panose="02020603050405020304" pitchFamily="18" charset="0"/>
                <a:cs typeface="Times New Roman" panose="02020603050405020304" pitchFamily="18" charset="0"/>
              </a:rPr>
              <a:t>dạy</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các</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ngành</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học</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kỹ</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thuật</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công</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nghệ</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thông</a:t>
            </a:r>
            <a:r>
              <a:rPr lang="en-GB" sz="2400" dirty="0">
                <a:latin typeface="Times New Roman" panose="02020603050405020304" pitchFamily="18" charset="0"/>
                <a:cs typeface="Times New Roman" panose="02020603050405020304" pitchFamily="18" charset="0"/>
              </a:rPr>
              <a:t> tin,  </a:t>
            </a:r>
            <a:r>
              <a:rPr lang="en-GB" sz="2400" dirty="0" err="1">
                <a:latin typeface="Times New Roman" panose="02020603050405020304" pitchFamily="18" charset="0"/>
                <a:cs typeface="Times New Roman" panose="02020603050405020304" pitchFamily="18" charset="0"/>
              </a:rPr>
              <a:t>toán</a:t>
            </a:r>
            <a:r>
              <a:rPr lang="en-GB" sz="2400" dirty="0">
                <a:latin typeface="Times New Roman" panose="02020603050405020304" pitchFamily="18" charset="0"/>
                <a:cs typeface="Times New Roman" panose="02020603050405020304" pitchFamily="18" charset="0"/>
              </a:rPr>
              <a:t> tin,  </a:t>
            </a:r>
            <a:r>
              <a:rPr lang="en-GB" sz="2400" dirty="0" err="1">
                <a:latin typeface="Times New Roman" panose="02020603050405020304" pitchFamily="18" charset="0"/>
                <a:cs typeface="Times New Roman" panose="02020603050405020304" pitchFamily="18" charset="0"/>
              </a:rPr>
              <a:t>ậtv</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lý</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hóa</a:t>
            </a:r>
            <a:r>
              <a:rPr lang="en-GB" sz="2400" dirty="0">
                <a:latin typeface="Times New Roman" panose="02020603050405020304" pitchFamily="18" charset="0"/>
                <a:cs typeface="Times New Roman" panose="02020603050405020304" pitchFamily="18" charset="0"/>
              </a:rPr>
              <a:t>,  y </a:t>
            </a:r>
            <a:r>
              <a:rPr lang="en-GB" sz="2400" dirty="0" err="1">
                <a:latin typeface="Times New Roman" panose="02020603050405020304" pitchFamily="18" charset="0"/>
                <a:cs typeface="Times New Roman" panose="02020603050405020304" pitchFamily="18" charset="0"/>
              </a:rPr>
              <a:t>dược</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quản</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trị</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kinh</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doanh</a:t>
            </a:r>
            <a:r>
              <a:rPr lang="en-GB" sz="2400" dirty="0">
                <a:latin typeface="Times New Roman" panose="02020603050405020304" pitchFamily="18" charset="0"/>
                <a:cs typeface="Times New Roman" panose="02020603050405020304" pitchFamily="18" charset="0"/>
              </a:rPr>
              <a:t>. </a:t>
            </a:r>
          </a:p>
        </p:txBody>
      </p:sp>
      <p:sp>
        <p:nvSpPr>
          <p:cNvPr id="10" name="TextBox 9">
            <a:extLst>
              <a:ext uri="{FF2B5EF4-FFF2-40B4-BE49-F238E27FC236}">
                <a16:creationId xmlns:a16="http://schemas.microsoft.com/office/drawing/2014/main" id="{351514EC-DF1B-4E28-A10C-3EC70CF25BB9}"/>
              </a:ext>
            </a:extLst>
          </p:cNvPr>
          <p:cNvSpPr txBox="1"/>
          <p:nvPr/>
        </p:nvSpPr>
        <p:spPr>
          <a:xfrm>
            <a:off x="726505" y="4622101"/>
            <a:ext cx="9682469" cy="830997"/>
          </a:xfrm>
          <a:prstGeom prst="rect">
            <a:avLst/>
          </a:prstGeom>
          <a:solidFill>
            <a:schemeClr val="accent1">
              <a:lumMod val="20000"/>
              <a:lumOff val="80000"/>
            </a:schemeClr>
          </a:solidFill>
        </p:spPr>
        <p:style>
          <a:lnRef idx="1">
            <a:schemeClr val="accent2"/>
          </a:lnRef>
          <a:fillRef idx="2">
            <a:schemeClr val="accent2"/>
          </a:fillRef>
          <a:effectRef idx="1">
            <a:schemeClr val="accent2"/>
          </a:effectRef>
          <a:fontRef idx="minor">
            <a:schemeClr val="dk1"/>
          </a:fontRef>
        </p:style>
        <p:txBody>
          <a:bodyPr wrap="square">
            <a:spAutoFit/>
          </a:bodyPr>
          <a:lstStyle/>
          <a:p>
            <a:r>
              <a:rPr lang="en-GB" sz="2400" dirty="0">
                <a:latin typeface="Times New Roman" panose="02020603050405020304" pitchFamily="18" charset="0"/>
                <a:cs typeface="Times New Roman" panose="02020603050405020304" pitchFamily="18" charset="0"/>
              </a:rPr>
              <a:t>C.  </a:t>
            </a:r>
            <a:r>
              <a:rPr lang="en-GB" sz="2400" dirty="0" err="1">
                <a:latin typeface="Times New Roman" panose="02020603050405020304" pitchFamily="18" charset="0"/>
                <a:cs typeface="Times New Roman" panose="02020603050405020304" pitchFamily="18" charset="0"/>
              </a:rPr>
              <a:t>dạy</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các</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ngành</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học</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kỹ</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thuật</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công</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nghệ</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thông</a:t>
            </a:r>
            <a:r>
              <a:rPr lang="en-GB" sz="2400" dirty="0">
                <a:latin typeface="Times New Roman" panose="02020603050405020304" pitchFamily="18" charset="0"/>
                <a:cs typeface="Times New Roman" panose="02020603050405020304" pitchFamily="18" charset="0"/>
              </a:rPr>
              <a:t> tin,  </a:t>
            </a:r>
            <a:r>
              <a:rPr lang="en-GB" sz="2400" dirty="0" err="1">
                <a:latin typeface="Times New Roman" panose="02020603050405020304" pitchFamily="18" charset="0"/>
                <a:cs typeface="Times New Roman" panose="02020603050405020304" pitchFamily="18" charset="0"/>
              </a:rPr>
              <a:t>vật</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lý</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toán</a:t>
            </a:r>
            <a:r>
              <a:rPr lang="en-GB" sz="2400" dirty="0">
                <a:latin typeface="Times New Roman" panose="02020603050405020304" pitchFamily="18" charset="0"/>
                <a:cs typeface="Times New Roman" panose="02020603050405020304" pitchFamily="18" charset="0"/>
              </a:rPr>
              <a:t> tin,  </a:t>
            </a:r>
            <a:r>
              <a:rPr lang="en-GB" sz="2400" dirty="0" err="1">
                <a:latin typeface="Times New Roman" panose="02020603050405020304" pitchFamily="18" charset="0"/>
                <a:cs typeface="Times New Roman" panose="02020603050405020304" pitchFamily="18" charset="0"/>
              </a:rPr>
              <a:t>quản</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trị</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kinh</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doanh</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thể</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dục</a:t>
            </a:r>
            <a:r>
              <a:rPr lang="en-GB" sz="2400" dirty="0">
                <a:latin typeface="Times New Roman" panose="02020603050405020304" pitchFamily="18" charset="0"/>
                <a:cs typeface="Times New Roman" panose="02020603050405020304" pitchFamily="18" charset="0"/>
              </a:rPr>
              <a:t>.</a:t>
            </a:r>
          </a:p>
        </p:txBody>
      </p:sp>
      <p:sp>
        <p:nvSpPr>
          <p:cNvPr id="11" name="TextBox 10">
            <a:extLst>
              <a:ext uri="{FF2B5EF4-FFF2-40B4-BE49-F238E27FC236}">
                <a16:creationId xmlns:a16="http://schemas.microsoft.com/office/drawing/2014/main" id="{481A06B2-DE6E-43B7-9C17-D8411360DD25}"/>
              </a:ext>
            </a:extLst>
          </p:cNvPr>
          <p:cNvSpPr txBox="1"/>
          <p:nvPr/>
        </p:nvSpPr>
        <p:spPr>
          <a:xfrm>
            <a:off x="730372" y="3588933"/>
            <a:ext cx="9646656" cy="830997"/>
          </a:xfrm>
          <a:prstGeom prst="rect">
            <a:avLst/>
          </a:prstGeom>
          <a:solidFill>
            <a:schemeClr val="accent1">
              <a:lumMod val="20000"/>
              <a:lumOff val="80000"/>
            </a:schemeClr>
          </a:solidFill>
        </p:spPr>
        <p:style>
          <a:lnRef idx="1">
            <a:schemeClr val="accent2"/>
          </a:lnRef>
          <a:fillRef idx="2">
            <a:schemeClr val="accent2"/>
          </a:fillRef>
          <a:effectRef idx="1">
            <a:schemeClr val="accent2"/>
          </a:effectRef>
          <a:fontRef idx="minor">
            <a:schemeClr val="dk1"/>
          </a:fontRef>
        </p:style>
        <p:txBody>
          <a:bodyPr wrap="square">
            <a:spAutoFit/>
          </a:bodyPr>
          <a:lstStyle/>
          <a:p>
            <a:r>
              <a:rPr lang="en-GB" sz="2400" dirty="0">
                <a:latin typeface="Times New Roman" panose="02020603050405020304" pitchFamily="18" charset="0"/>
                <a:cs typeface="Times New Roman" panose="02020603050405020304" pitchFamily="18" charset="0"/>
              </a:rPr>
              <a:t>B.    </a:t>
            </a:r>
            <a:r>
              <a:rPr lang="en-GB" sz="2400" dirty="0" err="1">
                <a:latin typeface="Times New Roman" panose="02020603050405020304" pitchFamily="18" charset="0"/>
                <a:cs typeface="Times New Roman" panose="02020603050405020304" pitchFamily="18" charset="0"/>
              </a:rPr>
              <a:t>dạy</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các</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ngành</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học</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kỹ</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thuật</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ngôn</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ngữ</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học</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công</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nghệ</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thông</a:t>
            </a:r>
            <a:r>
              <a:rPr lang="en-GB" sz="2400" dirty="0">
                <a:latin typeface="Times New Roman" panose="02020603050405020304" pitchFamily="18" charset="0"/>
                <a:cs typeface="Times New Roman" panose="02020603050405020304" pitchFamily="18" charset="0"/>
              </a:rPr>
              <a:t> tin, </a:t>
            </a:r>
            <a:r>
              <a:rPr lang="en-GB" sz="2400" dirty="0" err="1">
                <a:latin typeface="Times New Roman" panose="02020603050405020304" pitchFamily="18" charset="0"/>
                <a:cs typeface="Times New Roman" panose="02020603050405020304" pitchFamily="18" charset="0"/>
              </a:rPr>
              <a:t>vật</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lý</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toán</a:t>
            </a:r>
            <a:r>
              <a:rPr lang="en-GB" sz="2400" dirty="0">
                <a:latin typeface="Times New Roman" panose="02020603050405020304" pitchFamily="18" charset="0"/>
                <a:cs typeface="Times New Roman" panose="02020603050405020304" pitchFamily="18" charset="0"/>
              </a:rPr>
              <a:t> tin.</a:t>
            </a:r>
          </a:p>
        </p:txBody>
      </p:sp>
      <p:sp>
        <p:nvSpPr>
          <p:cNvPr id="12" name="Cloud 11">
            <a:extLst>
              <a:ext uri="{FF2B5EF4-FFF2-40B4-BE49-F238E27FC236}">
                <a16:creationId xmlns:a16="http://schemas.microsoft.com/office/drawing/2014/main" id="{857F5910-4A1E-4FCC-89EF-8ACAFA45DD9F}"/>
              </a:ext>
            </a:extLst>
          </p:cNvPr>
          <p:cNvSpPr/>
          <p:nvPr/>
        </p:nvSpPr>
        <p:spPr>
          <a:xfrm>
            <a:off x="4365936" y="2076131"/>
            <a:ext cx="2628900" cy="1647825"/>
          </a:xfrm>
          <a:prstGeom prst="cloud">
            <a:avLst/>
          </a:prstGeom>
        </p:spPr>
        <p:style>
          <a:lnRef idx="3">
            <a:schemeClr val="lt1"/>
          </a:lnRef>
          <a:fillRef idx="1">
            <a:schemeClr val="accent6"/>
          </a:fillRef>
          <a:effectRef idx="1">
            <a:schemeClr val="accent6"/>
          </a:effectRef>
          <a:fontRef idx="minor">
            <a:schemeClr val="lt1"/>
          </a:fontRef>
        </p:style>
        <p:txBody>
          <a:bodyPr anchor="ctr"/>
          <a:lstStyle/>
          <a:p>
            <a:pPr algn="ctr">
              <a:defRPr/>
            </a:pPr>
            <a:endParaRPr lang="en-US" sz="280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CDA80B4A-5A12-4767-B866-810D24B97CE0}"/>
              </a:ext>
            </a:extLst>
          </p:cNvPr>
          <p:cNvSpPr txBox="1">
            <a:spLocks noChangeArrowheads="1"/>
          </p:cNvSpPr>
          <p:nvPr/>
        </p:nvSpPr>
        <p:spPr bwMode="auto">
          <a:xfrm>
            <a:off x="5152253" y="2474893"/>
            <a:ext cx="131445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800" dirty="0">
                <a:solidFill>
                  <a:srgbClr val="000000"/>
                </a:solidFill>
                <a:latin typeface="Times New Roman" panose="02020603050405020304" pitchFamily="18" charset="0"/>
                <a:cs typeface="Times New Roman" panose="02020603050405020304" pitchFamily="18" charset="0"/>
              </a:rPr>
              <a:t>CHÚC MỪNG</a:t>
            </a:r>
          </a:p>
        </p:txBody>
      </p:sp>
      <p:pic>
        <p:nvPicPr>
          <p:cNvPr id="14" name="Picture 13">
            <a:extLst>
              <a:ext uri="{FF2B5EF4-FFF2-40B4-BE49-F238E27FC236}">
                <a16:creationId xmlns:a16="http://schemas.microsoft.com/office/drawing/2014/main" id="{6AB1FB3A-FA51-4A49-8280-C6BBE695CB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3170" t="430" r="22525"/>
          <a:stretch>
            <a:fillRect/>
          </a:stretch>
        </p:blipFill>
        <p:spPr bwMode="auto">
          <a:xfrm>
            <a:off x="483366" y="4461336"/>
            <a:ext cx="925512"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C1AF0F3D-99AA-4FE6-AE32-8C3345D269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3170" t="430" r="22525"/>
          <a:stretch>
            <a:fillRect/>
          </a:stretch>
        </p:blipFill>
        <p:spPr bwMode="auto">
          <a:xfrm>
            <a:off x="375444" y="5632409"/>
            <a:ext cx="925512"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DF1AC3F7-9172-4CF8-A840-6916909607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3170" t="430" r="22525"/>
          <a:stretch>
            <a:fillRect/>
          </a:stretch>
        </p:blipFill>
        <p:spPr bwMode="auto">
          <a:xfrm>
            <a:off x="552910" y="3470764"/>
            <a:ext cx="925513"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times up">
            <a:extLst>
              <a:ext uri="{FF2B5EF4-FFF2-40B4-BE49-F238E27FC236}">
                <a16:creationId xmlns:a16="http://schemas.microsoft.com/office/drawing/2014/main" id="{11B68F5F-B66D-4218-AFAB-9456757BE0B0}"/>
              </a:ext>
            </a:extLst>
          </p:cNvPr>
          <p:cNvGrpSpPr>
            <a:grpSpLocks/>
          </p:cNvGrpSpPr>
          <p:nvPr/>
        </p:nvGrpSpPr>
        <p:grpSpPr bwMode="auto">
          <a:xfrm>
            <a:off x="10187265" y="1824196"/>
            <a:ext cx="1033913" cy="593211"/>
            <a:chOff x="3903933" y="-304827"/>
            <a:chExt cx="3050382" cy="709988"/>
          </a:xfrm>
        </p:grpSpPr>
        <p:sp>
          <p:nvSpPr>
            <p:cNvPr id="18" name="Rounded Rectangle 21">
              <a:extLst>
                <a:ext uri="{FF2B5EF4-FFF2-40B4-BE49-F238E27FC236}">
                  <a16:creationId xmlns:a16="http://schemas.microsoft.com/office/drawing/2014/main" id="{650CE8CF-3A10-43E2-997F-7830B1C1F62B}"/>
                </a:ext>
              </a:extLst>
            </p:cNvPr>
            <p:cNvSpPr/>
            <p:nvPr/>
          </p:nvSpPr>
          <p:spPr>
            <a:xfrm>
              <a:off x="4317424" y="-304827"/>
              <a:ext cx="2636891" cy="697560"/>
            </a:xfrm>
            <a:prstGeom prst="roundRect">
              <a:avLst/>
            </a:prstGeom>
            <a:solidFill>
              <a:srgbClr val="FFC000"/>
            </a:solidFill>
            <a:ln w="12700" cap="flat" cmpd="sng" algn="ctr">
              <a:noFill/>
              <a:prstDash val="solid"/>
              <a:miter lim="800000"/>
            </a:ln>
            <a:effectLst/>
          </p:spPr>
          <p:txBody>
            <a:bodyPr anchor="ctr"/>
            <a:lstStyle/>
            <a:p>
              <a:pPr algn="ctr">
                <a:defRPr/>
              </a:pPr>
              <a:endParaRPr lang="en-GB" sz="2100" kern="0" dirty="0">
                <a:solidFill>
                  <a:sysClr val="window" lastClr="FFFFFF"/>
                </a:solidFill>
              </a:endParaRPr>
            </a:p>
          </p:txBody>
        </p:sp>
        <p:sp>
          <p:nvSpPr>
            <p:cNvPr id="19" name="Rounded Rectangle 22">
              <a:extLst>
                <a:ext uri="{FF2B5EF4-FFF2-40B4-BE49-F238E27FC236}">
                  <a16:creationId xmlns:a16="http://schemas.microsoft.com/office/drawing/2014/main" id="{4F6798B2-3196-4135-92CC-4BCB2EAB3A4F}"/>
                </a:ext>
              </a:extLst>
            </p:cNvPr>
            <p:cNvSpPr/>
            <p:nvPr/>
          </p:nvSpPr>
          <p:spPr>
            <a:xfrm>
              <a:off x="3903933" y="-292399"/>
              <a:ext cx="2636894" cy="697560"/>
            </a:xfrm>
            <a:prstGeom prst="roundRect">
              <a:avLst/>
            </a:prstGeom>
            <a:solidFill>
              <a:srgbClr val="FFC000"/>
            </a:solidFill>
            <a:ln w="12700" cap="flat" cmpd="sng" algn="ctr">
              <a:noFill/>
              <a:prstDash val="solid"/>
              <a:miter lim="800000"/>
            </a:ln>
            <a:effectLst/>
          </p:spPr>
          <p:txBody>
            <a:bodyPr anchor="ctr"/>
            <a:lstStyle/>
            <a:p>
              <a:pPr algn="ctr">
                <a:defRPr/>
              </a:pPr>
              <a:r>
                <a:rPr lang="en-GB" kern="0" dirty="0" err="1">
                  <a:solidFill>
                    <a:sysClr val="window" lastClr="FFFFFF"/>
                  </a:solidFill>
                </a:rPr>
                <a:t>Hết</a:t>
              </a:r>
              <a:r>
                <a:rPr lang="en-GB" kern="0" dirty="0">
                  <a:solidFill>
                    <a:sysClr val="window" lastClr="FFFFFF"/>
                  </a:solidFill>
                </a:rPr>
                <a:t> </a:t>
              </a:r>
              <a:r>
                <a:rPr lang="en-GB" kern="0" dirty="0" err="1">
                  <a:solidFill>
                    <a:sysClr val="window" lastClr="FFFFFF"/>
                  </a:solidFill>
                </a:rPr>
                <a:t>Giờ</a:t>
              </a:r>
              <a:endParaRPr lang="en-GB" kern="0" dirty="0">
                <a:solidFill>
                  <a:sysClr val="window" lastClr="FFFFFF"/>
                </a:solidFill>
              </a:endParaRPr>
            </a:p>
          </p:txBody>
        </p:sp>
      </p:grpSp>
      <p:sp>
        <p:nvSpPr>
          <p:cNvPr id="20" name="Rectangle 19">
            <a:extLst>
              <a:ext uri="{FF2B5EF4-FFF2-40B4-BE49-F238E27FC236}">
                <a16:creationId xmlns:a16="http://schemas.microsoft.com/office/drawing/2014/main" id="{4E11092B-AE32-4B88-B57B-9AE2569EC828}"/>
              </a:ext>
            </a:extLst>
          </p:cNvPr>
          <p:cNvSpPr/>
          <p:nvPr/>
        </p:nvSpPr>
        <p:spPr>
          <a:xfrm>
            <a:off x="10428566" y="511867"/>
            <a:ext cx="411162" cy="228600"/>
          </a:xfrm>
          <a:prstGeom prst="rect">
            <a:avLst/>
          </a:prstGeom>
          <a:solidFill>
            <a:sysClr val="window" lastClr="FFFFFF"/>
          </a:solidFill>
          <a:ln w="12700" cap="flat" cmpd="sng" algn="ctr">
            <a:solidFill>
              <a:srgbClr val="FFC000"/>
            </a:solidFill>
            <a:prstDash val="solid"/>
            <a:miter lim="800000"/>
          </a:ln>
          <a:effectLst/>
        </p:spPr>
        <p:txBody>
          <a:bodyPr anchor="ctr"/>
          <a:lstStyle/>
          <a:p>
            <a:pPr algn="ctr">
              <a:defRPr/>
            </a:pPr>
            <a:r>
              <a:rPr lang="en-US" sz="788" kern="0" dirty="0">
                <a:solidFill>
                  <a:srgbClr val="FF0000"/>
                </a:solidFill>
                <a:latin typeface="Calibri"/>
              </a:rPr>
              <a:t>START</a:t>
            </a:r>
          </a:p>
        </p:txBody>
      </p:sp>
      <p:pic>
        <p:nvPicPr>
          <p:cNvPr id="21" name="Picture 24">
            <a:extLst>
              <a:ext uri="{FF2B5EF4-FFF2-40B4-BE49-F238E27FC236}">
                <a16:creationId xmlns:a16="http://schemas.microsoft.com/office/drawing/2014/main" id="{23799305-ECA6-457D-83F9-0603596B4D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28529" y="740468"/>
            <a:ext cx="1027113"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 name="Clock hand spin">
            <a:extLst>
              <a:ext uri="{FF2B5EF4-FFF2-40B4-BE49-F238E27FC236}">
                <a16:creationId xmlns:a16="http://schemas.microsoft.com/office/drawing/2014/main" id="{1A6B0307-2F35-4FCD-9AAD-058B8D72C135}"/>
              </a:ext>
            </a:extLst>
          </p:cNvPr>
          <p:cNvGrpSpPr>
            <a:grpSpLocks/>
          </p:cNvGrpSpPr>
          <p:nvPr/>
        </p:nvGrpSpPr>
        <p:grpSpPr bwMode="auto">
          <a:xfrm rot="1786145">
            <a:off x="10446028" y="1173854"/>
            <a:ext cx="393700" cy="382588"/>
            <a:chOff x="840573" y="2379277"/>
            <a:chExt cx="3829048" cy="3849975"/>
          </a:xfrm>
        </p:grpSpPr>
        <p:sp>
          <p:nvSpPr>
            <p:cNvPr id="23" name="Oval 28">
              <a:extLst>
                <a:ext uri="{FF2B5EF4-FFF2-40B4-BE49-F238E27FC236}">
                  <a16:creationId xmlns:a16="http://schemas.microsoft.com/office/drawing/2014/main" id="{5C87055A-C6E6-4167-94EA-808AF5EED2EC}"/>
                </a:ext>
              </a:extLst>
            </p:cNvPr>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sz="1350" kern="0" dirty="0">
                <a:solidFill>
                  <a:sysClr val="windowText" lastClr="000000"/>
                </a:solidFill>
              </a:endParaRPr>
            </a:p>
          </p:txBody>
        </p:sp>
        <p:sp>
          <p:nvSpPr>
            <p:cNvPr id="24" name="hour hand">
              <a:extLst>
                <a:ext uri="{FF2B5EF4-FFF2-40B4-BE49-F238E27FC236}">
                  <a16:creationId xmlns:a16="http://schemas.microsoft.com/office/drawing/2014/main" id="{070CE3D3-A2BA-4D0D-9AA7-4605F0BC4B5A}"/>
                </a:ext>
              </a:extLst>
            </p:cNvPr>
            <p:cNvSpPr>
              <a:spLocks/>
            </p:cNvSpPr>
            <p:nvPr/>
          </p:nvSpPr>
          <p:spPr bwMode="auto">
            <a:xfrm>
              <a:off x="2131094" y="3232760"/>
              <a:ext cx="602144" cy="942529"/>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sz="1350" kern="0" dirty="0">
                <a:solidFill>
                  <a:sysClr val="windowText" lastClr="000000"/>
                </a:solidFill>
              </a:endParaRPr>
            </a:p>
          </p:txBody>
        </p:sp>
      </p:grpSp>
      <p:sp>
        <p:nvSpPr>
          <p:cNvPr id="25" name="TextBox 24">
            <a:extLst>
              <a:ext uri="{FF2B5EF4-FFF2-40B4-BE49-F238E27FC236}">
                <a16:creationId xmlns:a16="http://schemas.microsoft.com/office/drawing/2014/main" id="{1C336824-9A41-4CB1-A8F2-6AB4F51BC0BC}"/>
              </a:ext>
            </a:extLst>
          </p:cNvPr>
          <p:cNvSpPr txBox="1"/>
          <p:nvPr/>
        </p:nvSpPr>
        <p:spPr>
          <a:xfrm>
            <a:off x="10761941" y="1207192"/>
            <a:ext cx="209550" cy="207962"/>
          </a:xfrm>
          <a:prstGeom prst="rect">
            <a:avLst/>
          </a:prstGeom>
          <a:noFill/>
        </p:spPr>
        <p:txBody>
          <a:bodyPr>
            <a:spAutoFit/>
          </a:bodyPr>
          <a:lstStyle/>
          <a:p>
            <a:pPr>
              <a:defRPr/>
            </a:pPr>
            <a:r>
              <a:rPr lang="en-US" sz="750" b="1" kern="0" dirty="0">
                <a:solidFill>
                  <a:srgbClr val="99B2C8"/>
                </a:solidFill>
              </a:rPr>
              <a:t>3</a:t>
            </a:r>
          </a:p>
        </p:txBody>
      </p:sp>
      <p:sp>
        <p:nvSpPr>
          <p:cNvPr id="26" name="TextBox 25">
            <a:extLst>
              <a:ext uri="{FF2B5EF4-FFF2-40B4-BE49-F238E27FC236}">
                <a16:creationId xmlns:a16="http://schemas.microsoft.com/office/drawing/2014/main" id="{4C408B57-475E-4D6C-8038-7B260ACC9050}"/>
              </a:ext>
            </a:extLst>
          </p:cNvPr>
          <p:cNvSpPr txBox="1"/>
          <p:nvPr/>
        </p:nvSpPr>
        <p:spPr>
          <a:xfrm>
            <a:off x="10571442" y="1397692"/>
            <a:ext cx="255587" cy="207962"/>
          </a:xfrm>
          <a:prstGeom prst="rect">
            <a:avLst/>
          </a:prstGeom>
          <a:noFill/>
        </p:spPr>
        <p:txBody>
          <a:bodyPr>
            <a:spAutoFit/>
          </a:bodyPr>
          <a:lstStyle/>
          <a:p>
            <a:pPr>
              <a:defRPr/>
            </a:pPr>
            <a:r>
              <a:rPr lang="en-US" sz="750" b="1" kern="0" dirty="0">
                <a:solidFill>
                  <a:srgbClr val="99B2C8"/>
                </a:solidFill>
              </a:rPr>
              <a:t>6</a:t>
            </a:r>
          </a:p>
        </p:txBody>
      </p:sp>
      <p:sp>
        <p:nvSpPr>
          <p:cNvPr id="27" name="TextBox 26">
            <a:extLst>
              <a:ext uri="{FF2B5EF4-FFF2-40B4-BE49-F238E27FC236}">
                <a16:creationId xmlns:a16="http://schemas.microsoft.com/office/drawing/2014/main" id="{98A8989F-C929-4950-8B3F-52BE56897755}"/>
              </a:ext>
            </a:extLst>
          </p:cNvPr>
          <p:cNvSpPr txBox="1"/>
          <p:nvPr/>
        </p:nvSpPr>
        <p:spPr>
          <a:xfrm>
            <a:off x="10312678" y="1235767"/>
            <a:ext cx="230188" cy="207962"/>
          </a:xfrm>
          <a:prstGeom prst="rect">
            <a:avLst/>
          </a:prstGeom>
          <a:noFill/>
        </p:spPr>
        <p:txBody>
          <a:bodyPr>
            <a:spAutoFit/>
          </a:bodyPr>
          <a:lstStyle/>
          <a:p>
            <a:pPr>
              <a:defRPr/>
            </a:pPr>
            <a:r>
              <a:rPr lang="en-US" sz="750" b="1" kern="0" dirty="0">
                <a:solidFill>
                  <a:srgbClr val="99B2C8"/>
                </a:solidFill>
              </a:rPr>
              <a:t>9</a:t>
            </a:r>
          </a:p>
        </p:txBody>
      </p:sp>
      <p:sp>
        <p:nvSpPr>
          <p:cNvPr id="28" name="TextBox 27">
            <a:extLst>
              <a:ext uri="{FF2B5EF4-FFF2-40B4-BE49-F238E27FC236}">
                <a16:creationId xmlns:a16="http://schemas.microsoft.com/office/drawing/2014/main" id="{3BC9DB63-8209-4ED2-8D88-421B9FEB2EF3}"/>
              </a:ext>
            </a:extLst>
          </p:cNvPr>
          <p:cNvSpPr txBox="1"/>
          <p:nvPr/>
        </p:nvSpPr>
        <p:spPr>
          <a:xfrm>
            <a:off x="10525404" y="1023042"/>
            <a:ext cx="277813" cy="323850"/>
          </a:xfrm>
          <a:prstGeom prst="rect">
            <a:avLst/>
          </a:prstGeom>
          <a:noFill/>
        </p:spPr>
        <p:txBody>
          <a:bodyPr>
            <a:spAutoFit/>
          </a:bodyPr>
          <a:lstStyle/>
          <a:p>
            <a:pPr>
              <a:defRPr/>
            </a:pPr>
            <a:r>
              <a:rPr lang="en-US" sz="750" b="1" kern="0" dirty="0">
                <a:solidFill>
                  <a:srgbClr val="99B2C8"/>
                </a:solidFill>
              </a:rPr>
              <a:t>12</a:t>
            </a:r>
          </a:p>
        </p:txBody>
      </p:sp>
    </p:spTree>
    <p:extLst>
      <p:ext uri="{BB962C8B-B14F-4D97-AF65-F5344CB8AC3E}">
        <p14:creationId xmlns:p14="http://schemas.microsoft.com/office/powerpoint/2010/main" val="33001903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7" restart="whenNotActive" fill="hold" evtFilter="cancelBubble" nodeType="interactiveSeq">
                <p:stCondLst>
                  <p:cond evt="onClick" delay="0">
                    <p:tgtEl>
                      <p:spTgt spid="11"/>
                    </p:tgtEl>
                  </p:cond>
                </p:stCondLst>
                <p:endSync evt="end" delay="0">
                  <p:rtn val="all"/>
                </p:endSync>
                <p:childTnLst>
                  <p:par>
                    <p:cTn id="18" fill="hold">
                      <p:stCondLst>
                        <p:cond delay="0"/>
                      </p:stCondLst>
                      <p:childTnLst>
                        <p:par>
                          <p:cTn id="19" fill="hold">
                            <p:stCondLst>
                              <p:cond delay="0"/>
                            </p:stCondLst>
                            <p:childTnLst>
                              <p:par>
                                <p:cTn id="20" presetID="10"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nextCondLst>
                <p:cond evt="onClick" delay="0">
                  <p:tgtEl>
                    <p:spTgt spid="11"/>
                  </p:tgtEl>
                </p:cond>
              </p:nextCondLst>
            </p:seq>
            <p:seq concurrent="1" nextAc="seek">
              <p:cTn id="23" restart="whenNotActive" fill="hold" evtFilter="cancelBubble" nodeType="interactiveSeq">
                <p:stCondLst>
                  <p:cond evt="onClick" delay="0">
                    <p:tgtEl>
                      <p:spTgt spid="10"/>
                    </p:tgtEl>
                  </p:cond>
                </p:stCondLst>
                <p:endSync evt="end" delay="0">
                  <p:rtn val="all"/>
                </p:endSync>
                <p:childTnLst>
                  <p:par>
                    <p:cTn id="24" fill="hold">
                      <p:stCondLst>
                        <p:cond delay="0"/>
                      </p:stCondLst>
                      <p:childTnLst>
                        <p:par>
                          <p:cTn id="25" fill="hold">
                            <p:stCondLst>
                              <p:cond delay="0"/>
                            </p:stCondLst>
                            <p:childTnLst>
                              <p:par>
                                <p:cTn id="26" presetID="10"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childTnLst>
              </p:cTn>
              <p:nextCondLst>
                <p:cond evt="onClick" delay="0">
                  <p:tgtEl>
                    <p:spTgt spid="10"/>
                  </p:tgtEl>
                </p:cond>
              </p:nextCondLst>
            </p:seq>
            <p:seq concurrent="1" nextAc="seek">
              <p:cTn id="29" restart="whenNotActive" fill="hold" evtFilter="cancelBubble" nodeType="interactiveSeq">
                <p:stCondLst>
                  <p:cond evt="onClick" delay="0">
                    <p:tgtEl>
                      <p:spTgt spid="9"/>
                    </p:tgtEl>
                  </p:cond>
                </p:stCondLst>
                <p:endSync evt="end" delay="0">
                  <p:rtn val="all"/>
                </p:endSync>
                <p:childTnLst>
                  <p:par>
                    <p:cTn id="30" fill="hold">
                      <p:stCondLst>
                        <p:cond delay="0"/>
                      </p:stCondLst>
                      <p:childTnLst>
                        <p:par>
                          <p:cTn id="31" fill="hold">
                            <p:stCondLst>
                              <p:cond delay="0"/>
                            </p:stCondLst>
                            <p:childTnLst>
                              <p:par>
                                <p:cTn id="32" presetID="10"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childTnLst>
              </p:cTn>
              <p:nextCondLst>
                <p:cond evt="onClick" delay="0">
                  <p:tgtEl>
                    <p:spTgt spid="9"/>
                  </p:tgtEl>
                </p:cond>
              </p:nextCondLst>
            </p:seq>
            <p:seq concurrent="1" nextAc="seek">
              <p:cTn id="35" restart="whenNotActive" fill="hold" evtFilter="cancelBubble" nodeType="interactiveSeq">
                <p:stCondLst>
                  <p:cond evt="onClick" delay="0">
                    <p:tgtEl>
                      <p:spTgt spid="20"/>
                    </p:tgtEl>
                  </p:cond>
                </p:stCondLst>
                <p:endSync evt="end" delay="0">
                  <p:rtn val="all"/>
                </p:endSync>
                <p:childTnLst>
                  <p:par>
                    <p:cTn id="36" fill="hold">
                      <p:stCondLst>
                        <p:cond delay="0"/>
                      </p:stCondLst>
                      <p:childTnLst>
                        <p:par>
                          <p:cTn id="37" fill="hold">
                            <p:stCondLst>
                              <p:cond delay="0"/>
                            </p:stCondLst>
                            <p:childTnLst>
                              <p:par>
                                <p:cTn id="38" presetID="8" presetClass="emph" presetSubtype="0" fill="hold" nodeType="clickEffect">
                                  <p:stCondLst>
                                    <p:cond delay="0"/>
                                  </p:stCondLst>
                                  <p:childTnLst>
                                    <p:animRot by="21600000">
                                      <p:cBhvr>
                                        <p:cTn id="39" dur="10000" fill="hold"/>
                                        <p:tgtEl>
                                          <p:spTgt spid="22"/>
                                        </p:tgtEl>
                                        <p:attrNameLst>
                                          <p:attrName>r</p:attrName>
                                        </p:attrNameLst>
                                      </p:cBhvr>
                                    </p:animRot>
                                  </p:childTnLst>
                                </p:cTn>
                              </p:par>
                            </p:childTnLst>
                          </p:cTn>
                        </p:par>
                        <p:par>
                          <p:cTn id="40" fill="hold">
                            <p:stCondLst>
                              <p:cond delay="10000"/>
                            </p:stCondLst>
                            <p:childTnLst>
                              <p:par>
                                <p:cTn id="41" presetID="53" presetClass="entr" presetSubtype="16" fill="hold" nodeType="after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p:cTn id="43" dur="3000" fill="hold"/>
                                        <p:tgtEl>
                                          <p:spTgt spid="17"/>
                                        </p:tgtEl>
                                        <p:attrNameLst>
                                          <p:attrName>ppt_w</p:attrName>
                                        </p:attrNameLst>
                                      </p:cBhvr>
                                      <p:tavLst>
                                        <p:tav tm="0">
                                          <p:val>
                                            <p:fltVal val="0"/>
                                          </p:val>
                                        </p:tav>
                                        <p:tav tm="100000">
                                          <p:val>
                                            <p:strVal val="#ppt_w"/>
                                          </p:val>
                                        </p:tav>
                                      </p:tavLst>
                                    </p:anim>
                                    <p:anim calcmode="lin" valueType="num">
                                      <p:cBhvr>
                                        <p:cTn id="44" dur="3000" fill="hold"/>
                                        <p:tgtEl>
                                          <p:spTgt spid="17"/>
                                        </p:tgtEl>
                                        <p:attrNameLst>
                                          <p:attrName>ppt_h</p:attrName>
                                        </p:attrNameLst>
                                      </p:cBhvr>
                                      <p:tavLst>
                                        <p:tav tm="0">
                                          <p:val>
                                            <p:fltVal val="0"/>
                                          </p:val>
                                        </p:tav>
                                        <p:tav tm="100000">
                                          <p:val>
                                            <p:strVal val="#ppt_h"/>
                                          </p:val>
                                        </p:tav>
                                      </p:tavLst>
                                    </p:anim>
                                    <p:animEffect transition="in" filter="fade">
                                      <p:cBhvr>
                                        <p:cTn id="45" dur="3000"/>
                                        <p:tgtEl>
                                          <p:spTgt spid="17"/>
                                        </p:tgtEl>
                                      </p:cBhvr>
                                    </p:animEffect>
                                  </p:childTnLst>
                                  <p:subTnLst>
                                    <p:audio>
                                      <p:cMediaNode>
                                        <p:cTn display="0" masterRel="sameClick">
                                          <p:stCondLst>
                                            <p:cond evt="begin" delay="0">
                                              <p:tn val="4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20"/>
                  </p:tgtEl>
                </p:cond>
              </p:nextCondLst>
            </p:seq>
          </p:childTnLst>
        </p:cTn>
      </p:par>
    </p:tnLst>
    <p:bldLst>
      <p:bldP spid="13" grpId="0"/>
      <p:bldP spid="13"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ction Button: Go Home 5">
            <a:hlinkClick r:id="rId4" action="ppaction://hlinksldjump" highlightClick="1"/>
            <a:extLst>
              <a:ext uri="{FF2B5EF4-FFF2-40B4-BE49-F238E27FC236}">
                <a16:creationId xmlns:a16="http://schemas.microsoft.com/office/drawing/2014/main" id="{144A0DB5-B0E5-4013-BE07-7AA0AF0BA44E}"/>
              </a:ext>
            </a:extLst>
          </p:cNvPr>
          <p:cNvSpPr/>
          <p:nvPr/>
        </p:nvSpPr>
        <p:spPr>
          <a:xfrm>
            <a:off x="10683202" y="5516564"/>
            <a:ext cx="944880" cy="846455"/>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1">
            <a:extLst>
              <a:ext uri="{FF2B5EF4-FFF2-40B4-BE49-F238E27FC236}">
                <a16:creationId xmlns:a16="http://schemas.microsoft.com/office/drawing/2014/main" id="{3B28BE86-3268-45AA-9B6B-6D557B8D0FED}"/>
              </a:ext>
            </a:extLst>
          </p:cNvPr>
          <p:cNvSpPr/>
          <p:nvPr/>
        </p:nvSpPr>
        <p:spPr>
          <a:xfrm>
            <a:off x="1096860" y="990281"/>
            <a:ext cx="8466688" cy="1085850"/>
          </a:xfrm>
          <a:prstGeom prst="roundRect">
            <a:avLst/>
          </a:prstGeom>
          <a:solidFill>
            <a:schemeClr val="accent2">
              <a:lumMod val="40000"/>
              <a:lumOff val="60000"/>
            </a:schemeClr>
          </a:solidFill>
        </p:spPr>
        <p:style>
          <a:lnRef idx="1">
            <a:schemeClr val="accent3"/>
          </a:lnRef>
          <a:fillRef idx="2">
            <a:schemeClr val="accent3"/>
          </a:fillRef>
          <a:effectRef idx="1">
            <a:schemeClr val="accent3"/>
          </a:effectRef>
          <a:fontRef idx="minor">
            <a:schemeClr val="dk1"/>
          </a:fontRef>
        </p:style>
        <p:txBody>
          <a:bodyPr anchor="ctr"/>
          <a:lstStyle/>
          <a:p>
            <a:r>
              <a:rPr lang="en-US" sz="2400"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Câu</a:t>
            </a:r>
            <a:r>
              <a:rPr lang="en-GB" sz="2400" b="1" dirty="0">
                <a:latin typeface="Times New Roman" panose="02020603050405020304" pitchFamily="18" charset="0"/>
                <a:cs typeface="Times New Roman" panose="02020603050405020304" pitchFamily="18" charset="0"/>
              </a:rPr>
              <a:t> 9: </a:t>
            </a:r>
            <a:r>
              <a:rPr lang="en-GB" sz="2400" b="1" dirty="0" err="1">
                <a:latin typeface="Times New Roman" panose="02020603050405020304" pitchFamily="18" charset="0"/>
                <a:cs typeface="Times New Roman" panose="02020603050405020304" pitchFamily="18" charset="0"/>
              </a:rPr>
              <a:t>Lập</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trình</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viên</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gồm</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các</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vị</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trí</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công</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việc</a:t>
            </a:r>
            <a:r>
              <a:rPr lang="en-GB" sz="2400" b="1" dirty="0">
                <a:latin typeface="Times New Roman" panose="02020603050405020304" pitchFamily="18" charset="0"/>
                <a:cs typeface="Times New Roman" panose="02020603050405020304" pitchFamily="18" charset="0"/>
              </a:rPr>
              <a:t>:</a:t>
            </a:r>
            <a:endParaRPr lang="en-GB" sz="24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81E9D56C-EF66-4F18-A00F-99670C350C36}"/>
              </a:ext>
            </a:extLst>
          </p:cNvPr>
          <p:cNvSpPr txBox="1"/>
          <p:nvPr/>
        </p:nvSpPr>
        <p:spPr>
          <a:xfrm>
            <a:off x="781119" y="4588523"/>
            <a:ext cx="9646653" cy="461665"/>
          </a:xfrm>
          <a:prstGeom prst="rect">
            <a:avLst/>
          </a:prstGeom>
          <a:solidFill>
            <a:schemeClr val="accent1">
              <a:lumMod val="20000"/>
              <a:lumOff val="80000"/>
            </a:schemeClr>
          </a:solidFill>
        </p:spPr>
        <p:style>
          <a:lnRef idx="1">
            <a:schemeClr val="accent2"/>
          </a:lnRef>
          <a:fillRef idx="2">
            <a:schemeClr val="accent2"/>
          </a:fillRef>
          <a:effectRef idx="1">
            <a:schemeClr val="accent2"/>
          </a:effectRef>
          <a:fontRef idx="minor">
            <a:schemeClr val="dk1"/>
          </a:fontRef>
        </p:style>
        <p:txBody>
          <a:bodyPr wrap="square">
            <a:spAutoFit/>
          </a:bodyPr>
          <a:lstStyle/>
          <a:p>
            <a:r>
              <a:rPr lang="en-GB" sz="2400" dirty="0">
                <a:latin typeface="Times New Roman" panose="02020603050405020304" pitchFamily="18" charset="0"/>
                <a:cs typeface="Times New Roman" panose="02020603050405020304" pitchFamily="18" charset="0"/>
              </a:rPr>
              <a:t>D. </a:t>
            </a:r>
            <a:r>
              <a:rPr lang="en-GB" sz="2400" dirty="0" err="1">
                <a:latin typeface="Times New Roman" panose="02020603050405020304" pitchFamily="18" charset="0"/>
                <a:cs typeface="Times New Roman" panose="02020603050405020304" pitchFamily="18" charset="0"/>
              </a:rPr>
              <a:t>tất</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cả</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các</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công</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việc</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trên</a:t>
            </a:r>
            <a:r>
              <a:rPr lang="en-GB" sz="2400" dirty="0">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80C27840-841B-48D9-99B2-27AEA2EEAE98}"/>
              </a:ext>
            </a:extLst>
          </p:cNvPr>
          <p:cNvSpPr txBox="1"/>
          <p:nvPr/>
        </p:nvSpPr>
        <p:spPr>
          <a:xfrm>
            <a:off x="830995" y="3816640"/>
            <a:ext cx="9694409" cy="461665"/>
          </a:xfrm>
          <a:prstGeom prst="rect">
            <a:avLst/>
          </a:prstGeom>
          <a:solidFill>
            <a:schemeClr val="accent1">
              <a:lumMod val="20000"/>
              <a:lumOff val="80000"/>
            </a:schemeClr>
          </a:solidFill>
        </p:spPr>
        <p:style>
          <a:lnRef idx="1">
            <a:schemeClr val="accent2"/>
          </a:lnRef>
          <a:fillRef idx="2">
            <a:schemeClr val="accent2"/>
          </a:fillRef>
          <a:effectRef idx="1">
            <a:schemeClr val="accent2"/>
          </a:effectRef>
          <a:fontRef idx="minor">
            <a:schemeClr val="dk1"/>
          </a:fontRef>
        </p:style>
        <p:txBody>
          <a:bodyPr wrap="square">
            <a:spAutoFit/>
          </a:bodyPr>
          <a:lstStyle/>
          <a:p>
            <a:r>
              <a:rPr lang="en-GB" sz="2400" dirty="0">
                <a:latin typeface="Times New Roman" panose="02020603050405020304" pitchFamily="18" charset="0"/>
                <a:cs typeface="Times New Roman" panose="02020603050405020304" pitchFamily="18" charset="0"/>
              </a:rPr>
              <a:t>C.  </a:t>
            </a:r>
            <a:r>
              <a:rPr lang="en-GB" sz="2400" dirty="0" err="1">
                <a:latin typeface="Times New Roman" panose="02020603050405020304" pitchFamily="18" charset="0"/>
                <a:cs typeface="Times New Roman" panose="02020603050405020304" pitchFamily="18" charset="0"/>
              </a:rPr>
              <a:t>lập</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trình</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viên</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máy</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tính</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lập</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trình</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viên</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phần</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mềm</a:t>
            </a:r>
            <a:r>
              <a:rPr lang="en-GB" sz="2400" dirty="0">
                <a:latin typeface="Times New Roman" panose="02020603050405020304" pitchFamily="18" charset="0"/>
                <a:cs typeface="Times New Roman" panose="02020603050405020304" pitchFamily="18" charset="0"/>
              </a:rPr>
              <a:t> </a:t>
            </a:r>
          </a:p>
        </p:txBody>
      </p:sp>
      <p:sp>
        <p:nvSpPr>
          <p:cNvPr id="10" name="TextBox 9">
            <a:extLst>
              <a:ext uri="{FF2B5EF4-FFF2-40B4-BE49-F238E27FC236}">
                <a16:creationId xmlns:a16="http://schemas.microsoft.com/office/drawing/2014/main" id="{351514EC-DF1B-4E28-A10C-3EC70CF25BB9}"/>
              </a:ext>
            </a:extLst>
          </p:cNvPr>
          <p:cNvSpPr txBox="1"/>
          <p:nvPr/>
        </p:nvSpPr>
        <p:spPr>
          <a:xfrm>
            <a:off x="694558" y="3020120"/>
            <a:ext cx="9682469" cy="461665"/>
          </a:xfrm>
          <a:prstGeom prst="rect">
            <a:avLst/>
          </a:prstGeom>
          <a:solidFill>
            <a:schemeClr val="accent1">
              <a:lumMod val="20000"/>
              <a:lumOff val="80000"/>
            </a:schemeClr>
          </a:solidFill>
        </p:spPr>
        <p:style>
          <a:lnRef idx="1">
            <a:schemeClr val="accent2"/>
          </a:lnRef>
          <a:fillRef idx="2">
            <a:schemeClr val="accent2"/>
          </a:fillRef>
          <a:effectRef idx="1">
            <a:schemeClr val="accent2"/>
          </a:effectRef>
          <a:fontRef idx="minor">
            <a:schemeClr val="dk1"/>
          </a:fontRef>
        </p:style>
        <p:txBody>
          <a:bodyPr wrap="square">
            <a:spAutoFit/>
          </a:bodyPr>
          <a:lstStyle/>
          <a:p>
            <a:r>
              <a:rPr lang="en-GB" sz="2400" dirty="0">
                <a:latin typeface="Times New Roman" panose="02020603050405020304" pitchFamily="18" charset="0"/>
                <a:cs typeface="Times New Roman" panose="02020603050405020304" pitchFamily="18" charset="0"/>
              </a:rPr>
              <a:t>B.  </a:t>
            </a:r>
            <a:r>
              <a:rPr lang="en-GB" sz="2400" dirty="0" err="1">
                <a:latin typeface="Times New Roman" panose="02020603050405020304" pitchFamily="18" charset="0"/>
                <a:cs typeface="Times New Roman" panose="02020603050405020304" pitchFamily="18" charset="0"/>
              </a:rPr>
              <a:t>nhà</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phát</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triển</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phần</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mềm</a:t>
            </a:r>
            <a:endParaRPr lang="en-GB" sz="24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481A06B2-DE6E-43B7-9C17-D8411360DD25}"/>
              </a:ext>
            </a:extLst>
          </p:cNvPr>
          <p:cNvSpPr txBox="1"/>
          <p:nvPr/>
        </p:nvSpPr>
        <p:spPr>
          <a:xfrm>
            <a:off x="680760" y="2211857"/>
            <a:ext cx="9646656" cy="461665"/>
          </a:xfrm>
          <a:prstGeom prst="rect">
            <a:avLst/>
          </a:prstGeom>
          <a:solidFill>
            <a:schemeClr val="accent1">
              <a:lumMod val="20000"/>
              <a:lumOff val="80000"/>
            </a:schemeClr>
          </a:solidFill>
        </p:spPr>
        <p:style>
          <a:lnRef idx="1">
            <a:schemeClr val="accent2"/>
          </a:lnRef>
          <a:fillRef idx="2">
            <a:schemeClr val="accent2"/>
          </a:fillRef>
          <a:effectRef idx="1">
            <a:schemeClr val="accent2"/>
          </a:effectRef>
          <a:fontRef idx="minor">
            <a:schemeClr val="dk1"/>
          </a:fontRef>
        </p:style>
        <p:txBody>
          <a:bodyPr wrap="square">
            <a:spAutoFit/>
          </a:bodyPr>
          <a:lstStyle/>
          <a:p>
            <a:r>
              <a:rPr lang="en-GB" sz="2400" dirty="0">
                <a:latin typeface="Times New Roman" panose="02020603050405020304" pitchFamily="18" charset="0"/>
                <a:cs typeface="Times New Roman" panose="02020603050405020304" pitchFamily="18" charset="0"/>
              </a:rPr>
              <a:t>A.    </a:t>
            </a:r>
            <a:r>
              <a:rPr lang="en-GB" sz="2400" dirty="0" err="1">
                <a:latin typeface="Times New Roman" panose="02020603050405020304" pitchFamily="18" charset="0"/>
                <a:cs typeface="Times New Roman" panose="02020603050405020304" pitchFamily="18" charset="0"/>
              </a:rPr>
              <a:t>kỹ</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sư</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phần</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mềm</a:t>
            </a:r>
            <a:endParaRPr lang="en-GB" sz="2400" dirty="0">
              <a:latin typeface="Times New Roman" panose="02020603050405020304" pitchFamily="18" charset="0"/>
              <a:cs typeface="Times New Roman" panose="02020603050405020304" pitchFamily="18" charset="0"/>
            </a:endParaRPr>
          </a:p>
        </p:txBody>
      </p:sp>
      <p:sp>
        <p:nvSpPr>
          <p:cNvPr id="12" name="Cloud 11">
            <a:extLst>
              <a:ext uri="{FF2B5EF4-FFF2-40B4-BE49-F238E27FC236}">
                <a16:creationId xmlns:a16="http://schemas.microsoft.com/office/drawing/2014/main" id="{857F5910-4A1E-4FCC-89EF-8ACAFA45DD9F}"/>
              </a:ext>
            </a:extLst>
          </p:cNvPr>
          <p:cNvSpPr/>
          <p:nvPr/>
        </p:nvSpPr>
        <p:spPr>
          <a:xfrm>
            <a:off x="5258821" y="4306000"/>
            <a:ext cx="2628900" cy="1647825"/>
          </a:xfrm>
          <a:prstGeom prst="cloud">
            <a:avLst/>
          </a:prstGeom>
        </p:spPr>
        <p:style>
          <a:lnRef idx="3">
            <a:schemeClr val="lt1"/>
          </a:lnRef>
          <a:fillRef idx="1">
            <a:schemeClr val="accent6"/>
          </a:fillRef>
          <a:effectRef idx="1">
            <a:schemeClr val="accent6"/>
          </a:effectRef>
          <a:fontRef idx="minor">
            <a:schemeClr val="lt1"/>
          </a:fontRef>
        </p:style>
        <p:txBody>
          <a:bodyPr anchor="ctr"/>
          <a:lstStyle/>
          <a:p>
            <a:pPr algn="ctr">
              <a:defRPr/>
            </a:pPr>
            <a:endParaRPr lang="en-US" sz="240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CDA80B4A-5A12-4767-B866-810D24B97CE0}"/>
              </a:ext>
            </a:extLst>
          </p:cNvPr>
          <p:cNvSpPr txBox="1">
            <a:spLocks noChangeArrowheads="1"/>
          </p:cNvSpPr>
          <p:nvPr/>
        </p:nvSpPr>
        <p:spPr bwMode="auto">
          <a:xfrm>
            <a:off x="6062765" y="4616218"/>
            <a:ext cx="13144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400" dirty="0">
                <a:solidFill>
                  <a:srgbClr val="000000"/>
                </a:solidFill>
                <a:latin typeface="Times New Roman" panose="02020603050405020304" pitchFamily="18" charset="0"/>
                <a:cs typeface="Times New Roman" panose="02020603050405020304" pitchFamily="18" charset="0"/>
              </a:rPr>
              <a:t>CHÚC MỪNG</a:t>
            </a:r>
          </a:p>
        </p:txBody>
      </p:sp>
      <p:pic>
        <p:nvPicPr>
          <p:cNvPr id="14" name="Picture 13">
            <a:extLst>
              <a:ext uri="{FF2B5EF4-FFF2-40B4-BE49-F238E27FC236}">
                <a16:creationId xmlns:a16="http://schemas.microsoft.com/office/drawing/2014/main" id="{6AB1FB3A-FA51-4A49-8280-C6BBE695CB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3170" t="430" r="22525"/>
          <a:stretch>
            <a:fillRect/>
          </a:stretch>
        </p:blipFill>
        <p:spPr bwMode="auto">
          <a:xfrm>
            <a:off x="341855" y="2845970"/>
            <a:ext cx="925512"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C1AF0F3D-99AA-4FE6-AE32-8C3345D269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3170" t="430" r="22525"/>
          <a:stretch>
            <a:fillRect/>
          </a:stretch>
        </p:blipFill>
        <p:spPr bwMode="auto">
          <a:xfrm>
            <a:off x="318363" y="3576778"/>
            <a:ext cx="925512"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DF1AC3F7-9172-4CF8-A840-6916909607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3170" t="430" r="22525"/>
          <a:stretch>
            <a:fillRect/>
          </a:stretch>
        </p:blipFill>
        <p:spPr bwMode="auto">
          <a:xfrm>
            <a:off x="385781" y="1963096"/>
            <a:ext cx="925513"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times up">
            <a:extLst>
              <a:ext uri="{FF2B5EF4-FFF2-40B4-BE49-F238E27FC236}">
                <a16:creationId xmlns:a16="http://schemas.microsoft.com/office/drawing/2014/main" id="{11B68F5F-B66D-4218-AFAB-9456757BE0B0}"/>
              </a:ext>
            </a:extLst>
          </p:cNvPr>
          <p:cNvGrpSpPr>
            <a:grpSpLocks/>
          </p:cNvGrpSpPr>
          <p:nvPr/>
        </p:nvGrpSpPr>
        <p:grpSpPr bwMode="auto">
          <a:xfrm>
            <a:off x="10187265" y="1824196"/>
            <a:ext cx="1033913" cy="593211"/>
            <a:chOff x="3903933" y="-304827"/>
            <a:chExt cx="3050382" cy="709988"/>
          </a:xfrm>
        </p:grpSpPr>
        <p:sp>
          <p:nvSpPr>
            <p:cNvPr id="18" name="Rounded Rectangle 21">
              <a:extLst>
                <a:ext uri="{FF2B5EF4-FFF2-40B4-BE49-F238E27FC236}">
                  <a16:creationId xmlns:a16="http://schemas.microsoft.com/office/drawing/2014/main" id="{650CE8CF-3A10-43E2-997F-7830B1C1F62B}"/>
                </a:ext>
              </a:extLst>
            </p:cNvPr>
            <p:cNvSpPr/>
            <p:nvPr/>
          </p:nvSpPr>
          <p:spPr>
            <a:xfrm>
              <a:off x="4317424" y="-304827"/>
              <a:ext cx="2636891" cy="697560"/>
            </a:xfrm>
            <a:prstGeom prst="roundRect">
              <a:avLst/>
            </a:prstGeom>
            <a:solidFill>
              <a:srgbClr val="FFC000"/>
            </a:solidFill>
            <a:ln w="12700" cap="flat" cmpd="sng" algn="ctr">
              <a:noFill/>
              <a:prstDash val="solid"/>
              <a:miter lim="800000"/>
            </a:ln>
            <a:effectLst/>
          </p:spPr>
          <p:txBody>
            <a:bodyPr anchor="ctr"/>
            <a:lstStyle/>
            <a:p>
              <a:pPr algn="ctr">
                <a:defRPr/>
              </a:pPr>
              <a:endParaRPr lang="en-GB" sz="2100" kern="0" dirty="0">
                <a:solidFill>
                  <a:sysClr val="window" lastClr="FFFFFF"/>
                </a:solidFill>
              </a:endParaRPr>
            </a:p>
          </p:txBody>
        </p:sp>
        <p:sp>
          <p:nvSpPr>
            <p:cNvPr id="19" name="Rounded Rectangle 22">
              <a:extLst>
                <a:ext uri="{FF2B5EF4-FFF2-40B4-BE49-F238E27FC236}">
                  <a16:creationId xmlns:a16="http://schemas.microsoft.com/office/drawing/2014/main" id="{4F6798B2-3196-4135-92CC-4BCB2EAB3A4F}"/>
                </a:ext>
              </a:extLst>
            </p:cNvPr>
            <p:cNvSpPr/>
            <p:nvPr/>
          </p:nvSpPr>
          <p:spPr>
            <a:xfrm>
              <a:off x="3903933" y="-292399"/>
              <a:ext cx="2636894" cy="697560"/>
            </a:xfrm>
            <a:prstGeom prst="roundRect">
              <a:avLst/>
            </a:prstGeom>
            <a:solidFill>
              <a:srgbClr val="FFC000"/>
            </a:solidFill>
            <a:ln w="12700" cap="flat" cmpd="sng" algn="ctr">
              <a:noFill/>
              <a:prstDash val="solid"/>
              <a:miter lim="800000"/>
            </a:ln>
            <a:effectLst/>
          </p:spPr>
          <p:txBody>
            <a:bodyPr anchor="ctr"/>
            <a:lstStyle/>
            <a:p>
              <a:pPr algn="ctr">
                <a:defRPr/>
              </a:pPr>
              <a:r>
                <a:rPr lang="en-GB" kern="0" dirty="0" err="1">
                  <a:solidFill>
                    <a:sysClr val="window" lastClr="FFFFFF"/>
                  </a:solidFill>
                </a:rPr>
                <a:t>Hết</a:t>
              </a:r>
              <a:r>
                <a:rPr lang="en-GB" kern="0" dirty="0">
                  <a:solidFill>
                    <a:sysClr val="window" lastClr="FFFFFF"/>
                  </a:solidFill>
                </a:rPr>
                <a:t> </a:t>
              </a:r>
              <a:r>
                <a:rPr lang="en-GB" kern="0" dirty="0" err="1">
                  <a:solidFill>
                    <a:sysClr val="window" lastClr="FFFFFF"/>
                  </a:solidFill>
                </a:rPr>
                <a:t>Giờ</a:t>
              </a:r>
              <a:endParaRPr lang="en-GB" kern="0" dirty="0">
                <a:solidFill>
                  <a:sysClr val="window" lastClr="FFFFFF"/>
                </a:solidFill>
              </a:endParaRPr>
            </a:p>
          </p:txBody>
        </p:sp>
      </p:grpSp>
      <p:sp>
        <p:nvSpPr>
          <p:cNvPr id="20" name="Rectangle 19">
            <a:extLst>
              <a:ext uri="{FF2B5EF4-FFF2-40B4-BE49-F238E27FC236}">
                <a16:creationId xmlns:a16="http://schemas.microsoft.com/office/drawing/2014/main" id="{4E11092B-AE32-4B88-B57B-9AE2569EC828}"/>
              </a:ext>
            </a:extLst>
          </p:cNvPr>
          <p:cNvSpPr/>
          <p:nvPr/>
        </p:nvSpPr>
        <p:spPr>
          <a:xfrm>
            <a:off x="10428566" y="511867"/>
            <a:ext cx="411162" cy="228600"/>
          </a:xfrm>
          <a:prstGeom prst="rect">
            <a:avLst/>
          </a:prstGeom>
          <a:solidFill>
            <a:sysClr val="window" lastClr="FFFFFF"/>
          </a:solidFill>
          <a:ln w="12700" cap="flat" cmpd="sng" algn="ctr">
            <a:solidFill>
              <a:srgbClr val="FFC000"/>
            </a:solidFill>
            <a:prstDash val="solid"/>
            <a:miter lim="800000"/>
          </a:ln>
          <a:effectLst/>
        </p:spPr>
        <p:txBody>
          <a:bodyPr anchor="ctr"/>
          <a:lstStyle/>
          <a:p>
            <a:pPr algn="ctr">
              <a:defRPr/>
            </a:pPr>
            <a:r>
              <a:rPr lang="en-US" sz="788" kern="0" dirty="0">
                <a:solidFill>
                  <a:srgbClr val="FF0000"/>
                </a:solidFill>
                <a:latin typeface="Calibri"/>
              </a:rPr>
              <a:t>START</a:t>
            </a:r>
          </a:p>
        </p:txBody>
      </p:sp>
      <p:pic>
        <p:nvPicPr>
          <p:cNvPr id="21" name="Picture 24">
            <a:extLst>
              <a:ext uri="{FF2B5EF4-FFF2-40B4-BE49-F238E27FC236}">
                <a16:creationId xmlns:a16="http://schemas.microsoft.com/office/drawing/2014/main" id="{23799305-ECA6-457D-83F9-0603596B4D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28529" y="740468"/>
            <a:ext cx="1027113"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 name="Clock hand spin">
            <a:extLst>
              <a:ext uri="{FF2B5EF4-FFF2-40B4-BE49-F238E27FC236}">
                <a16:creationId xmlns:a16="http://schemas.microsoft.com/office/drawing/2014/main" id="{1A6B0307-2F35-4FCD-9AAD-058B8D72C135}"/>
              </a:ext>
            </a:extLst>
          </p:cNvPr>
          <p:cNvGrpSpPr>
            <a:grpSpLocks/>
          </p:cNvGrpSpPr>
          <p:nvPr/>
        </p:nvGrpSpPr>
        <p:grpSpPr bwMode="auto">
          <a:xfrm rot="1786145">
            <a:off x="10446028" y="1173854"/>
            <a:ext cx="393700" cy="382588"/>
            <a:chOff x="840573" y="2379277"/>
            <a:chExt cx="3829048" cy="3849975"/>
          </a:xfrm>
        </p:grpSpPr>
        <p:sp>
          <p:nvSpPr>
            <p:cNvPr id="23" name="Oval 28">
              <a:extLst>
                <a:ext uri="{FF2B5EF4-FFF2-40B4-BE49-F238E27FC236}">
                  <a16:creationId xmlns:a16="http://schemas.microsoft.com/office/drawing/2014/main" id="{5C87055A-C6E6-4167-94EA-808AF5EED2EC}"/>
                </a:ext>
              </a:extLst>
            </p:cNvPr>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sz="2400" kern="0" dirty="0">
                <a:solidFill>
                  <a:sysClr val="windowText" lastClr="000000"/>
                </a:solidFill>
                <a:latin typeface="Times New Roman" panose="02020603050405020304" pitchFamily="18" charset="0"/>
                <a:cs typeface="Times New Roman" panose="02020603050405020304" pitchFamily="18" charset="0"/>
              </a:endParaRPr>
            </a:p>
          </p:txBody>
        </p:sp>
        <p:sp>
          <p:nvSpPr>
            <p:cNvPr id="24" name="hour hand">
              <a:extLst>
                <a:ext uri="{FF2B5EF4-FFF2-40B4-BE49-F238E27FC236}">
                  <a16:creationId xmlns:a16="http://schemas.microsoft.com/office/drawing/2014/main" id="{070CE3D3-A2BA-4D0D-9AA7-4605F0BC4B5A}"/>
                </a:ext>
              </a:extLst>
            </p:cNvPr>
            <p:cNvSpPr>
              <a:spLocks/>
            </p:cNvSpPr>
            <p:nvPr/>
          </p:nvSpPr>
          <p:spPr bwMode="auto">
            <a:xfrm>
              <a:off x="2131094" y="3232760"/>
              <a:ext cx="602144" cy="942529"/>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GB" sz="2400" kern="0" dirty="0">
                <a:solidFill>
                  <a:sysClr val="windowText" lastClr="000000"/>
                </a:solidFill>
                <a:latin typeface="Times New Roman" panose="02020603050405020304" pitchFamily="18" charset="0"/>
                <a:cs typeface="Times New Roman" panose="02020603050405020304" pitchFamily="18" charset="0"/>
              </a:endParaRPr>
            </a:p>
          </p:txBody>
        </p:sp>
      </p:grpSp>
      <p:sp>
        <p:nvSpPr>
          <p:cNvPr id="25" name="TextBox 24">
            <a:extLst>
              <a:ext uri="{FF2B5EF4-FFF2-40B4-BE49-F238E27FC236}">
                <a16:creationId xmlns:a16="http://schemas.microsoft.com/office/drawing/2014/main" id="{1C336824-9A41-4CB1-A8F2-6AB4F51BC0BC}"/>
              </a:ext>
            </a:extLst>
          </p:cNvPr>
          <p:cNvSpPr txBox="1"/>
          <p:nvPr/>
        </p:nvSpPr>
        <p:spPr>
          <a:xfrm>
            <a:off x="10761941" y="1207192"/>
            <a:ext cx="209550" cy="461665"/>
          </a:xfrm>
          <a:prstGeom prst="rect">
            <a:avLst/>
          </a:prstGeom>
          <a:noFill/>
        </p:spPr>
        <p:txBody>
          <a:bodyPr>
            <a:spAutoFit/>
          </a:bodyPr>
          <a:lstStyle/>
          <a:p>
            <a:pPr>
              <a:defRPr/>
            </a:pPr>
            <a:r>
              <a:rPr lang="en-US" sz="2400" b="1" kern="0" dirty="0">
                <a:solidFill>
                  <a:srgbClr val="99B2C8"/>
                </a:solidFill>
                <a:latin typeface="Times New Roman" panose="02020603050405020304" pitchFamily="18" charset="0"/>
                <a:cs typeface="Times New Roman" panose="02020603050405020304" pitchFamily="18" charset="0"/>
              </a:rPr>
              <a:t>3</a:t>
            </a:r>
          </a:p>
        </p:txBody>
      </p:sp>
      <p:sp>
        <p:nvSpPr>
          <p:cNvPr id="26" name="TextBox 25">
            <a:extLst>
              <a:ext uri="{FF2B5EF4-FFF2-40B4-BE49-F238E27FC236}">
                <a16:creationId xmlns:a16="http://schemas.microsoft.com/office/drawing/2014/main" id="{4C408B57-475E-4D6C-8038-7B260ACC9050}"/>
              </a:ext>
            </a:extLst>
          </p:cNvPr>
          <p:cNvSpPr txBox="1"/>
          <p:nvPr/>
        </p:nvSpPr>
        <p:spPr>
          <a:xfrm>
            <a:off x="10571442" y="1397692"/>
            <a:ext cx="255587" cy="461665"/>
          </a:xfrm>
          <a:prstGeom prst="rect">
            <a:avLst/>
          </a:prstGeom>
          <a:noFill/>
        </p:spPr>
        <p:txBody>
          <a:bodyPr>
            <a:spAutoFit/>
          </a:bodyPr>
          <a:lstStyle/>
          <a:p>
            <a:pPr>
              <a:defRPr/>
            </a:pPr>
            <a:r>
              <a:rPr lang="en-US" sz="2400" b="1" kern="0" dirty="0">
                <a:solidFill>
                  <a:srgbClr val="99B2C8"/>
                </a:solidFill>
                <a:latin typeface="Times New Roman" panose="02020603050405020304" pitchFamily="18" charset="0"/>
                <a:cs typeface="Times New Roman" panose="02020603050405020304" pitchFamily="18" charset="0"/>
              </a:rPr>
              <a:t>6</a:t>
            </a:r>
          </a:p>
        </p:txBody>
      </p:sp>
      <p:sp>
        <p:nvSpPr>
          <p:cNvPr id="27" name="TextBox 26">
            <a:extLst>
              <a:ext uri="{FF2B5EF4-FFF2-40B4-BE49-F238E27FC236}">
                <a16:creationId xmlns:a16="http://schemas.microsoft.com/office/drawing/2014/main" id="{98A8989F-C929-4950-8B3F-52BE56897755}"/>
              </a:ext>
            </a:extLst>
          </p:cNvPr>
          <p:cNvSpPr txBox="1"/>
          <p:nvPr/>
        </p:nvSpPr>
        <p:spPr>
          <a:xfrm>
            <a:off x="10312678" y="1235767"/>
            <a:ext cx="230188" cy="461665"/>
          </a:xfrm>
          <a:prstGeom prst="rect">
            <a:avLst/>
          </a:prstGeom>
          <a:noFill/>
        </p:spPr>
        <p:txBody>
          <a:bodyPr>
            <a:spAutoFit/>
          </a:bodyPr>
          <a:lstStyle/>
          <a:p>
            <a:pPr>
              <a:defRPr/>
            </a:pPr>
            <a:r>
              <a:rPr lang="en-US" sz="2400" b="1" kern="0" dirty="0">
                <a:solidFill>
                  <a:srgbClr val="99B2C8"/>
                </a:solidFill>
                <a:latin typeface="Times New Roman" panose="02020603050405020304" pitchFamily="18" charset="0"/>
                <a:cs typeface="Times New Roman" panose="02020603050405020304" pitchFamily="18" charset="0"/>
              </a:rPr>
              <a:t>9</a:t>
            </a:r>
          </a:p>
        </p:txBody>
      </p:sp>
      <p:sp>
        <p:nvSpPr>
          <p:cNvPr id="28" name="TextBox 27">
            <a:extLst>
              <a:ext uri="{FF2B5EF4-FFF2-40B4-BE49-F238E27FC236}">
                <a16:creationId xmlns:a16="http://schemas.microsoft.com/office/drawing/2014/main" id="{3BC9DB63-8209-4ED2-8D88-421B9FEB2EF3}"/>
              </a:ext>
            </a:extLst>
          </p:cNvPr>
          <p:cNvSpPr txBox="1"/>
          <p:nvPr/>
        </p:nvSpPr>
        <p:spPr>
          <a:xfrm>
            <a:off x="10525404" y="1023042"/>
            <a:ext cx="277813" cy="830997"/>
          </a:xfrm>
          <a:prstGeom prst="rect">
            <a:avLst/>
          </a:prstGeom>
          <a:noFill/>
        </p:spPr>
        <p:txBody>
          <a:bodyPr>
            <a:spAutoFit/>
          </a:bodyPr>
          <a:lstStyle/>
          <a:p>
            <a:pPr>
              <a:defRPr/>
            </a:pPr>
            <a:r>
              <a:rPr lang="en-US" sz="2400" b="1" kern="0" dirty="0">
                <a:solidFill>
                  <a:srgbClr val="99B2C8"/>
                </a:solidFill>
                <a:latin typeface="Times New Roman" panose="02020603050405020304" pitchFamily="18" charset="0"/>
                <a:cs typeface="Times New Roman" panose="02020603050405020304" pitchFamily="18" charset="0"/>
              </a:rPr>
              <a:t>12</a:t>
            </a:r>
          </a:p>
        </p:txBody>
      </p:sp>
    </p:spTree>
    <p:extLst>
      <p:ext uri="{BB962C8B-B14F-4D97-AF65-F5344CB8AC3E}">
        <p14:creationId xmlns:p14="http://schemas.microsoft.com/office/powerpoint/2010/main" val="21377307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7" restart="whenNotActive" fill="hold" evtFilter="cancelBubble" nodeType="interactiveSeq">
                <p:stCondLst>
                  <p:cond evt="onClick" delay="0">
                    <p:tgtEl>
                      <p:spTgt spid="11"/>
                    </p:tgtEl>
                  </p:cond>
                </p:stCondLst>
                <p:endSync evt="end" delay="0">
                  <p:rtn val="all"/>
                </p:endSync>
                <p:childTnLst>
                  <p:par>
                    <p:cTn id="18" fill="hold">
                      <p:stCondLst>
                        <p:cond delay="0"/>
                      </p:stCondLst>
                      <p:childTnLst>
                        <p:par>
                          <p:cTn id="19" fill="hold">
                            <p:stCondLst>
                              <p:cond delay="0"/>
                            </p:stCondLst>
                            <p:childTnLst>
                              <p:par>
                                <p:cTn id="20" presetID="10"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nextCondLst>
                <p:cond evt="onClick" delay="0">
                  <p:tgtEl>
                    <p:spTgt spid="11"/>
                  </p:tgtEl>
                </p:cond>
              </p:nextCondLst>
            </p:seq>
            <p:seq concurrent="1" nextAc="seek">
              <p:cTn id="23" restart="whenNotActive" fill="hold" evtFilter="cancelBubble" nodeType="interactiveSeq">
                <p:stCondLst>
                  <p:cond evt="onClick" delay="0">
                    <p:tgtEl>
                      <p:spTgt spid="10"/>
                    </p:tgtEl>
                  </p:cond>
                </p:stCondLst>
                <p:endSync evt="end" delay="0">
                  <p:rtn val="all"/>
                </p:endSync>
                <p:childTnLst>
                  <p:par>
                    <p:cTn id="24" fill="hold">
                      <p:stCondLst>
                        <p:cond delay="0"/>
                      </p:stCondLst>
                      <p:childTnLst>
                        <p:par>
                          <p:cTn id="25" fill="hold">
                            <p:stCondLst>
                              <p:cond delay="0"/>
                            </p:stCondLst>
                            <p:childTnLst>
                              <p:par>
                                <p:cTn id="26" presetID="10"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childTnLst>
              </p:cTn>
              <p:nextCondLst>
                <p:cond evt="onClick" delay="0">
                  <p:tgtEl>
                    <p:spTgt spid="10"/>
                  </p:tgtEl>
                </p:cond>
              </p:nextCondLst>
            </p:seq>
            <p:seq concurrent="1" nextAc="seek">
              <p:cTn id="29" restart="whenNotActive" fill="hold" evtFilter="cancelBubble" nodeType="interactiveSeq">
                <p:stCondLst>
                  <p:cond evt="onClick" delay="0">
                    <p:tgtEl>
                      <p:spTgt spid="9"/>
                    </p:tgtEl>
                  </p:cond>
                </p:stCondLst>
                <p:endSync evt="end" delay="0">
                  <p:rtn val="all"/>
                </p:endSync>
                <p:childTnLst>
                  <p:par>
                    <p:cTn id="30" fill="hold">
                      <p:stCondLst>
                        <p:cond delay="0"/>
                      </p:stCondLst>
                      <p:childTnLst>
                        <p:par>
                          <p:cTn id="31" fill="hold">
                            <p:stCondLst>
                              <p:cond delay="0"/>
                            </p:stCondLst>
                            <p:childTnLst>
                              <p:par>
                                <p:cTn id="32" presetID="10"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childTnLst>
              </p:cTn>
              <p:nextCondLst>
                <p:cond evt="onClick" delay="0">
                  <p:tgtEl>
                    <p:spTgt spid="9"/>
                  </p:tgtEl>
                </p:cond>
              </p:nextCondLst>
            </p:seq>
            <p:seq concurrent="1" nextAc="seek">
              <p:cTn id="35" restart="whenNotActive" fill="hold" evtFilter="cancelBubble" nodeType="interactiveSeq">
                <p:stCondLst>
                  <p:cond evt="onClick" delay="0">
                    <p:tgtEl>
                      <p:spTgt spid="20"/>
                    </p:tgtEl>
                  </p:cond>
                </p:stCondLst>
                <p:endSync evt="end" delay="0">
                  <p:rtn val="all"/>
                </p:endSync>
                <p:childTnLst>
                  <p:par>
                    <p:cTn id="36" fill="hold">
                      <p:stCondLst>
                        <p:cond delay="0"/>
                      </p:stCondLst>
                      <p:childTnLst>
                        <p:par>
                          <p:cTn id="37" fill="hold">
                            <p:stCondLst>
                              <p:cond delay="0"/>
                            </p:stCondLst>
                            <p:childTnLst>
                              <p:par>
                                <p:cTn id="38" presetID="8" presetClass="emph" presetSubtype="0" fill="hold" nodeType="clickEffect">
                                  <p:stCondLst>
                                    <p:cond delay="0"/>
                                  </p:stCondLst>
                                  <p:childTnLst>
                                    <p:animRot by="21600000">
                                      <p:cBhvr>
                                        <p:cTn id="39" dur="10000" fill="hold"/>
                                        <p:tgtEl>
                                          <p:spTgt spid="22"/>
                                        </p:tgtEl>
                                        <p:attrNameLst>
                                          <p:attrName>r</p:attrName>
                                        </p:attrNameLst>
                                      </p:cBhvr>
                                    </p:animRot>
                                  </p:childTnLst>
                                </p:cTn>
                              </p:par>
                            </p:childTnLst>
                          </p:cTn>
                        </p:par>
                        <p:par>
                          <p:cTn id="40" fill="hold">
                            <p:stCondLst>
                              <p:cond delay="10000"/>
                            </p:stCondLst>
                            <p:childTnLst>
                              <p:par>
                                <p:cTn id="41" presetID="53" presetClass="entr" presetSubtype="16" fill="hold" nodeType="after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p:cTn id="43" dur="3000" fill="hold"/>
                                        <p:tgtEl>
                                          <p:spTgt spid="17"/>
                                        </p:tgtEl>
                                        <p:attrNameLst>
                                          <p:attrName>ppt_w</p:attrName>
                                        </p:attrNameLst>
                                      </p:cBhvr>
                                      <p:tavLst>
                                        <p:tav tm="0">
                                          <p:val>
                                            <p:fltVal val="0"/>
                                          </p:val>
                                        </p:tav>
                                        <p:tav tm="100000">
                                          <p:val>
                                            <p:strVal val="#ppt_w"/>
                                          </p:val>
                                        </p:tav>
                                      </p:tavLst>
                                    </p:anim>
                                    <p:anim calcmode="lin" valueType="num">
                                      <p:cBhvr>
                                        <p:cTn id="44" dur="3000" fill="hold"/>
                                        <p:tgtEl>
                                          <p:spTgt spid="17"/>
                                        </p:tgtEl>
                                        <p:attrNameLst>
                                          <p:attrName>ppt_h</p:attrName>
                                        </p:attrNameLst>
                                      </p:cBhvr>
                                      <p:tavLst>
                                        <p:tav tm="0">
                                          <p:val>
                                            <p:fltVal val="0"/>
                                          </p:val>
                                        </p:tav>
                                        <p:tav tm="100000">
                                          <p:val>
                                            <p:strVal val="#ppt_h"/>
                                          </p:val>
                                        </p:tav>
                                      </p:tavLst>
                                    </p:anim>
                                    <p:animEffect transition="in" filter="fade">
                                      <p:cBhvr>
                                        <p:cTn id="45" dur="3000"/>
                                        <p:tgtEl>
                                          <p:spTgt spid="17"/>
                                        </p:tgtEl>
                                      </p:cBhvr>
                                    </p:animEffect>
                                  </p:childTnLst>
                                  <p:subTnLst>
                                    <p:audio>
                                      <p:cMediaNode>
                                        <p:cTn display="0" masterRel="sameClick">
                                          <p:stCondLst>
                                            <p:cond evt="begin" delay="0">
                                              <p:tn val="4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0"/>
                  </p:tgtEl>
                </p:cond>
              </p:nextCondLst>
            </p:seq>
          </p:childTnLst>
        </p:cTn>
      </p:par>
    </p:tnLst>
    <p:bldLst>
      <p:bldP spid="13" grpId="0"/>
      <p:bldP spid="13"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ubtitle 2">
            <a:extLst>
              <a:ext uri="{FF2B5EF4-FFF2-40B4-BE49-F238E27FC236}">
                <a16:creationId xmlns:a16="http://schemas.microsoft.com/office/drawing/2014/main" id="{A932B9AA-9571-4EEB-A17D-807CD6E737FD}"/>
              </a:ext>
            </a:extLst>
          </p:cNvPr>
          <p:cNvSpPr>
            <a:spLocks noGrp="1"/>
          </p:cNvSpPr>
          <p:nvPr>
            <p:ph type="subTitle" idx="1"/>
          </p:nvPr>
        </p:nvSpPr>
        <p:spPr>
          <a:xfrm>
            <a:off x="2998789" y="4646614"/>
            <a:ext cx="5635625" cy="661987"/>
          </a:xfrm>
        </p:spPr>
        <p:txBody>
          <a:bodyPr/>
          <a:lstStyle/>
          <a:p>
            <a:pPr eaLnBrk="1" hangingPunct="1"/>
            <a:endParaRPr lang="vi-VN" altLang="vi-VN"/>
          </a:p>
        </p:txBody>
      </p:sp>
      <p:sp>
        <p:nvSpPr>
          <p:cNvPr id="28674" name="Title 1">
            <a:extLst>
              <a:ext uri="{FF2B5EF4-FFF2-40B4-BE49-F238E27FC236}">
                <a16:creationId xmlns:a16="http://schemas.microsoft.com/office/drawing/2014/main" id="{AC75BC2D-4428-4EE1-87AF-3D1C93484B25}"/>
              </a:ext>
            </a:extLst>
          </p:cNvPr>
          <p:cNvSpPr>
            <a:spLocks noGrp="1"/>
          </p:cNvSpPr>
          <p:nvPr>
            <p:ph type="ctrTitle"/>
          </p:nvPr>
        </p:nvSpPr>
        <p:spPr>
          <a:xfrm>
            <a:off x="2341563" y="3206751"/>
            <a:ext cx="7175500" cy="1344613"/>
          </a:xfrm>
        </p:spPr>
        <p:txBody>
          <a:bodyPr/>
          <a:lstStyle/>
          <a:p>
            <a:pPr>
              <a:buClr>
                <a:schemeClr val="accent6">
                  <a:lumMod val="75000"/>
                </a:schemeClr>
              </a:buClr>
              <a:defRPr/>
            </a:pPr>
            <a:endParaRPr lang="vi-VN" altLang="vi-VN"/>
          </a:p>
        </p:txBody>
      </p:sp>
      <p:pic>
        <p:nvPicPr>
          <p:cNvPr id="7172" name="Picture 2" descr="khung anh 2">
            <a:extLst>
              <a:ext uri="{FF2B5EF4-FFF2-40B4-BE49-F238E27FC236}">
                <a16:creationId xmlns:a16="http://schemas.microsoft.com/office/drawing/2014/main" id="{3DAE6B28-42FE-4163-B2A7-63515E3FF2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45910"/>
            <a:ext cx="12224850" cy="7328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nhac.mp3.wma">
            <a:hlinkClick r:id="" action="ppaction://media"/>
            <a:extLst>
              <a:ext uri="{FF2B5EF4-FFF2-40B4-BE49-F238E27FC236}">
                <a16:creationId xmlns:a16="http://schemas.microsoft.com/office/drawing/2014/main" id="{C17EF9F3-D551-41E2-9096-B079A8A6A0F5}"/>
              </a:ext>
            </a:extLst>
          </p:cNvPr>
          <p:cNvPicPr>
            <a:picLocks noRot="1" noChangeAspect="1"/>
          </p:cNvPicPr>
          <p:nvPr>
            <a:audioFile r:link="rId1"/>
          </p:nvPr>
        </p:nvPicPr>
        <p:blipFill>
          <a:blip r:embed="rId4">
            <a:extLst>
              <a:ext uri="{28A0092B-C50C-407E-A947-70E740481C1C}">
                <a14:useLocalDpi xmlns:a14="http://schemas.microsoft.com/office/drawing/2010/main" val="0"/>
              </a:ext>
            </a:extLst>
          </a:blip>
          <a:srcRect/>
          <a:stretch>
            <a:fillRect/>
          </a:stretch>
        </p:blipFill>
        <p:spPr bwMode="auto">
          <a:xfrm>
            <a:off x="10363200" y="5761038"/>
            <a:ext cx="304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6" descr="office_pencil_rolling_hg_clr">
            <a:extLst>
              <a:ext uri="{FF2B5EF4-FFF2-40B4-BE49-F238E27FC236}">
                <a16:creationId xmlns:a16="http://schemas.microsoft.com/office/drawing/2014/main" id="{358C3DBD-8F83-4B61-89A4-A44FF7BFC789}"/>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49088" y="4359276"/>
            <a:ext cx="1895475"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descr="FIREWRK8">
            <a:extLst>
              <a:ext uri="{FF2B5EF4-FFF2-40B4-BE49-F238E27FC236}">
                <a16:creationId xmlns:a16="http://schemas.microsoft.com/office/drawing/2014/main" id="{4BECF8A5-1A1B-49B8-9B5D-B830A714A0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58938" y="4458494"/>
            <a:ext cx="1752600"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 name="Table 9">
            <a:extLst>
              <a:ext uri="{FF2B5EF4-FFF2-40B4-BE49-F238E27FC236}">
                <a16:creationId xmlns:a16="http://schemas.microsoft.com/office/drawing/2014/main" id="{EE59675F-3ABB-445B-9D64-F95A575128A3}"/>
              </a:ext>
            </a:extLst>
          </p:cNvPr>
          <p:cNvGraphicFramePr>
            <a:graphicFrameLocks noGrp="1"/>
          </p:cNvGraphicFramePr>
          <p:nvPr>
            <p:extLst>
              <p:ext uri="{D42A27DB-BD31-4B8C-83A1-F6EECF244321}">
                <p14:modId xmlns:p14="http://schemas.microsoft.com/office/powerpoint/2010/main" val="1649289636"/>
              </p:ext>
            </p:extLst>
          </p:nvPr>
        </p:nvGraphicFramePr>
        <p:xfrm>
          <a:off x="1462585" y="1623868"/>
          <a:ext cx="9053015" cy="3698064"/>
        </p:xfrm>
        <a:graphic>
          <a:graphicData uri="http://schemas.openxmlformats.org/drawingml/2006/table">
            <a:tbl>
              <a:tblPr firstRow="1" firstCol="1" bandRow="1"/>
              <a:tblGrid>
                <a:gridCol w="3370997">
                  <a:extLst>
                    <a:ext uri="{9D8B030D-6E8A-4147-A177-3AD203B41FA5}">
                      <a16:colId xmlns:a16="http://schemas.microsoft.com/office/drawing/2014/main" val="2456922176"/>
                    </a:ext>
                  </a:extLst>
                </a:gridCol>
                <a:gridCol w="5682018">
                  <a:extLst>
                    <a:ext uri="{9D8B030D-6E8A-4147-A177-3AD203B41FA5}">
                      <a16:colId xmlns:a16="http://schemas.microsoft.com/office/drawing/2014/main" val="3006038544"/>
                    </a:ext>
                  </a:extLst>
                </a:gridCol>
              </a:tblGrid>
              <a:tr h="679660">
                <a:tc>
                  <a:txBody>
                    <a:bodyPr/>
                    <a:lstStyle/>
                    <a:p>
                      <a:pPr algn="ctr">
                        <a:lnSpc>
                          <a:spcPct val="120000"/>
                        </a:lnSpc>
                        <a:spcAft>
                          <a:spcPts val="800"/>
                        </a:spcAft>
                      </a:pPr>
                      <a:r>
                        <a:rPr lang="en-GB" sz="2800" b="1">
                          <a:effectLst/>
                          <a:latin typeface="Times New Roman" panose="02020603050405020304" pitchFamily="18" charset="0"/>
                          <a:ea typeface="Calibri" panose="020F0502020204030204" pitchFamily="34" charset="0"/>
                          <a:cs typeface="Times New Roman" panose="02020603050405020304" pitchFamily="18" charset="0"/>
                        </a:rPr>
                        <a:t>Tên ngành nghề</a:t>
                      </a:r>
                      <a:endParaRPr lang="vi-VN"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20000"/>
                        </a:lnSpc>
                        <a:spcBef>
                          <a:spcPts val="0"/>
                        </a:spcBef>
                        <a:spcAft>
                          <a:spcPts val="800"/>
                        </a:spcAft>
                        <a:buClrTx/>
                        <a:buSzTx/>
                        <a:buFontTx/>
                        <a:buNone/>
                        <a:tabLst/>
                        <a:defRPr/>
                      </a:pPr>
                      <a:r>
                        <a:rPr kumimoji="0" lang="vi-VN" sz="2800" b="1"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Dự đoán những nghề đó c</a:t>
                      </a:r>
                      <a:r>
                        <a:rPr kumimoji="0" lang="en-GB" sz="2800" b="1"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ó phải  nghề</a:t>
                      </a:r>
                      <a:r>
                        <a:rPr kumimoji="0" lang="vi-VN" sz="2800" b="1"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nghiệp</a:t>
                      </a:r>
                      <a:r>
                        <a:rPr kumimoji="0" lang="en-GB" sz="2800" b="1"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STEM </a:t>
                      </a:r>
                      <a:r>
                        <a:rPr kumimoji="0" lang="vi-VN" sz="2800" b="1"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chính </a:t>
                      </a:r>
                      <a:r>
                        <a:rPr kumimoji="0" lang="en-GB" sz="2800" b="1"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không?</a:t>
                      </a:r>
                      <a:endPar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74223254"/>
                  </a:ext>
                </a:extLst>
              </a:tr>
              <a:tr h="679660">
                <a:tc>
                  <a:txBody>
                    <a:bodyPr/>
                    <a:lstStyle/>
                    <a:p>
                      <a:pPr algn="just">
                        <a:lnSpc>
                          <a:spcPct val="120000"/>
                        </a:lnSpc>
                        <a:spcAft>
                          <a:spcPts val="800"/>
                        </a:spcAft>
                      </a:pPr>
                      <a:endParaRPr lang="vi-VN"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0000"/>
                        </a:lnSpc>
                        <a:spcAft>
                          <a:spcPts val="800"/>
                        </a:spcAft>
                      </a:pPr>
                      <a:endParaRPr lang="vi-VN"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963011"/>
                  </a:ext>
                </a:extLst>
              </a:tr>
              <a:tr h="679660">
                <a:tc>
                  <a:txBody>
                    <a:bodyPr/>
                    <a:lstStyle/>
                    <a:p>
                      <a:pPr algn="just">
                        <a:lnSpc>
                          <a:spcPct val="120000"/>
                        </a:lnSpc>
                        <a:spcAft>
                          <a:spcPts val="800"/>
                        </a:spcAft>
                      </a:pPr>
                      <a:endParaRPr lang="vi-VN"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0000"/>
                        </a:lnSpc>
                        <a:spcAft>
                          <a:spcPts val="800"/>
                        </a:spcAft>
                      </a:pPr>
                      <a:endParaRPr lang="vi-VN"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02168208"/>
                  </a:ext>
                </a:extLst>
              </a:tr>
              <a:tr h="679660">
                <a:tc>
                  <a:txBody>
                    <a:bodyPr/>
                    <a:lstStyle/>
                    <a:p>
                      <a:pPr algn="just">
                        <a:lnSpc>
                          <a:spcPct val="120000"/>
                        </a:lnSpc>
                        <a:spcAft>
                          <a:spcPts val="800"/>
                        </a:spcAft>
                      </a:pPr>
                      <a:r>
                        <a:rPr lang="en-GB" sz="2800">
                          <a:effectLst/>
                          <a:latin typeface="Times New Roman" panose="02020603050405020304" pitchFamily="18" charset="0"/>
                          <a:ea typeface="Calibri" panose="020F0502020204030204" pitchFamily="34" charset="0"/>
                          <a:cs typeface="Times New Roman" panose="02020603050405020304" pitchFamily="18" charset="0"/>
                        </a:rPr>
                        <a:t> </a:t>
                      </a:r>
                      <a:endParaRPr lang="vi-VN"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0000"/>
                        </a:lnSpc>
                        <a:spcAft>
                          <a:spcPts val="800"/>
                        </a:spcAft>
                      </a:pPr>
                      <a:r>
                        <a:rPr lang="en-GB" sz="2800">
                          <a:effectLst/>
                          <a:latin typeface="Times New Roman" panose="02020603050405020304" pitchFamily="18" charset="0"/>
                          <a:ea typeface="Calibri" panose="020F0502020204030204" pitchFamily="34" charset="0"/>
                          <a:cs typeface="Times New Roman" panose="02020603050405020304" pitchFamily="18" charset="0"/>
                        </a:rPr>
                        <a:t> </a:t>
                      </a:r>
                      <a:endParaRPr lang="vi-VN"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9436446"/>
                  </a:ext>
                </a:extLst>
              </a:tr>
              <a:tr h="679660">
                <a:tc>
                  <a:txBody>
                    <a:bodyPr/>
                    <a:lstStyle/>
                    <a:p>
                      <a:pPr algn="just">
                        <a:lnSpc>
                          <a:spcPct val="120000"/>
                        </a:lnSpc>
                        <a:spcAft>
                          <a:spcPts val="800"/>
                        </a:spcAft>
                      </a:pPr>
                      <a:r>
                        <a:rPr lang="en-GB" sz="2800">
                          <a:effectLst/>
                          <a:latin typeface="Times New Roman" panose="02020603050405020304" pitchFamily="18" charset="0"/>
                          <a:ea typeface="Calibri" panose="020F0502020204030204" pitchFamily="34" charset="0"/>
                          <a:cs typeface="Times New Roman" panose="02020603050405020304" pitchFamily="18" charset="0"/>
                        </a:rPr>
                        <a:t> </a:t>
                      </a:r>
                      <a:endParaRPr lang="vi-VN"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0000"/>
                        </a:lnSpc>
                        <a:spcAft>
                          <a:spcPts val="800"/>
                        </a:spcAft>
                      </a:pPr>
                      <a:r>
                        <a:rPr lang="en-GB" sz="2800">
                          <a:effectLst/>
                          <a:latin typeface="Times New Roman" panose="02020603050405020304" pitchFamily="18" charset="0"/>
                          <a:ea typeface="Calibri" panose="020F0502020204030204" pitchFamily="34" charset="0"/>
                          <a:cs typeface="Times New Roman" panose="02020603050405020304" pitchFamily="18" charset="0"/>
                        </a:rPr>
                        <a:t> </a:t>
                      </a:r>
                      <a:endParaRPr lang="vi-VN"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35961150"/>
                  </a:ext>
                </a:extLst>
              </a:tr>
            </a:tbl>
          </a:graphicData>
        </a:graphic>
      </p:graphicFrame>
      <p:sp>
        <p:nvSpPr>
          <p:cNvPr id="13" name="Text Box 8">
            <a:extLst>
              <a:ext uri="{FF2B5EF4-FFF2-40B4-BE49-F238E27FC236}">
                <a16:creationId xmlns:a16="http://schemas.microsoft.com/office/drawing/2014/main" id="{61A36D22-BD54-4986-831F-489398066412}"/>
              </a:ext>
            </a:extLst>
          </p:cNvPr>
          <p:cNvSpPr txBox="1">
            <a:spLocks noChangeArrowheads="1"/>
          </p:cNvSpPr>
          <p:nvPr/>
        </p:nvSpPr>
        <p:spPr bwMode="auto">
          <a:xfrm>
            <a:off x="1774361" y="599270"/>
            <a:ext cx="830990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rebuchet MS" panose="020B0603020202020204" pitchFamily="34" charset="0"/>
                <a:cs typeface="Arial" panose="020B0604020202020204" pitchFamily="34" charset="0"/>
              </a:defRPr>
            </a:lvl1pPr>
            <a:lvl2pPr marL="742950" indent="-285750" eaLnBrk="0" hangingPunct="0">
              <a:defRPr>
                <a:solidFill>
                  <a:schemeClr val="tx1"/>
                </a:solidFill>
                <a:latin typeface="Trebuchet MS" panose="020B0603020202020204" pitchFamily="34" charset="0"/>
                <a:cs typeface="Arial" panose="020B0604020202020204" pitchFamily="34" charset="0"/>
              </a:defRPr>
            </a:lvl2pPr>
            <a:lvl3pPr marL="1143000" indent="-228600" eaLnBrk="0" hangingPunct="0">
              <a:defRPr>
                <a:solidFill>
                  <a:schemeClr val="tx1"/>
                </a:solidFill>
                <a:latin typeface="Trebuchet MS" panose="020B0603020202020204" pitchFamily="34" charset="0"/>
                <a:cs typeface="Arial" panose="020B0604020202020204" pitchFamily="34" charset="0"/>
              </a:defRPr>
            </a:lvl3pPr>
            <a:lvl4pPr marL="1600200" indent="-228600" eaLnBrk="0" hangingPunct="0">
              <a:defRPr>
                <a:solidFill>
                  <a:schemeClr val="tx1"/>
                </a:solidFill>
                <a:latin typeface="Trebuchet MS" panose="020B0603020202020204" pitchFamily="34" charset="0"/>
                <a:cs typeface="Arial" panose="020B0604020202020204" pitchFamily="34" charset="0"/>
              </a:defRPr>
            </a:lvl4pPr>
            <a:lvl5pPr marL="2057400" indent="-228600" eaLnBrk="0" hangingPunct="0">
              <a:defRPr>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9pPr>
          </a:lstStyle>
          <a:p>
            <a:pPr algn="ctr" eaLnBrk="1" hangingPunct="1">
              <a:defRPr/>
            </a:pPr>
            <a:r>
              <a:rPr lang="vi-VN" altLang="vi-VN" sz="2800" b="1">
                <a:latin typeface="Times New Roman" panose="02020603050405020304" pitchFamily="18" charset="0"/>
                <a:ea typeface="+mj-ea"/>
                <a:cs typeface="+mj-cs"/>
              </a:rPr>
              <a:t>PHT SỐ 1</a:t>
            </a:r>
          </a:p>
          <a:p>
            <a:pPr algn="ctr" eaLnBrk="1" hangingPunct="1">
              <a:defRPr/>
            </a:pPr>
            <a:r>
              <a:rPr lang="vi-VN" altLang="vi-VN" sz="2800" i="1">
                <a:latin typeface="Times New Roman" panose="02020603050405020304" pitchFamily="18" charset="0"/>
                <a:ea typeface="+mj-ea"/>
                <a:cs typeface="+mj-cs"/>
              </a:rPr>
              <a:t>(Hoàn thành trong thời gian 2 phút)</a:t>
            </a:r>
          </a:p>
          <a:p>
            <a:pPr algn="ctr" eaLnBrk="1" hangingPunct="1">
              <a:defRPr/>
            </a:pPr>
            <a:endParaRPr lang="en-US" altLang="vi-VN" sz="28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0850681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16177" fill="hold"/>
                                        <p:tgtEl>
                                          <p:spTgt spid="4"/>
                                        </p:tgtEl>
                                      </p:cBhvr>
                                    </p:cmd>
                                  </p:childTnLst>
                                </p:cTn>
                              </p:par>
                              <p:par>
                                <p:cTn id="7" presetID="8" presetClass="emph" presetSubtype="0" repeatCount="indefinite" fill="hold" nodeType="withEffect">
                                  <p:stCondLst>
                                    <p:cond delay="0"/>
                                  </p:stCondLst>
                                  <p:childTnLst>
                                    <p:animRot by="21600000">
                                      <p:cBhvr>
                                        <p:cTn id="8" dur="2000" fill="hold"/>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9"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ubtitle 2">
            <a:extLst>
              <a:ext uri="{FF2B5EF4-FFF2-40B4-BE49-F238E27FC236}">
                <a16:creationId xmlns:a16="http://schemas.microsoft.com/office/drawing/2014/main" id="{A932B9AA-9571-4EEB-A17D-807CD6E737FD}"/>
              </a:ext>
            </a:extLst>
          </p:cNvPr>
          <p:cNvSpPr>
            <a:spLocks noGrp="1"/>
          </p:cNvSpPr>
          <p:nvPr>
            <p:ph type="subTitle" idx="1"/>
          </p:nvPr>
        </p:nvSpPr>
        <p:spPr>
          <a:xfrm>
            <a:off x="2998789" y="4646614"/>
            <a:ext cx="5635625" cy="661987"/>
          </a:xfrm>
        </p:spPr>
        <p:txBody>
          <a:bodyPr/>
          <a:lstStyle/>
          <a:p>
            <a:pPr eaLnBrk="1" hangingPunct="1"/>
            <a:endParaRPr lang="vi-VN" altLang="vi-VN"/>
          </a:p>
        </p:txBody>
      </p:sp>
      <p:sp>
        <p:nvSpPr>
          <p:cNvPr id="28674" name="Title 1">
            <a:extLst>
              <a:ext uri="{FF2B5EF4-FFF2-40B4-BE49-F238E27FC236}">
                <a16:creationId xmlns:a16="http://schemas.microsoft.com/office/drawing/2014/main" id="{AC75BC2D-4428-4EE1-87AF-3D1C93484B25}"/>
              </a:ext>
            </a:extLst>
          </p:cNvPr>
          <p:cNvSpPr>
            <a:spLocks noGrp="1"/>
          </p:cNvSpPr>
          <p:nvPr>
            <p:ph type="ctrTitle"/>
          </p:nvPr>
        </p:nvSpPr>
        <p:spPr>
          <a:xfrm>
            <a:off x="2341563" y="3206751"/>
            <a:ext cx="7175500" cy="1344613"/>
          </a:xfrm>
        </p:spPr>
        <p:txBody>
          <a:bodyPr/>
          <a:lstStyle/>
          <a:p>
            <a:pPr>
              <a:buClr>
                <a:schemeClr val="accent6">
                  <a:lumMod val="75000"/>
                </a:schemeClr>
              </a:buClr>
              <a:defRPr/>
            </a:pPr>
            <a:endParaRPr lang="vi-VN" altLang="vi-VN"/>
          </a:p>
        </p:txBody>
      </p:sp>
      <p:pic>
        <p:nvPicPr>
          <p:cNvPr id="7172" name="Picture 2" descr="khung anh 2">
            <a:extLst>
              <a:ext uri="{FF2B5EF4-FFF2-40B4-BE49-F238E27FC236}">
                <a16:creationId xmlns:a16="http://schemas.microsoft.com/office/drawing/2014/main" id="{3DAE6B28-42FE-4163-B2A7-63515E3FF2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899" y="-873457"/>
            <a:ext cx="12706065" cy="8639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nhac.mp3.wma">
            <a:hlinkClick r:id="" action="ppaction://media"/>
            <a:extLst>
              <a:ext uri="{FF2B5EF4-FFF2-40B4-BE49-F238E27FC236}">
                <a16:creationId xmlns:a16="http://schemas.microsoft.com/office/drawing/2014/main" id="{C17EF9F3-D551-41E2-9096-B079A8A6A0F5}"/>
              </a:ext>
            </a:extLst>
          </p:cNvPr>
          <p:cNvPicPr>
            <a:picLocks noRot="1" noChangeAspect="1"/>
          </p:cNvPicPr>
          <p:nvPr>
            <a:audioFile r:link="rId1"/>
          </p:nvPr>
        </p:nvPicPr>
        <p:blipFill>
          <a:blip r:embed="rId4">
            <a:extLst>
              <a:ext uri="{28A0092B-C50C-407E-A947-70E740481C1C}">
                <a14:useLocalDpi xmlns:a14="http://schemas.microsoft.com/office/drawing/2010/main" val="0"/>
              </a:ext>
            </a:extLst>
          </a:blip>
          <a:srcRect/>
          <a:stretch>
            <a:fillRect/>
          </a:stretch>
        </p:blipFill>
        <p:spPr bwMode="auto">
          <a:xfrm>
            <a:off x="10363200" y="5761038"/>
            <a:ext cx="304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6" descr="office_pencil_rolling_hg_clr">
            <a:extLst>
              <a:ext uri="{FF2B5EF4-FFF2-40B4-BE49-F238E27FC236}">
                <a16:creationId xmlns:a16="http://schemas.microsoft.com/office/drawing/2014/main" id="{358C3DBD-8F83-4B61-89A4-A44FF7BFC789}"/>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5361" y="5179708"/>
            <a:ext cx="1895475"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descr="FIREWRK8">
            <a:extLst>
              <a:ext uri="{FF2B5EF4-FFF2-40B4-BE49-F238E27FC236}">
                <a16:creationId xmlns:a16="http://schemas.microsoft.com/office/drawing/2014/main" id="{4BECF8A5-1A1B-49B8-9B5D-B830A714A0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99204" y="5263356"/>
            <a:ext cx="1752600"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 name="Table 9">
            <a:extLst>
              <a:ext uri="{FF2B5EF4-FFF2-40B4-BE49-F238E27FC236}">
                <a16:creationId xmlns:a16="http://schemas.microsoft.com/office/drawing/2014/main" id="{EE59675F-3ABB-445B-9D64-F95A575128A3}"/>
              </a:ext>
            </a:extLst>
          </p:cNvPr>
          <p:cNvGraphicFramePr>
            <a:graphicFrameLocks noGrp="1"/>
          </p:cNvGraphicFramePr>
          <p:nvPr>
            <p:extLst>
              <p:ext uri="{D42A27DB-BD31-4B8C-83A1-F6EECF244321}">
                <p14:modId xmlns:p14="http://schemas.microsoft.com/office/powerpoint/2010/main" val="3574068935"/>
              </p:ext>
            </p:extLst>
          </p:nvPr>
        </p:nvGraphicFramePr>
        <p:xfrm>
          <a:off x="968992" y="833524"/>
          <a:ext cx="10249468" cy="4957300"/>
        </p:xfrm>
        <a:graphic>
          <a:graphicData uri="http://schemas.openxmlformats.org/drawingml/2006/table">
            <a:tbl>
              <a:tblPr firstRow="1" firstCol="1" bandRow="1"/>
              <a:tblGrid>
                <a:gridCol w="4795994">
                  <a:extLst>
                    <a:ext uri="{9D8B030D-6E8A-4147-A177-3AD203B41FA5}">
                      <a16:colId xmlns:a16="http://schemas.microsoft.com/office/drawing/2014/main" val="2456922176"/>
                    </a:ext>
                  </a:extLst>
                </a:gridCol>
                <a:gridCol w="5453474">
                  <a:extLst>
                    <a:ext uri="{9D8B030D-6E8A-4147-A177-3AD203B41FA5}">
                      <a16:colId xmlns:a16="http://schemas.microsoft.com/office/drawing/2014/main" val="3006038544"/>
                    </a:ext>
                  </a:extLst>
                </a:gridCol>
              </a:tblGrid>
              <a:tr h="936575">
                <a:tc>
                  <a:txBody>
                    <a:bodyPr/>
                    <a:lstStyle/>
                    <a:p>
                      <a:pPr algn="ctr">
                        <a:lnSpc>
                          <a:spcPct val="120000"/>
                        </a:lnSpc>
                        <a:spcAft>
                          <a:spcPts val="800"/>
                        </a:spcAft>
                      </a:pPr>
                      <a:r>
                        <a:rPr lang="en-GB" sz="2800" b="1">
                          <a:effectLst/>
                          <a:latin typeface="Times New Roman" panose="02020603050405020304" pitchFamily="18" charset="0"/>
                          <a:ea typeface="Calibri" panose="020F0502020204030204" pitchFamily="34" charset="0"/>
                          <a:cs typeface="Times New Roman" panose="02020603050405020304" pitchFamily="18" charset="0"/>
                        </a:rPr>
                        <a:t>Tên ngành nghề</a:t>
                      </a:r>
                      <a:endParaRPr lang="vi-VN"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800"/>
                        </a:spcAft>
                      </a:pPr>
                      <a:r>
                        <a:rPr lang="vi-VN" sz="2800" b="1">
                          <a:effectLst/>
                          <a:latin typeface="Times New Roman" panose="02020603050405020304" pitchFamily="18" charset="0"/>
                          <a:ea typeface="Calibri" panose="020F0502020204030204" pitchFamily="34" charset="0"/>
                          <a:cs typeface="Times New Roman" panose="02020603050405020304" pitchFamily="18" charset="0"/>
                        </a:rPr>
                        <a:t>Dự đoán những nghề đó c</a:t>
                      </a:r>
                      <a:r>
                        <a:rPr lang="en-GB" sz="2800" b="1">
                          <a:effectLst/>
                          <a:latin typeface="Times New Roman" panose="02020603050405020304" pitchFamily="18" charset="0"/>
                          <a:ea typeface="Calibri" panose="020F0502020204030204" pitchFamily="34" charset="0"/>
                          <a:cs typeface="Times New Roman" panose="02020603050405020304" pitchFamily="18" charset="0"/>
                        </a:rPr>
                        <a:t>ó phải  nghề</a:t>
                      </a:r>
                      <a:r>
                        <a:rPr lang="vi-VN" sz="2800" b="1">
                          <a:effectLst/>
                          <a:latin typeface="Times New Roman" panose="02020603050405020304" pitchFamily="18" charset="0"/>
                          <a:ea typeface="Calibri" panose="020F0502020204030204" pitchFamily="34" charset="0"/>
                          <a:cs typeface="Times New Roman" panose="02020603050405020304" pitchFamily="18" charset="0"/>
                        </a:rPr>
                        <a:t> nghiệp</a:t>
                      </a:r>
                      <a:r>
                        <a:rPr lang="en-GB" sz="2800" b="1">
                          <a:effectLst/>
                          <a:latin typeface="Times New Roman" panose="02020603050405020304" pitchFamily="18" charset="0"/>
                          <a:ea typeface="Calibri" panose="020F0502020204030204" pitchFamily="34" charset="0"/>
                          <a:cs typeface="Times New Roman" panose="02020603050405020304" pitchFamily="18" charset="0"/>
                        </a:rPr>
                        <a:t> STEM </a:t>
                      </a:r>
                      <a:r>
                        <a:rPr lang="vi-VN" sz="2800" b="1">
                          <a:effectLst/>
                          <a:latin typeface="Times New Roman" panose="02020603050405020304" pitchFamily="18" charset="0"/>
                          <a:ea typeface="Calibri" panose="020F0502020204030204" pitchFamily="34" charset="0"/>
                          <a:cs typeface="Times New Roman" panose="02020603050405020304" pitchFamily="18" charset="0"/>
                        </a:rPr>
                        <a:t>chính </a:t>
                      </a:r>
                      <a:r>
                        <a:rPr lang="en-GB" sz="2800" b="1">
                          <a:effectLst/>
                          <a:latin typeface="Times New Roman" panose="02020603050405020304" pitchFamily="18" charset="0"/>
                          <a:ea typeface="Calibri" panose="020F0502020204030204" pitchFamily="34" charset="0"/>
                          <a:cs typeface="Times New Roman" panose="02020603050405020304" pitchFamily="18" charset="0"/>
                        </a:rPr>
                        <a:t>không?</a:t>
                      </a:r>
                      <a:endParaRPr lang="vi-VN"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74223254"/>
                  </a:ext>
                </a:extLst>
              </a:tr>
              <a:tr h="568268">
                <a:tc>
                  <a:txBody>
                    <a:bodyPr/>
                    <a:lstStyle/>
                    <a:p>
                      <a:pPr algn="l">
                        <a:lnSpc>
                          <a:spcPct val="120000"/>
                        </a:lnSpc>
                        <a:spcAft>
                          <a:spcPts val="800"/>
                        </a:spcAft>
                      </a:pPr>
                      <a:r>
                        <a:rPr lang="vi-VN" sz="2800">
                          <a:effectLst/>
                          <a:latin typeface="Times New Roman" panose="02020603050405020304" pitchFamily="18" charset="0"/>
                          <a:ea typeface="Calibri" panose="020F0502020204030204" pitchFamily="34" charset="0"/>
                          <a:cs typeface="Times New Roman" panose="02020603050405020304" pitchFamily="18" charset="0"/>
                        </a:rPr>
                        <a:t>     Cảnh sát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0000"/>
                        </a:lnSpc>
                        <a:spcAft>
                          <a:spcPts val="800"/>
                        </a:spcAft>
                      </a:pPr>
                      <a:endParaRPr lang="vi-VN"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963011"/>
                  </a:ext>
                </a:extLst>
              </a:tr>
              <a:tr h="568268">
                <a:tc>
                  <a:txBody>
                    <a:bodyPr/>
                    <a:lstStyle/>
                    <a:p>
                      <a:pPr algn="l">
                        <a:lnSpc>
                          <a:spcPct val="120000"/>
                        </a:lnSpc>
                        <a:spcAft>
                          <a:spcPts val="800"/>
                        </a:spcAft>
                      </a:pPr>
                      <a:r>
                        <a:rPr lang="vi-VN" sz="2800">
                          <a:effectLst/>
                          <a:latin typeface="Times New Roman" panose="02020603050405020304" pitchFamily="18" charset="0"/>
                          <a:ea typeface="Calibri" panose="020F0502020204030204" pitchFamily="34" charset="0"/>
                          <a:cs typeface="Times New Roman" panose="02020603050405020304" pitchFamily="18" charset="0"/>
                        </a:rPr>
                        <a:t>     Phi công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0000"/>
                        </a:lnSpc>
                        <a:spcAft>
                          <a:spcPts val="800"/>
                        </a:spcAft>
                      </a:pPr>
                      <a:endParaRPr lang="vi-VN"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02168208"/>
                  </a:ext>
                </a:extLst>
              </a:tr>
              <a:tr h="568268">
                <a:tc>
                  <a:txBody>
                    <a:bodyPr/>
                    <a:lstStyle/>
                    <a:p>
                      <a:pPr algn="l">
                        <a:lnSpc>
                          <a:spcPct val="120000"/>
                        </a:lnSpc>
                        <a:spcAft>
                          <a:spcPts val="800"/>
                        </a:spcAft>
                      </a:pPr>
                      <a:r>
                        <a:rPr lang="vi-VN" sz="2800">
                          <a:effectLst/>
                          <a:latin typeface="Times New Roman" panose="02020603050405020304" pitchFamily="18" charset="0"/>
                          <a:ea typeface="Calibri" panose="020F0502020204030204" pitchFamily="34" charset="0"/>
                          <a:cs typeface="Times New Roman" panose="02020603050405020304" pitchFamily="18" charset="0"/>
                        </a:rPr>
                        <a:t>     Bác sĩ</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0000"/>
                        </a:lnSpc>
                        <a:spcAft>
                          <a:spcPts val="800"/>
                        </a:spcAft>
                      </a:pPr>
                      <a:r>
                        <a:rPr lang="en-GB" sz="2800">
                          <a:effectLst/>
                          <a:latin typeface="Times New Roman" panose="02020603050405020304" pitchFamily="18" charset="0"/>
                          <a:ea typeface="Calibri" panose="020F0502020204030204" pitchFamily="34" charset="0"/>
                          <a:cs typeface="Times New Roman" panose="02020603050405020304" pitchFamily="18" charset="0"/>
                        </a:rPr>
                        <a:t> </a:t>
                      </a:r>
                      <a:endParaRPr lang="vi-VN"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9436446"/>
                  </a:ext>
                </a:extLst>
              </a:tr>
              <a:tr h="568268">
                <a:tc>
                  <a:txBody>
                    <a:bodyPr/>
                    <a:lstStyle/>
                    <a:p>
                      <a:pPr algn="l">
                        <a:lnSpc>
                          <a:spcPct val="120000"/>
                        </a:lnSpc>
                        <a:spcAft>
                          <a:spcPts val="800"/>
                        </a:spcAft>
                      </a:pPr>
                      <a:r>
                        <a:rPr lang="vi-VN" sz="2800">
                          <a:effectLst/>
                          <a:latin typeface="Times New Roman" panose="02020603050405020304" pitchFamily="18" charset="0"/>
                          <a:ea typeface="Calibri" panose="020F0502020204030204" pitchFamily="34" charset="0"/>
                          <a:cs typeface="Times New Roman" panose="02020603050405020304" pitchFamily="18" charset="0"/>
                        </a:rPr>
                        <a:t>     Kĩ sư</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0000"/>
                        </a:lnSpc>
                        <a:spcAft>
                          <a:spcPts val="800"/>
                        </a:spcAft>
                      </a:pPr>
                      <a:endParaRPr lang="vi-VN"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35961150"/>
                  </a:ext>
                </a:extLst>
              </a:tr>
              <a:tr h="568268">
                <a:tc>
                  <a:txBody>
                    <a:bodyPr/>
                    <a:lstStyle/>
                    <a:p>
                      <a:pPr algn="l">
                        <a:lnSpc>
                          <a:spcPct val="120000"/>
                        </a:lnSpc>
                        <a:spcAft>
                          <a:spcPts val="800"/>
                        </a:spcAft>
                      </a:pPr>
                      <a:r>
                        <a:rPr lang="en-GB" sz="280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a:effectLst/>
                          <a:latin typeface="Times New Roman" panose="02020603050405020304" pitchFamily="18" charset="0"/>
                          <a:ea typeface="Calibri" panose="020F0502020204030204" pitchFamily="34" charset="0"/>
                          <a:cs typeface="Times New Roman" panose="02020603050405020304" pitchFamily="18" charset="0"/>
                        </a:rPr>
                        <a:t>    Đầu bếp</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0000"/>
                        </a:lnSpc>
                        <a:spcAft>
                          <a:spcPts val="800"/>
                        </a:spcAft>
                      </a:pPr>
                      <a:r>
                        <a:rPr lang="en-GB" sz="2800">
                          <a:effectLst/>
                          <a:latin typeface="Times New Roman" panose="02020603050405020304" pitchFamily="18" charset="0"/>
                          <a:ea typeface="Calibri" panose="020F0502020204030204" pitchFamily="34" charset="0"/>
                          <a:cs typeface="Times New Roman" panose="02020603050405020304" pitchFamily="18" charset="0"/>
                        </a:rPr>
                        <a:t> </a:t>
                      </a:r>
                      <a:endParaRPr lang="vi-VN"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12363568"/>
                  </a:ext>
                </a:extLst>
              </a:tr>
              <a:tr h="568268">
                <a:tc>
                  <a:txBody>
                    <a:bodyPr/>
                    <a:lstStyle/>
                    <a:p>
                      <a:pPr algn="l">
                        <a:lnSpc>
                          <a:spcPct val="120000"/>
                        </a:lnSpc>
                        <a:spcAft>
                          <a:spcPts val="800"/>
                        </a:spcAft>
                      </a:pPr>
                      <a:r>
                        <a:rPr lang="en-GB" sz="280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a:effectLst/>
                          <a:latin typeface="Times New Roman" panose="02020603050405020304" pitchFamily="18" charset="0"/>
                          <a:ea typeface="Calibri" panose="020F0502020204030204" pitchFamily="34" charset="0"/>
                          <a:cs typeface="Times New Roman" panose="02020603050405020304" pitchFamily="18" charset="0"/>
                        </a:rPr>
                        <a:t>Thầy cô (Giáo viên, giảng viên)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0000"/>
                        </a:lnSpc>
                        <a:spcAft>
                          <a:spcPts val="800"/>
                        </a:spcAft>
                      </a:pPr>
                      <a:r>
                        <a:rPr lang="en-GB" sz="2800">
                          <a:effectLst/>
                          <a:latin typeface="Times New Roman" panose="02020603050405020304" pitchFamily="18" charset="0"/>
                          <a:ea typeface="Calibri" panose="020F0502020204030204" pitchFamily="34" charset="0"/>
                          <a:cs typeface="Times New Roman" panose="02020603050405020304" pitchFamily="18" charset="0"/>
                        </a:rPr>
                        <a:t> </a:t>
                      </a:r>
                      <a:endParaRPr lang="vi-VN"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32196326"/>
                  </a:ext>
                </a:extLst>
              </a:tr>
              <a:tr h="568268">
                <a:tc>
                  <a:txBody>
                    <a:bodyPr/>
                    <a:lstStyle/>
                    <a:p>
                      <a:pPr algn="just">
                        <a:lnSpc>
                          <a:spcPct val="120000"/>
                        </a:lnSpc>
                        <a:spcAft>
                          <a:spcPts val="800"/>
                        </a:spcAft>
                      </a:pPr>
                      <a:r>
                        <a:rPr lang="en-GB" sz="280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a:effectLst/>
                          <a:latin typeface="Times New Roman" panose="02020603050405020304" pitchFamily="18" charset="0"/>
                          <a:ea typeface="Calibri" panose="020F0502020204030204" pitchFamily="34" charset="0"/>
                          <a:cs typeface="Times New Roman" panose="02020603050405020304" pitchFamily="18" charset="0"/>
                        </a:rPr>
                        <a:t>     Ca sĩ</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0000"/>
                        </a:lnSpc>
                        <a:spcAft>
                          <a:spcPts val="800"/>
                        </a:spcAft>
                      </a:pPr>
                      <a:r>
                        <a:rPr lang="en-GB" sz="2800">
                          <a:effectLst/>
                          <a:latin typeface="Times New Roman" panose="02020603050405020304" pitchFamily="18" charset="0"/>
                          <a:ea typeface="Calibri" panose="020F0502020204030204" pitchFamily="34" charset="0"/>
                          <a:cs typeface="Times New Roman" panose="02020603050405020304" pitchFamily="18" charset="0"/>
                        </a:rPr>
                        <a:t> </a:t>
                      </a:r>
                      <a:endParaRPr lang="vi-VN"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3720231"/>
                  </a:ext>
                </a:extLst>
              </a:tr>
            </a:tbl>
          </a:graphicData>
        </a:graphic>
      </p:graphicFrame>
      <p:sp>
        <p:nvSpPr>
          <p:cNvPr id="13" name="Text Box 8">
            <a:extLst>
              <a:ext uri="{FF2B5EF4-FFF2-40B4-BE49-F238E27FC236}">
                <a16:creationId xmlns:a16="http://schemas.microsoft.com/office/drawing/2014/main" id="{61A36D22-BD54-4986-831F-489398066412}"/>
              </a:ext>
            </a:extLst>
          </p:cNvPr>
          <p:cNvSpPr txBox="1">
            <a:spLocks noChangeArrowheads="1"/>
          </p:cNvSpPr>
          <p:nvPr/>
        </p:nvSpPr>
        <p:spPr bwMode="auto">
          <a:xfrm>
            <a:off x="1774361" y="277900"/>
            <a:ext cx="830990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rebuchet MS" panose="020B0603020202020204" pitchFamily="34" charset="0"/>
                <a:cs typeface="Arial" panose="020B0604020202020204" pitchFamily="34" charset="0"/>
              </a:defRPr>
            </a:lvl1pPr>
            <a:lvl2pPr marL="742950" indent="-285750" eaLnBrk="0" hangingPunct="0">
              <a:defRPr>
                <a:solidFill>
                  <a:schemeClr val="tx1"/>
                </a:solidFill>
                <a:latin typeface="Trebuchet MS" panose="020B0603020202020204" pitchFamily="34" charset="0"/>
                <a:cs typeface="Arial" panose="020B0604020202020204" pitchFamily="34" charset="0"/>
              </a:defRPr>
            </a:lvl2pPr>
            <a:lvl3pPr marL="1143000" indent="-228600" eaLnBrk="0" hangingPunct="0">
              <a:defRPr>
                <a:solidFill>
                  <a:schemeClr val="tx1"/>
                </a:solidFill>
                <a:latin typeface="Trebuchet MS" panose="020B0603020202020204" pitchFamily="34" charset="0"/>
                <a:cs typeface="Arial" panose="020B0604020202020204" pitchFamily="34" charset="0"/>
              </a:defRPr>
            </a:lvl3pPr>
            <a:lvl4pPr marL="1600200" indent="-228600" eaLnBrk="0" hangingPunct="0">
              <a:defRPr>
                <a:solidFill>
                  <a:schemeClr val="tx1"/>
                </a:solidFill>
                <a:latin typeface="Trebuchet MS" panose="020B0603020202020204" pitchFamily="34" charset="0"/>
                <a:cs typeface="Arial" panose="020B0604020202020204" pitchFamily="34" charset="0"/>
              </a:defRPr>
            </a:lvl4pPr>
            <a:lvl5pPr marL="2057400" indent="-228600" eaLnBrk="0" hangingPunct="0">
              <a:defRPr>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9pPr>
          </a:lstStyle>
          <a:p>
            <a:pPr algn="ctr" eaLnBrk="1" hangingPunct="1">
              <a:defRPr/>
            </a:pPr>
            <a:r>
              <a:rPr lang="vi-VN" altLang="vi-VN" sz="2800" b="1">
                <a:latin typeface="Times New Roman" panose="02020603050405020304" pitchFamily="18" charset="0"/>
                <a:ea typeface="+mj-ea"/>
                <a:cs typeface="+mj-cs"/>
              </a:rPr>
              <a:t>ĐÁP ÁN PHT SỐ 1</a:t>
            </a:r>
          </a:p>
          <a:p>
            <a:pPr algn="ctr" eaLnBrk="1" hangingPunct="1">
              <a:defRPr/>
            </a:pPr>
            <a:endParaRPr lang="en-US" altLang="vi-VN" sz="28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3661094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16177" fill="hold"/>
                                        <p:tgtEl>
                                          <p:spTgt spid="4"/>
                                        </p:tgtEl>
                                      </p:cBhvr>
                                    </p:cmd>
                                  </p:childTnLst>
                                </p:cTn>
                              </p:par>
                              <p:par>
                                <p:cTn id="7" presetID="8" presetClass="emph" presetSubtype="0" repeatCount="indefinite" fill="hold" nodeType="withEffect">
                                  <p:stCondLst>
                                    <p:cond delay="0"/>
                                  </p:stCondLst>
                                  <p:childTnLst>
                                    <p:animRot by="21600000">
                                      <p:cBhvr>
                                        <p:cTn id="8" dur="2000" fill="hold"/>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9"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ubtitle 2">
            <a:extLst>
              <a:ext uri="{FF2B5EF4-FFF2-40B4-BE49-F238E27FC236}">
                <a16:creationId xmlns:a16="http://schemas.microsoft.com/office/drawing/2014/main" id="{A932B9AA-9571-4EEB-A17D-807CD6E737FD}"/>
              </a:ext>
            </a:extLst>
          </p:cNvPr>
          <p:cNvSpPr>
            <a:spLocks noGrp="1"/>
          </p:cNvSpPr>
          <p:nvPr>
            <p:ph type="subTitle" idx="1"/>
          </p:nvPr>
        </p:nvSpPr>
        <p:spPr>
          <a:xfrm>
            <a:off x="2998789" y="4646614"/>
            <a:ext cx="5635625" cy="661987"/>
          </a:xfrm>
        </p:spPr>
        <p:txBody>
          <a:bodyPr/>
          <a:lstStyle/>
          <a:p>
            <a:pPr eaLnBrk="1" hangingPunct="1"/>
            <a:endParaRPr lang="vi-VN" altLang="vi-VN"/>
          </a:p>
        </p:txBody>
      </p:sp>
      <p:sp>
        <p:nvSpPr>
          <p:cNvPr id="28674" name="Title 1">
            <a:extLst>
              <a:ext uri="{FF2B5EF4-FFF2-40B4-BE49-F238E27FC236}">
                <a16:creationId xmlns:a16="http://schemas.microsoft.com/office/drawing/2014/main" id="{AC75BC2D-4428-4EE1-87AF-3D1C93484B25}"/>
              </a:ext>
            </a:extLst>
          </p:cNvPr>
          <p:cNvSpPr>
            <a:spLocks noGrp="1"/>
          </p:cNvSpPr>
          <p:nvPr>
            <p:ph type="ctrTitle"/>
          </p:nvPr>
        </p:nvSpPr>
        <p:spPr>
          <a:xfrm>
            <a:off x="2341563" y="3206751"/>
            <a:ext cx="7175500" cy="1344613"/>
          </a:xfrm>
        </p:spPr>
        <p:txBody>
          <a:bodyPr/>
          <a:lstStyle/>
          <a:p>
            <a:pPr>
              <a:buClr>
                <a:schemeClr val="accent6">
                  <a:lumMod val="75000"/>
                </a:schemeClr>
              </a:buClr>
              <a:defRPr/>
            </a:pPr>
            <a:endParaRPr lang="vi-VN" altLang="vi-VN"/>
          </a:p>
        </p:txBody>
      </p:sp>
      <p:pic>
        <p:nvPicPr>
          <p:cNvPr id="7172" name="Picture 2" descr="khung anh 2">
            <a:extLst>
              <a:ext uri="{FF2B5EF4-FFF2-40B4-BE49-F238E27FC236}">
                <a16:creationId xmlns:a16="http://schemas.microsoft.com/office/drawing/2014/main" id="{3DAE6B28-42FE-4163-B2A7-63515E3FF2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588" y="75063"/>
            <a:ext cx="10713451" cy="6707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6" name="Text Box 8">
            <a:extLst>
              <a:ext uri="{FF2B5EF4-FFF2-40B4-BE49-F238E27FC236}">
                <a16:creationId xmlns:a16="http://schemas.microsoft.com/office/drawing/2014/main" id="{39B35379-002F-44E3-8B08-62333A8CEAE9}"/>
              </a:ext>
            </a:extLst>
          </p:cNvPr>
          <p:cNvSpPr txBox="1">
            <a:spLocks noChangeArrowheads="1"/>
          </p:cNvSpPr>
          <p:nvPr/>
        </p:nvSpPr>
        <p:spPr bwMode="auto">
          <a:xfrm>
            <a:off x="2284288" y="960533"/>
            <a:ext cx="729004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rebuchet MS" panose="020B0603020202020204" pitchFamily="34" charset="0"/>
                <a:cs typeface="Arial" panose="020B0604020202020204" pitchFamily="34" charset="0"/>
              </a:defRPr>
            </a:lvl1pPr>
            <a:lvl2pPr marL="742950" indent="-285750" eaLnBrk="0" hangingPunct="0">
              <a:defRPr>
                <a:solidFill>
                  <a:schemeClr val="tx1"/>
                </a:solidFill>
                <a:latin typeface="Trebuchet MS" panose="020B0603020202020204" pitchFamily="34" charset="0"/>
                <a:cs typeface="Arial" panose="020B0604020202020204" pitchFamily="34" charset="0"/>
              </a:defRPr>
            </a:lvl2pPr>
            <a:lvl3pPr marL="1143000" indent="-228600" eaLnBrk="0" hangingPunct="0">
              <a:defRPr>
                <a:solidFill>
                  <a:schemeClr val="tx1"/>
                </a:solidFill>
                <a:latin typeface="Trebuchet MS" panose="020B0603020202020204" pitchFamily="34" charset="0"/>
                <a:cs typeface="Arial" panose="020B0604020202020204" pitchFamily="34" charset="0"/>
              </a:defRPr>
            </a:lvl3pPr>
            <a:lvl4pPr marL="1600200" indent="-228600" eaLnBrk="0" hangingPunct="0">
              <a:defRPr>
                <a:solidFill>
                  <a:schemeClr val="tx1"/>
                </a:solidFill>
                <a:latin typeface="Trebuchet MS" panose="020B0603020202020204" pitchFamily="34" charset="0"/>
                <a:cs typeface="Arial" panose="020B0604020202020204" pitchFamily="34" charset="0"/>
              </a:defRPr>
            </a:lvl4pPr>
            <a:lvl5pPr marL="2057400" indent="-228600" eaLnBrk="0" hangingPunct="0">
              <a:defRPr>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9pPr>
          </a:lstStyle>
          <a:p>
            <a:pPr algn="ctr" eaLnBrk="1" hangingPunct="1">
              <a:defRPr/>
            </a:pPr>
            <a:r>
              <a:rPr kumimoji="0" lang="vi-VN" sz="3200" b="0" i="0" u="none" strike="noStrike" kern="1200" cap="none" spc="0" normalizeH="0" baseline="0" noProof="0">
                <a:ln>
                  <a:noFill/>
                </a:ln>
                <a:solidFill>
                  <a:srgbClr val="FF0000"/>
                </a:solidFill>
                <a:effectLst/>
                <a:uLnTx/>
                <a:uFillTx/>
                <a:latin typeface="Times New Roman" panose="02020603050405020304" pitchFamily="18" charset="0"/>
                <a:ea typeface="+mj-ea"/>
                <a:cs typeface="+mj-cs"/>
              </a:rPr>
              <a:t>CHỦ ĐỀ: NGHỀ NGHIỆP STEM </a:t>
            </a:r>
            <a:b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mj-ea"/>
                <a:cs typeface="+mj-cs"/>
              </a:rPr>
            </a:br>
            <a:r>
              <a:rPr kumimoji="0" lang="vi-VN" sz="3200" b="0" i="0" u="none" strike="noStrike" kern="1200" cap="none" spc="0" normalizeH="0" baseline="0" noProof="0">
                <a:ln>
                  <a:noFill/>
                </a:ln>
                <a:solidFill>
                  <a:srgbClr val="FF0000"/>
                </a:solidFill>
                <a:effectLst/>
                <a:uLnTx/>
                <a:uFillTx/>
                <a:latin typeface="Times New Roman" panose="02020603050405020304" pitchFamily="18" charset="0"/>
                <a:ea typeface="+mj-ea"/>
                <a:cs typeface="+mj-cs"/>
              </a:rPr>
              <a:t>Ở TỈNH NINH BÌNH</a:t>
            </a:r>
            <a:endParaRPr lang="en-US" altLang="vi-VN" sz="3200" b="1">
              <a:solidFill>
                <a:srgbClr val="FF0000"/>
              </a:solidFill>
              <a:latin typeface="Times New Roman" panose="02020603050405020304" pitchFamily="18" charset="0"/>
              <a:cs typeface="Times New Roman" panose="02020603050405020304" pitchFamily="18" charset="0"/>
            </a:endParaRPr>
          </a:p>
        </p:txBody>
      </p:sp>
      <p:sp>
        <p:nvSpPr>
          <p:cNvPr id="7174" name="Text Box 9">
            <a:extLst>
              <a:ext uri="{FF2B5EF4-FFF2-40B4-BE49-F238E27FC236}">
                <a16:creationId xmlns:a16="http://schemas.microsoft.com/office/drawing/2014/main" id="{93668DF1-9A14-4DE6-8E62-377A8F781A56}"/>
              </a:ext>
            </a:extLst>
          </p:cNvPr>
          <p:cNvSpPr txBox="1">
            <a:spLocks noChangeArrowheads="1"/>
          </p:cNvSpPr>
          <p:nvPr/>
        </p:nvSpPr>
        <p:spPr bwMode="auto">
          <a:xfrm>
            <a:off x="3724273" y="4783403"/>
            <a:ext cx="474008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vi-VN" sz="2400" b="1">
                <a:solidFill>
                  <a:srgbClr val="7030A0"/>
                </a:solidFill>
                <a:latin typeface="Times New Roman" panose="02020603050405020304" pitchFamily="18" charset="0"/>
                <a:cs typeface="Times New Roman" panose="02020603050405020304" pitchFamily="18" charset="0"/>
              </a:rPr>
              <a:t>Giáo viên: Phạm Thị Huyền Trang</a:t>
            </a:r>
          </a:p>
          <a:p>
            <a:pPr eaLnBrk="1" hangingPunct="1">
              <a:spcBef>
                <a:spcPct val="0"/>
              </a:spcBef>
              <a:buFontTx/>
              <a:buNone/>
            </a:pPr>
            <a:r>
              <a:rPr lang="en-US" altLang="vi-VN" sz="2400" b="1">
                <a:solidFill>
                  <a:srgbClr val="7030A0"/>
                </a:solidFill>
                <a:latin typeface="Times New Roman" panose="02020603050405020304" pitchFamily="18" charset="0"/>
                <a:cs typeface="Times New Roman" panose="02020603050405020304" pitchFamily="18" charset="0"/>
              </a:rPr>
              <a:t>Trường: THCS Quỳnh Lưu</a:t>
            </a:r>
          </a:p>
        </p:txBody>
      </p:sp>
      <p:pic>
        <p:nvPicPr>
          <p:cNvPr id="4" name="nhac.mp3.wma">
            <a:hlinkClick r:id="" action="ppaction://media"/>
            <a:extLst>
              <a:ext uri="{FF2B5EF4-FFF2-40B4-BE49-F238E27FC236}">
                <a16:creationId xmlns:a16="http://schemas.microsoft.com/office/drawing/2014/main" id="{C17EF9F3-D551-41E2-9096-B079A8A6A0F5}"/>
              </a:ext>
            </a:extLst>
          </p:cNvPr>
          <p:cNvPicPr>
            <a:picLocks noRot="1" noChangeAspect="1"/>
          </p:cNvPicPr>
          <p:nvPr>
            <a:audioFile r:link="rId1"/>
          </p:nvPr>
        </p:nvPicPr>
        <p:blipFill>
          <a:blip r:embed="rId4">
            <a:extLst>
              <a:ext uri="{28A0092B-C50C-407E-A947-70E740481C1C}">
                <a14:useLocalDpi xmlns:a14="http://schemas.microsoft.com/office/drawing/2010/main" val="0"/>
              </a:ext>
            </a:extLst>
          </a:blip>
          <a:srcRect/>
          <a:stretch>
            <a:fillRect/>
          </a:stretch>
        </p:blipFill>
        <p:spPr bwMode="auto">
          <a:xfrm>
            <a:off x="10363200" y="5761038"/>
            <a:ext cx="304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6" descr="office_pencil_rolling_hg_clr">
            <a:extLst>
              <a:ext uri="{FF2B5EF4-FFF2-40B4-BE49-F238E27FC236}">
                <a16:creationId xmlns:a16="http://schemas.microsoft.com/office/drawing/2014/main" id="{358C3DBD-8F83-4B61-89A4-A44FF7BFC789}"/>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494016" y="4192000"/>
            <a:ext cx="1895475"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descr="FIREWRK8">
            <a:extLst>
              <a:ext uri="{FF2B5EF4-FFF2-40B4-BE49-F238E27FC236}">
                <a16:creationId xmlns:a16="http://schemas.microsoft.com/office/drawing/2014/main" id="{4BECF8A5-1A1B-49B8-9B5D-B830A714A0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15400" y="857251"/>
            <a:ext cx="1752600"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4D612589-7BA0-4D75-B2DD-5ADB803A3A05}"/>
              </a:ext>
            </a:extLst>
          </p:cNvPr>
          <p:cNvPicPr>
            <a:picLocks noChangeAspect="1"/>
          </p:cNvPicPr>
          <p:nvPr/>
        </p:nvPicPr>
        <p:blipFill>
          <a:blip r:embed="rId7"/>
          <a:stretch>
            <a:fillRect/>
          </a:stretch>
        </p:blipFill>
        <p:spPr>
          <a:xfrm>
            <a:off x="4091376" y="2343550"/>
            <a:ext cx="3675871" cy="2133652"/>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16177" fill="hold"/>
                                        <p:tgtEl>
                                          <p:spTgt spid="4"/>
                                        </p:tgtEl>
                                      </p:cBhvr>
                                    </p:cmd>
                                  </p:childTnLst>
                                </p:cTn>
                              </p:par>
                              <p:par>
                                <p:cTn id="7" presetID="8" presetClass="emph" presetSubtype="0" repeatCount="indefinite" fill="hold" nodeType="withEffect">
                                  <p:stCondLst>
                                    <p:cond delay="0"/>
                                  </p:stCondLst>
                                  <p:childTnLst>
                                    <p:animRot by="21600000">
                                      <p:cBhvr>
                                        <p:cTn id="8" dur="2000" fill="hold"/>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9"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2" name="Google Shape;602;p25"/>
          <p:cNvSpPr txBox="1">
            <a:spLocks noGrp="1"/>
          </p:cNvSpPr>
          <p:nvPr>
            <p:ph type="title"/>
          </p:nvPr>
        </p:nvSpPr>
        <p:spPr>
          <a:xfrm>
            <a:off x="300193" y="548057"/>
            <a:ext cx="518729" cy="498153"/>
          </a:xfrm>
          <a:prstGeom prst="rect">
            <a:avLst/>
          </a:prstGeom>
        </p:spPr>
        <p:txBody>
          <a:bodyPr spcFirstLastPara="1" wrap="square" lIns="121900" tIns="121900" rIns="121900" bIns="121900" anchor="ctr" anchorCtr="0">
            <a:noAutofit/>
          </a:bodyPr>
          <a:lstStyle/>
          <a:p>
            <a:r>
              <a:rPr lang="en" sz="4000">
                <a:solidFill>
                  <a:srgbClr val="FF0000"/>
                </a:solidFill>
                <a:latin typeface="Times New Roman" panose="02020603050405020304" pitchFamily="18" charset="0"/>
                <a:cs typeface="Times New Roman" panose="02020603050405020304" pitchFamily="18" charset="0"/>
              </a:rPr>
              <a:t>1</a:t>
            </a:r>
            <a:endParaRPr sz="4000">
              <a:solidFill>
                <a:srgbClr val="FF0000"/>
              </a:solidFill>
              <a:latin typeface="Times New Roman" panose="02020603050405020304" pitchFamily="18" charset="0"/>
              <a:cs typeface="Times New Roman" panose="02020603050405020304" pitchFamily="18" charset="0"/>
            </a:endParaRPr>
          </a:p>
        </p:txBody>
      </p:sp>
      <p:sp>
        <p:nvSpPr>
          <p:cNvPr id="600" name="Google Shape;600;p25"/>
          <p:cNvSpPr txBox="1">
            <a:spLocks noGrp="1"/>
          </p:cNvSpPr>
          <p:nvPr>
            <p:ph type="ctrTitle" idx="5"/>
          </p:nvPr>
        </p:nvSpPr>
        <p:spPr>
          <a:xfrm>
            <a:off x="-302311" y="54163"/>
            <a:ext cx="13100936" cy="888949"/>
          </a:xfrm>
          <a:prstGeom prst="rect">
            <a:avLst/>
          </a:prstGeom>
        </p:spPr>
        <p:txBody>
          <a:bodyPr spcFirstLastPara="1" wrap="square" lIns="121900" tIns="121900" rIns="121900" bIns="121900" anchor="b" anchorCtr="0">
            <a:noAutofit/>
          </a:bodyPr>
          <a:lstStyle/>
          <a:p>
            <a:r>
              <a:rPr lang="en" sz="3200" b="1">
                <a:solidFill>
                  <a:srgbClr val="FF0000"/>
                </a:solidFill>
                <a:latin typeface="Times New Roman" panose="02020603050405020304" pitchFamily="18" charset="0"/>
                <a:cs typeface="Times New Roman" panose="02020603050405020304" pitchFamily="18" charset="0"/>
              </a:rPr>
              <a:t>Khái niệm về STEM và các ngành nghề STEM</a:t>
            </a:r>
            <a:endParaRPr sz="3200" b="1">
              <a:solidFill>
                <a:srgbClr val="FF0000"/>
              </a:solidFill>
              <a:latin typeface="Times New Roman" panose="02020603050405020304" pitchFamily="18" charset="0"/>
              <a:cs typeface="Times New Roman" panose="02020603050405020304" pitchFamily="18" charset="0"/>
            </a:endParaRPr>
          </a:p>
        </p:txBody>
      </p:sp>
      <p:sp>
        <p:nvSpPr>
          <p:cNvPr id="601" name="Google Shape;601;p25"/>
          <p:cNvSpPr/>
          <p:nvPr/>
        </p:nvSpPr>
        <p:spPr>
          <a:xfrm>
            <a:off x="721029" y="84210"/>
            <a:ext cx="11470971" cy="1221595"/>
          </a:xfrm>
          <a:custGeom>
            <a:avLst/>
            <a:gdLst/>
            <a:ahLst/>
            <a:cxnLst/>
            <a:rect l="l" t="t" r="r" b="b"/>
            <a:pathLst>
              <a:path w="72132" h="25868" extrusionOk="0">
                <a:moveTo>
                  <a:pt x="33085" y="942"/>
                </a:moveTo>
                <a:cubicBezTo>
                  <a:pt x="34029" y="942"/>
                  <a:pt x="34973" y="981"/>
                  <a:pt x="35918" y="981"/>
                </a:cubicBezTo>
                <a:cubicBezTo>
                  <a:pt x="36232" y="981"/>
                  <a:pt x="36546" y="977"/>
                  <a:pt x="36860" y="965"/>
                </a:cubicBezTo>
                <a:cubicBezTo>
                  <a:pt x="36974" y="961"/>
                  <a:pt x="37087" y="959"/>
                  <a:pt x="37201" y="959"/>
                </a:cubicBezTo>
                <a:cubicBezTo>
                  <a:pt x="38334" y="959"/>
                  <a:pt x="39474" y="1152"/>
                  <a:pt x="40613" y="1187"/>
                </a:cubicBezTo>
                <a:cubicBezTo>
                  <a:pt x="41489" y="1213"/>
                  <a:pt x="42362" y="1268"/>
                  <a:pt x="43236" y="1318"/>
                </a:cubicBezTo>
                <a:cubicBezTo>
                  <a:pt x="44236" y="1376"/>
                  <a:pt x="45235" y="1473"/>
                  <a:pt x="46237" y="1513"/>
                </a:cubicBezTo>
                <a:cubicBezTo>
                  <a:pt x="47615" y="1566"/>
                  <a:pt x="48965" y="1889"/>
                  <a:pt x="50336" y="1957"/>
                </a:cubicBezTo>
                <a:cubicBezTo>
                  <a:pt x="51489" y="2015"/>
                  <a:pt x="52631" y="2162"/>
                  <a:pt x="53763" y="2341"/>
                </a:cubicBezTo>
                <a:cubicBezTo>
                  <a:pt x="54605" y="2472"/>
                  <a:pt x="55458" y="2497"/>
                  <a:pt x="56290" y="2667"/>
                </a:cubicBezTo>
                <a:cubicBezTo>
                  <a:pt x="57332" y="2879"/>
                  <a:pt x="58390" y="2987"/>
                  <a:pt x="59428" y="3180"/>
                </a:cubicBezTo>
                <a:cubicBezTo>
                  <a:pt x="60165" y="3316"/>
                  <a:pt x="60928" y="3360"/>
                  <a:pt x="61647" y="3594"/>
                </a:cubicBezTo>
                <a:cubicBezTo>
                  <a:pt x="62527" y="3878"/>
                  <a:pt x="63457" y="3939"/>
                  <a:pt x="64334" y="4249"/>
                </a:cubicBezTo>
                <a:cubicBezTo>
                  <a:pt x="64687" y="4375"/>
                  <a:pt x="65082" y="4408"/>
                  <a:pt x="65453" y="4517"/>
                </a:cubicBezTo>
                <a:cubicBezTo>
                  <a:pt x="66414" y="4795"/>
                  <a:pt x="67402" y="4988"/>
                  <a:pt x="68339" y="5327"/>
                </a:cubicBezTo>
                <a:cubicBezTo>
                  <a:pt x="68732" y="5469"/>
                  <a:pt x="69130" y="5661"/>
                  <a:pt x="69516" y="5844"/>
                </a:cubicBezTo>
                <a:cubicBezTo>
                  <a:pt x="69850" y="6004"/>
                  <a:pt x="70184" y="6150"/>
                  <a:pt x="70532" y="6277"/>
                </a:cubicBezTo>
                <a:cubicBezTo>
                  <a:pt x="70657" y="6321"/>
                  <a:pt x="70878" y="6372"/>
                  <a:pt x="70791" y="6595"/>
                </a:cubicBezTo>
                <a:cubicBezTo>
                  <a:pt x="70758" y="6680"/>
                  <a:pt x="70718" y="6708"/>
                  <a:pt x="70674" y="6708"/>
                </a:cubicBezTo>
                <a:cubicBezTo>
                  <a:pt x="70600" y="6708"/>
                  <a:pt x="70516" y="6626"/>
                  <a:pt x="70446" y="6606"/>
                </a:cubicBezTo>
                <a:cubicBezTo>
                  <a:pt x="69507" y="6344"/>
                  <a:pt x="68579" y="6035"/>
                  <a:pt x="67608" y="5900"/>
                </a:cubicBezTo>
                <a:cubicBezTo>
                  <a:pt x="67541" y="5891"/>
                  <a:pt x="67469" y="5880"/>
                  <a:pt x="67398" y="5880"/>
                </a:cubicBezTo>
                <a:cubicBezTo>
                  <a:pt x="67268" y="5880"/>
                  <a:pt x="67139" y="5918"/>
                  <a:pt x="67037" y="6075"/>
                </a:cubicBezTo>
                <a:cubicBezTo>
                  <a:pt x="67625" y="6313"/>
                  <a:pt x="68254" y="6345"/>
                  <a:pt x="68834" y="6544"/>
                </a:cubicBezTo>
                <a:cubicBezTo>
                  <a:pt x="69301" y="6703"/>
                  <a:pt x="69770" y="6845"/>
                  <a:pt x="70253" y="6932"/>
                </a:cubicBezTo>
                <a:cubicBezTo>
                  <a:pt x="70526" y="6981"/>
                  <a:pt x="70467" y="7134"/>
                  <a:pt x="70373" y="7307"/>
                </a:cubicBezTo>
                <a:cubicBezTo>
                  <a:pt x="70307" y="7430"/>
                  <a:pt x="70294" y="7568"/>
                  <a:pt x="70148" y="7568"/>
                </a:cubicBezTo>
                <a:cubicBezTo>
                  <a:pt x="70105" y="7568"/>
                  <a:pt x="70050" y="7556"/>
                  <a:pt x="69980" y="7528"/>
                </a:cubicBezTo>
                <a:cubicBezTo>
                  <a:pt x="69501" y="7339"/>
                  <a:pt x="69021" y="7139"/>
                  <a:pt x="68511" y="7019"/>
                </a:cubicBezTo>
                <a:cubicBezTo>
                  <a:pt x="67962" y="6890"/>
                  <a:pt x="67441" y="6655"/>
                  <a:pt x="66794" y="6559"/>
                </a:cubicBezTo>
                <a:lnTo>
                  <a:pt x="66794" y="6559"/>
                </a:lnTo>
                <a:cubicBezTo>
                  <a:pt x="67069" y="6881"/>
                  <a:pt x="67420" y="6863"/>
                  <a:pt x="67691" y="6948"/>
                </a:cubicBezTo>
                <a:cubicBezTo>
                  <a:pt x="68314" y="7145"/>
                  <a:pt x="68877" y="7486"/>
                  <a:pt x="69510" y="7653"/>
                </a:cubicBezTo>
                <a:cubicBezTo>
                  <a:pt x="69621" y="7682"/>
                  <a:pt x="69905" y="7771"/>
                  <a:pt x="69744" y="8061"/>
                </a:cubicBezTo>
                <a:cubicBezTo>
                  <a:pt x="69648" y="8233"/>
                  <a:pt x="69612" y="8458"/>
                  <a:pt x="69412" y="8458"/>
                </a:cubicBezTo>
                <a:cubicBezTo>
                  <a:pt x="69360" y="8458"/>
                  <a:pt x="69296" y="8442"/>
                  <a:pt x="69218" y="8406"/>
                </a:cubicBezTo>
                <a:cubicBezTo>
                  <a:pt x="68566" y="8110"/>
                  <a:pt x="67881" y="7885"/>
                  <a:pt x="67181" y="7754"/>
                </a:cubicBezTo>
                <a:cubicBezTo>
                  <a:pt x="66443" y="7616"/>
                  <a:pt x="65728" y="7346"/>
                  <a:pt x="64956" y="7346"/>
                </a:cubicBezTo>
                <a:cubicBezTo>
                  <a:pt x="64953" y="7346"/>
                  <a:pt x="64949" y="7346"/>
                  <a:pt x="64946" y="7346"/>
                </a:cubicBezTo>
                <a:cubicBezTo>
                  <a:pt x="65424" y="7646"/>
                  <a:pt x="65962" y="7837"/>
                  <a:pt x="66497" y="7934"/>
                </a:cubicBezTo>
                <a:cubicBezTo>
                  <a:pt x="67315" y="8082"/>
                  <a:pt x="68056" y="8441"/>
                  <a:pt x="68848" y="8652"/>
                </a:cubicBezTo>
                <a:cubicBezTo>
                  <a:pt x="68994" y="8691"/>
                  <a:pt x="69129" y="8778"/>
                  <a:pt x="68926" y="8960"/>
                </a:cubicBezTo>
                <a:cubicBezTo>
                  <a:pt x="68789" y="9082"/>
                  <a:pt x="68554" y="9151"/>
                  <a:pt x="68591" y="9410"/>
                </a:cubicBezTo>
                <a:cubicBezTo>
                  <a:pt x="68573" y="9412"/>
                  <a:pt x="68556" y="9412"/>
                  <a:pt x="68538" y="9412"/>
                </a:cubicBezTo>
                <a:cubicBezTo>
                  <a:pt x="68322" y="9412"/>
                  <a:pt x="68125" y="9327"/>
                  <a:pt x="67927" y="9258"/>
                </a:cubicBezTo>
                <a:cubicBezTo>
                  <a:pt x="66984" y="8932"/>
                  <a:pt x="66040" y="8610"/>
                  <a:pt x="65068" y="8383"/>
                </a:cubicBezTo>
                <a:cubicBezTo>
                  <a:pt x="65052" y="8379"/>
                  <a:pt x="65035" y="8377"/>
                  <a:pt x="65017" y="8377"/>
                </a:cubicBezTo>
                <a:cubicBezTo>
                  <a:pt x="64956" y="8377"/>
                  <a:pt x="64888" y="8403"/>
                  <a:pt x="64799" y="8476"/>
                </a:cubicBezTo>
                <a:cubicBezTo>
                  <a:pt x="65209" y="8651"/>
                  <a:pt x="65614" y="8838"/>
                  <a:pt x="66030" y="8996"/>
                </a:cubicBezTo>
                <a:cubicBezTo>
                  <a:pt x="66590" y="9211"/>
                  <a:pt x="67160" y="9399"/>
                  <a:pt x="67722" y="9608"/>
                </a:cubicBezTo>
                <a:cubicBezTo>
                  <a:pt x="67822" y="9646"/>
                  <a:pt x="68060" y="9702"/>
                  <a:pt x="67966" y="9795"/>
                </a:cubicBezTo>
                <a:cubicBezTo>
                  <a:pt x="67820" y="9939"/>
                  <a:pt x="67924" y="10278"/>
                  <a:pt x="67639" y="10278"/>
                </a:cubicBezTo>
                <a:cubicBezTo>
                  <a:pt x="67629" y="10278"/>
                  <a:pt x="67618" y="10277"/>
                  <a:pt x="67606" y="10276"/>
                </a:cubicBezTo>
                <a:cubicBezTo>
                  <a:pt x="67369" y="10255"/>
                  <a:pt x="67126" y="10253"/>
                  <a:pt x="66898" y="10142"/>
                </a:cubicBezTo>
                <a:cubicBezTo>
                  <a:pt x="65842" y="9626"/>
                  <a:pt x="64663" y="9586"/>
                  <a:pt x="63548" y="9274"/>
                </a:cubicBezTo>
                <a:lnTo>
                  <a:pt x="63548" y="9274"/>
                </a:lnTo>
                <a:cubicBezTo>
                  <a:pt x="63998" y="9686"/>
                  <a:pt x="64580" y="9783"/>
                  <a:pt x="65127" y="9966"/>
                </a:cubicBezTo>
                <a:cubicBezTo>
                  <a:pt x="65773" y="10183"/>
                  <a:pt x="66415" y="10411"/>
                  <a:pt x="67058" y="10636"/>
                </a:cubicBezTo>
                <a:cubicBezTo>
                  <a:pt x="67141" y="10666"/>
                  <a:pt x="67178" y="10727"/>
                  <a:pt x="67153" y="10822"/>
                </a:cubicBezTo>
                <a:cubicBezTo>
                  <a:pt x="67125" y="10922"/>
                  <a:pt x="66324" y="11702"/>
                  <a:pt x="66212" y="11702"/>
                </a:cubicBezTo>
                <a:cubicBezTo>
                  <a:pt x="66209" y="11702"/>
                  <a:pt x="66207" y="11701"/>
                  <a:pt x="66205" y="11700"/>
                </a:cubicBezTo>
                <a:cubicBezTo>
                  <a:pt x="65900" y="11549"/>
                  <a:pt x="65581" y="11441"/>
                  <a:pt x="65259" y="11333"/>
                </a:cubicBezTo>
                <a:cubicBezTo>
                  <a:pt x="64494" y="11074"/>
                  <a:pt x="63731" y="10806"/>
                  <a:pt x="62903" y="10806"/>
                </a:cubicBezTo>
                <a:cubicBezTo>
                  <a:pt x="62868" y="10806"/>
                  <a:pt x="62832" y="10806"/>
                  <a:pt x="62797" y="10807"/>
                </a:cubicBezTo>
                <a:cubicBezTo>
                  <a:pt x="63826" y="11326"/>
                  <a:pt x="64978" y="11555"/>
                  <a:pt x="65989" y="12172"/>
                </a:cubicBezTo>
                <a:cubicBezTo>
                  <a:pt x="65776" y="12361"/>
                  <a:pt x="65524" y="12540"/>
                  <a:pt x="65452" y="12865"/>
                </a:cubicBezTo>
                <a:cubicBezTo>
                  <a:pt x="65432" y="12953"/>
                  <a:pt x="65367" y="12997"/>
                  <a:pt x="65270" y="12997"/>
                </a:cubicBezTo>
                <a:cubicBezTo>
                  <a:pt x="65235" y="12997"/>
                  <a:pt x="65195" y="12991"/>
                  <a:pt x="65152" y="12980"/>
                </a:cubicBezTo>
                <a:cubicBezTo>
                  <a:pt x="64604" y="12838"/>
                  <a:pt x="64065" y="12660"/>
                  <a:pt x="63542" y="12446"/>
                </a:cubicBezTo>
                <a:cubicBezTo>
                  <a:pt x="63097" y="12262"/>
                  <a:pt x="62560" y="12345"/>
                  <a:pt x="62192" y="11974"/>
                </a:cubicBezTo>
                <a:cubicBezTo>
                  <a:pt x="62153" y="11935"/>
                  <a:pt x="62116" y="11921"/>
                  <a:pt x="62080" y="11921"/>
                </a:cubicBezTo>
                <a:cubicBezTo>
                  <a:pt x="61997" y="11921"/>
                  <a:pt x="61917" y="11992"/>
                  <a:pt x="61828" y="11992"/>
                </a:cubicBezTo>
                <a:cubicBezTo>
                  <a:pt x="61817" y="11992"/>
                  <a:pt x="61806" y="11991"/>
                  <a:pt x="61795" y="11988"/>
                </a:cubicBezTo>
                <a:lnTo>
                  <a:pt x="61795" y="11988"/>
                </a:lnTo>
                <a:cubicBezTo>
                  <a:pt x="62179" y="12401"/>
                  <a:pt x="62711" y="12521"/>
                  <a:pt x="63184" y="12709"/>
                </a:cubicBezTo>
                <a:cubicBezTo>
                  <a:pt x="63785" y="12947"/>
                  <a:pt x="64363" y="13238"/>
                  <a:pt x="64972" y="13459"/>
                </a:cubicBezTo>
                <a:cubicBezTo>
                  <a:pt x="65256" y="13561"/>
                  <a:pt x="65419" y="13730"/>
                  <a:pt x="65409" y="14066"/>
                </a:cubicBezTo>
                <a:cubicBezTo>
                  <a:pt x="65404" y="14279"/>
                  <a:pt x="65478" y="14499"/>
                  <a:pt x="65547" y="14707"/>
                </a:cubicBezTo>
                <a:cubicBezTo>
                  <a:pt x="65574" y="14787"/>
                  <a:pt x="65684" y="14846"/>
                  <a:pt x="65586" y="14943"/>
                </a:cubicBezTo>
                <a:cubicBezTo>
                  <a:pt x="65544" y="14984"/>
                  <a:pt x="65497" y="15003"/>
                  <a:pt x="65449" y="15003"/>
                </a:cubicBezTo>
                <a:cubicBezTo>
                  <a:pt x="65408" y="15003"/>
                  <a:pt x="65366" y="14989"/>
                  <a:pt x="65325" y="14965"/>
                </a:cubicBezTo>
                <a:cubicBezTo>
                  <a:pt x="64759" y="14620"/>
                  <a:pt x="64067" y="14613"/>
                  <a:pt x="63494" y="14272"/>
                </a:cubicBezTo>
                <a:cubicBezTo>
                  <a:pt x="63429" y="14234"/>
                  <a:pt x="63355" y="14219"/>
                  <a:pt x="63274" y="14219"/>
                </a:cubicBezTo>
                <a:cubicBezTo>
                  <a:pt x="63136" y="14219"/>
                  <a:pt x="62979" y="14262"/>
                  <a:pt x="62814" y="14308"/>
                </a:cubicBezTo>
                <a:cubicBezTo>
                  <a:pt x="63815" y="14748"/>
                  <a:pt x="64771" y="15154"/>
                  <a:pt x="65713" y="15590"/>
                </a:cubicBezTo>
                <a:cubicBezTo>
                  <a:pt x="66043" y="15744"/>
                  <a:pt x="66332" y="15948"/>
                  <a:pt x="66273" y="16425"/>
                </a:cubicBezTo>
                <a:cubicBezTo>
                  <a:pt x="66254" y="16581"/>
                  <a:pt x="66490" y="16770"/>
                  <a:pt x="66679" y="17046"/>
                </a:cubicBezTo>
                <a:cubicBezTo>
                  <a:pt x="65459" y="16419"/>
                  <a:pt x="64299" y="15953"/>
                  <a:pt x="63074" y="15673"/>
                </a:cubicBezTo>
                <a:lnTo>
                  <a:pt x="63025" y="15800"/>
                </a:lnTo>
                <a:cubicBezTo>
                  <a:pt x="63777" y="16108"/>
                  <a:pt x="64545" y="16384"/>
                  <a:pt x="65279" y="16733"/>
                </a:cubicBezTo>
                <a:cubicBezTo>
                  <a:pt x="65917" y="17036"/>
                  <a:pt x="66752" y="17133"/>
                  <a:pt x="67016" y="17910"/>
                </a:cubicBezTo>
                <a:cubicBezTo>
                  <a:pt x="67126" y="18236"/>
                  <a:pt x="67445" y="18489"/>
                  <a:pt x="67379" y="18890"/>
                </a:cubicBezTo>
                <a:cubicBezTo>
                  <a:pt x="67363" y="18990"/>
                  <a:pt x="67448" y="19159"/>
                  <a:pt x="67614" y="19238"/>
                </a:cubicBezTo>
                <a:cubicBezTo>
                  <a:pt x="66081" y="18577"/>
                  <a:pt x="64636" y="17733"/>
                  <a:pt x="62896" y="17359"/>
                </a:cubicBezTo>
                <a:lnTo>
                  <a:pt x="62896" y="17359"/>
                </a:lnTo>
                <a:cubicBezTo>
                  <a:pt x="63189" y="17777"/>
                  <a:pt x="63573" y="17876"/>
                  <a:pt x="63897" y="18037"/>
                </a:cubicBezTo>
                <a:cubicBezTo>
                  <a:pt x="64856" y="18517"/>
                  <a:pt x="65886" y="18848"/>
                  <a:pt x="66734" y="19552"/>
                </a:cubicBezTo>
                <a:cubicBezTo>
                  <a:pt x="67007" y="19779"/>
                  <a:pt x="67358" y="19989"/>
                  <a:pt x="67668" y="20101"/>
                </a:cubicBezTo>
                <a:cubicBezTo>
                  <a:pt x="68152" y="20277"/>
                  <a:pt x="68042" y="20697"/>
                  <a:pt x="68227" y="20979"/>
                </a:cubicBezTo>
                <a:cubicBezTo>
                  <a:pt x="68264" y="21034"/>
                  <a:pt x="68331" y="21099"/>
                  <a:pt x="68376" y="21229"/>
                </a:cubicBezTo>
                <a:cubicBezTo>
                  <a:pt x="68067" y="21093"/>
                  <a:pt x="67741" y="21198"/>
                  <a:pt x="67515" y="20835"/>
                </a:cubicBezTo>
                <a:cubicBezTo>
                  <a:pt x="67412" y="20670"/>
                  <a:pt x="67047" y="20616"/>
                  <a:pt x="66804" y="20525"/>
                </a:cubicBezTo>
                <a:cubicBezTo>
                  <a:pt x="66348" y="20353"/>
                  <a:pt x="65856" y="20278"/>
                  <a:pt x="65426" y="20022"/>
                </a:cubicBezTo>
                <a:cubicBezTo>
                  <a:pt x="65281" y="19936"/>
                  <a:pt x="65186" y="19891"/>
                  <a:pt x="65095" y="19891"/>
                </a:cubicBezTo>
                <a:cubicBezTo>
                  <a:pt x="64986" y="19891"/>
                  <a:pt x="64883" y="19956"/>
                  <a:pt x="64707" y="20091"/>
                </a:cubicBezTo>
                <a:cubicBezTo>
                  <a:pt x="65298" y="20423"/>
                  <a:pt x="65901" y="20709"/>
                  <a:pt x="66499" y="21006"/>
                </a:cubicBezTo>
                <a:cubicBezTo>
                  <a:pt x="67185" y="21346"/>
                  <a:pt x="67900" y="21675"/>
                  <a:pt x="68480" y="22156"/>
                </a:cubicBezTo>
                <a:cubicBezTo>
                  <a:pt x="68874" y="22482"/>
                  <a:pt x="69175" y="23012"/>
                  <a:pt x="69158" y="23604"/>
                </a:cubicBezTo>
                <a:cubicBezTo>
                  <a:pt x="69152" y="23799"/>
                  <a:pt x="69042" y="23853"/>
                  <a:pt x="68919" y="23853"/>
                </a:cubicBezTo>
                <a:cubicBezTo>
                  <a:pt x="68851" y="23853"/>
                  <a:pt x="68779" y="23837"/>
                  <a:pt x="68718" y="23819"/>
                </a:cubicBezTo>
                <a:cubicBezTo>
                  <a:pt x="68389" y="23721"/>
                  <a:pt x="68093" y="23539"/>
                  <a:pt x="67732" y="23539"/>
                </a:cubicBezTo>
                <a:cubicBezTo>
                  <a:pt x="67683" y="23539"/>
                  <a:pt x="67632" y="23542"/>
                  <a:pt x="67580" y="23550"/>
                </a:cubicBezTo>
                <a:cubicBezTo>
                  <a:pt x="67571" y="23551"/>
                  <a:pt x="67561" y="23552"/>
                  <a:pt x="67552" y="23552"/>
                </a:cubicBezTo>
                <a:cubicBezTo>
                  <a:pt x="67336" y="23552"/>
                  <a:pt x="67259" y="23182"/>
                  <a:pt x="66993" y="23182"/>
                </a:cubicBezTo>
                <a:cubicBezTo>
                  <a:pt x="66981" y="23182"/>
                  <a:pt x="66969" y="23183"/>
                  <a:pt x="66956" y="23185"/>
                </a:cubicBezTo>
                <a:cubicBezTo>
                  <a:pt x="66956" y="23061"/>
                  <a:pt x="66910" y="23031"/>
                  <a:pt x="66849" y="23031"/>
                </a:cubicBezTo>
                <a:cubicBezTo>
                  <a:pt x="66800" y="23031"/>
                  <a:pt x="66741" y="23051"/>
                  <a:pt x="66691" y="23056"/>
                </a:cubicBezTo>
                <a:cubicBezTo>
                  <a:pt x="66649" y="23061"/>
                  <a:pt x="66610" y="23068"/>
                  <a:pt x="66575" y="23068"/>
                </a:cubicBezTo>
                <a:cubicBezTo>
                  <a:pt x="66505" y="23068"/>
                  <a:pt x="66455" y="23038"/>
                  <a:pt x="66453" y="22894"/>
                </a:cubicBezTo>
                <a:cubicBezTo>
                  <a:pt x="66451" y="22781"/>
                  <a:pt x="66413" y="22699"/>
                  <a:pt x="66341" y="22699"/>
                </a:cubicBezTo>
                <a:cubicBezTo>
                  <a:pt x="66297" y="22699"/>
                  <a:pt x="66241" y="22730"/>
                  <a:pt x="66172" y="22805"/>
                </a:cubicBezTo>
                <a:cubicBezTo>
                  <a:pt x="66138" y="22842"/>
                  <a:pt x="66109" y="22857"/>
                  <a:pt x="66084" y="22857"/>
                </a:cubicBezTo>
                <a:cubicBezTo>
                  <a:pt x="66028" y="22857"/>
                  <a:pt x="66000" y="22777"/>
                  <a:pt x="66002" y="22713"/>
                </a:cubicBezTo>
                <a:cubicBezTo>
                  <a:pt x="66011" y="22524"/>
                  <a:pt x="65895" y="22446"/>
                  <a:pt x="65779" y="22446"/>
                </a:cubicBezTo>
                <a:cubicBezTo>
                  <a:pt x="65751" y="22446"/>
                  <a:pt x="65723" y="22451"/>
                  <a:pt x="65697" y="22459"/>
                </a:cubicBezTo>
                <a:cubicBezTo>
                  <a:pt x="65637" y="22479"/>
                  <a:pt x="65581" y="22487"/>
                  <a:pt x="65530" y="22487"/>
                </a:cubicBezTo>
                <a:cubicBezTo>
                  <a:pt x="65256" y="22487"/>
                  <a:pt x="65089" y="22248"/>
                  <a:pt x="64902" y="22119"/>
                </a:cubicBezTo>
                <a:cubicBezTo>
                  <a:pt x="64680" y="21963"/>
                  <a:pt x="64484" y="21825"/>
                  <a:pt x="64210" y="21800"/>
                </a:cubicBezTo>
                <a:cubicBezTo>
                  <a:pt x="63863" y="21767"/>
                  <a:pt x="63595" y="21514"/>
                  <a:pt x="63302" y="21404"/>
                </a:cubicBezTo>
                <a:cubicBezTo>
                  <a:pt x="62883" y="21245"/>
                  <a:pt x="62452" y="21088"/>
                  <a:pt x="62035" y="20918"/>
                </a:cubicBezTo>
                <a:cubicBezTo>
                  <a:pt x="61161" y="20564"/>
                  <a:pt x="60245" y="20355"/>
                  <a:pt x="59365" y="20057"/>
                </a:cubicBezTo>
                <a:cubicBezTo>
                  <a:pt x="58840" y="19879"/>
                  <a:pt x="58279" y="19740"/>
                  <a:pt x="57754" y="19580"/>
                </a:cubicBezTo>
                <a:cubicBezTo>
                  <a:pt x="56920" y="19326"/>
                  <a:pt x="56047" y="19158"/>
                  <a:pt x="55205" y="18901"/>
                </a:cubicBezTo>
                <a:cubicBezTo>
                  <a:pt x="54674" y="18738"/>
                  <a:pt x="54122" y="18756"/>
                  <a:pt x="53585" y="18617"/>
                </a:cubicBezTo>
                <a:cubicBezTo>
                  <a:pt x="52960" y="18456"/>
                  <a:pt x="52327" y="18185"/>
                  <a:pt x="51705" y="18170"/>
                </a:cubicBezTo>
                <a:cubicBezTo>
                  <a:pt x="50941" y="18151"/>
                  <a:pt x="50228" y="17964"/>
                  <a:pt x="49495" y="17839"/>
                </a:cubicBezTo>
                <a:cubicBezTo>
                  <a:pt x="48492" y="17670"/>
                  <a:pt x="47488" y="17590"/>
                  <a:pt x="46470" y="17550"/>
                </a:cubicBezTo>
                <a:cubicBezTo>
                  <a:pt x="45508" y="17511"/>
                  <a:pt x="44544" y="17370"/>
                  <a:pt x="43577" y="17298"/>
                </a:cubicBezTo>
                <a:cubicBezTo>
                  <a:pt x="43506" y="17293"/>
                  <a:pt x="43436" y="17291"/>
                  <a:pt x="43366" y="17291"/>
                </a:cubicBezTo>
                <a:cubicBezTo>
                  <a:pt x="43093" y="17291"/>
                  <a:pt x="42821" y="17322"/>
                  <a:pt x="42550" y="17322"/>
                </a:cubicBezTo>
                <a:cubicBezTo>
                  <a:pt x="42368" y="17322"/>
                  <a:pt x="42187" y="17308"/>
                  <a:pt x="42005" y="17262"/>
                </a:cubicBezTo>
                <a:cubicBezTo>
                  <a:pt x="41753" y="17197"/>
                  <a:pt x="41499" y="17177"/>
                  <a:pt x="41245" y="17177"/>
                </a:cubicBezTo>
                <a:cubicBezTo>
                  <a:pt x="40839" y="17177"/>
                  <a:pt x="40431" y="17228"/>
                  <a:pt x="40023" y="17228"/>
                </a:cubicBezTo>
                <a:cubicBezTo>
                  <a:pt x="39926" y="17228"/>
                  <a:pt x="39829" y="17225"/>
                  <a:pt x="39732" y="17218"/>
                </a:cubicBezTo>
                <a:cubicBezTo>
                  <a:pt x="39549" y="17204"/>
                  <a:pt x="39364" y="17199"/>
                  <a:pt x="39180" y="17199"/>
                </a:cubicBezTo>
                <a:cubicBezTo>
                  <a:pt x="38414" y="17199"/>
                  <a:pt x="37643" y="17291"/>
                  <a:pt x="36875" y="17291"/>
                </a:cubicBezTo>
                <a:cubicBezTo>
                  <a:pt x="36859" y="17291"/>
                  <a:pt x="36843" y="17291"/>
                  <a:pt x="36827" y="17291"/>
                </a:cubicBezTo>
                <a:cubicBezTo>
                  <a:pt x="36176" y="17289"/>
                  <a:pt x="35519" y="17286"/>
                  <a:pt x="34871" y="17282"/>
                </a:cubicBezTo>
                <a:cubicBezTo>
                  <a:pt x="34847" y="17282"/>
                  <a:pt x="34824" y="17282"/>
                  <a:pt x="34801" y="17282"/>
                </a:cubicBezTo>
                <a:cubicBezTo>
                  <a:pt x="34299" y="17282"/>
                  <a:pt x="33780" y="17307"/>
                  <a:pt x="33270" y="17336"/>
                </a:cubicBezTo>
                <a:cubicBezTo>
                  <a:pt x="31958" y="17409"/>
                  <a:pt x="30648" y="17472"/>
                  <a:pt x="29336" y="17525"/>
                </a:cubicBezTo>
                <a:cubicBezTo>
                  <a:pt x="28507" y="17558"/>
                  <a:pt x="27679" y="17624"/>
                  <a:pt x="26852" y="17670"/>
                </a:cubicBezTo>
                <a:cubicBezTo>
                  <a:pt x="26310" y="17699"/>
                  <a:pt x="25746" y="17817"/>
                  <a:pt x="25190" y="17875"/>
                </a:cubicBezTo>
                <a:cubicBezTo>
                  <a:pt x="24082" y="17987"/>
                  <a:pt x="22971" y="18110"/>
                  <a:pt x="21896" y="18384"/>
                </a:cubicBezTo>
                <a:cubicBezTo>
                  <a:pt x="20828" y="18655"/>
                  <a:pt x="19744" y="18859"/>
                  <a:pt x="18672" y="19096"/>
                </a:cubicBezTo>
                <a:cubicBezTo>
                  <a:pt x="17470" y="19361"/>
                  <a:pt x="16290" y="19707"/>
                  <a:pt x="15118" y="20050"/>
                </a:cubicBezTo>
                <a:cubicBezTo>
                  <a:pt x="14216" y="20315"/>
                  <a:pt x="13287" y="20541"/>
                  <a:pt x="12421" y="20892"/>
                </a:cubicBezTo>
                <a:cubicBezTo>
                  <a:pt x="11576" y="21236"/>
                  <a:pt x="10724" y="21586"/>
                  <a:pt x="9873" y="21907"/>
                </a:cubicBezTo>
                <a:cubicBezTo>
                  <a:pt x="9349" y="22105"/>
                  <a:pt x="8817" y="22322"/>
                  <a:pt x="8293" y="22523"/>
                </a:cubicBezTo>
                <a:cubicBezTo>
                  <a:pt x="7727" y="22739"/>
                  <a:pt x="7144" y="22973"/>
                  <a:pt x="6628" y="23337"/>
                </a:cubicBezTo>
                <a:cubicBezTo>
                  <a:pt x="6246" y="23607"/>
                  <a:pt x="5788" y="23778"/>
                  <a:pt x="5363" y="23978"/>
                </a:cubicBezTo>
                <a:cubicBezTo>
                  <a:pt x="4839" y="24225"/>
                  <a:pt x="4331" y="24515"/>
                  <a:pt x="3778" y="24711"/>
                </a:cubicBezTo>
                <a:cubicBezTo>
                  <a:pt x="3554" y="24791"/>
                  <a:pt x="3385" y="24838"/>
                  <a:pt x="3248" y="24838"/>
                </a:cubicBezTo>
                <a:cubicBezTo>
                  <a:pt x="3050" y="24838"/>
                  <a:pt x="2915" y="24741"/>
                  <a:pt x="2768" y="24501"/>
                </a:cubicBezTo>
                <a:cubicBezTo>
                  <a:pt x="2634" y="24281"/>
                  <a:pt x="2818" y="23591"/>
                  <a:pt x="3065" y="23408"/>
                </a:cubicBezTo>
                <a:cubicBezTo>
                  <a:pt x="3553" y="23047"/>
                  <a:pt x="4113" y="22805"/>
                  <a:pt x="4629" y="22493"/>
                </a:cubicBezTo>
                <a:cubicBezTo>
                  <a:pt x="5136" y="22189"/>
                  <a:pt x="5665" y="21918"/>
                  <a:pt x="6203" y="21707"/>
                </a:cubicBezTo>
                <a:cubicBezTo>
                  <a:pt x="6996" y="21398"/>
                  <a:pt x="7690" y="20873"/>
                  <a:pt x="8619" y="20693"/>
                </a:cubicBezTo>
                <a:cubicBezTo>
                  <a:pt x="8486" y="20626"/>
                  <a:pt x="8365" y="20601"/>
                  <a:pt x="8253" y="20601"/>
                </a:cubicBezTo>
                <a:cubicBezTo>
                  <a:pt x="8038" y="20601"/>
                  <a:pt x="7859" y="20694"/>
                  <a:pt x="7698" y="20764"/>
                </a:cubicBezTo>
                <a:cubicBezTo>
                  <a:pt x="7221" y="20973"/>
                  <a:pt x="6725" y="21107"/>
                  <a:pt x="6228" y="21254"/>
                </a:cubicBezTo>
                <a:cubicBezTo>
                  <a:pt x="5854" y="21365"/>
                  <a:pt x="5540" y="21630"/>
                  <a:pt x="5159" y="21760"/>
                </a:cubicBezTo>
                <a:cubicBezTo>
                  <a:pt x="4530" y="21974"/>
                  <a:pt x="3965" y="22330"/>
                  <a:pt x="3392" y="22662"/>
                </a:cubicBezTo>
                <a:cubicBezTo>
                  <a:pt x="3346" y="22688"/>
                  <a:pt x="3281" y="22731"/>
                  <a:pt x="3221" y="22731"/>
                </a:cubicBezTo>
                <a:cubicBezTo>
                  <a:pt x="3192" y="22731"/>
                  <a:pt x="3165" y="22721"/>
                  <a:pt x="3140" y="22695"/>
                </a:cubicBezTo>
                <a:cubicBezTo>
                  <a:pt x="3103" y="22652"/>
                  <a:pt x="3116" y="22546"/>
                  <a:pt x="3132" y="22474"/>
                </a:cubicBezTo>
                <a:cubicBezTo>
                  <a:pt x="3211" y="22082"/>
                  <a:pt x="3423" y="21788"/>
                  <a:pt x="3780" y="21593"/>
                </a:cubicBezTo>
                <a:cubicBezTo>
                  <a:pt x="4619" y="21135"/>
                  <a:pt x="5399" y="20565"/>
                  <a:pt x="6299" y="20213"/>
                </a:cubicBezTo>
                <a:cubicBezTo>
                  <a:pt x="6499" y="20135"/>
                  <a:pt x="6716" y="20025"/>
                  <a:pt x="6869" y="19771"/>
                </a:cubicBezTo>
                <a:lnTo>
                  <a:pt x="6869" y="19771"/>
                </a:lnTo>
                <a:cubicBezTo>
                  <a:pt x="6307" y="19858"/>
                  <a:pt x="5837" y="20016"/>
                  <a:pt x="5394" y="20326"/>
                </a:cubicBezTo>
                <a:cubicBezTo>
                  <a:pt x="4899" y="20670"/>
                  <a:pt x="4260" y="20774"/>
                  <a:pt x="3807" y="21217"/>
                </a:cubicBezTo>
                <a:cubicBezTo>
                  <a:pt x="3798" y="21227"/>
                  <a:pt x="3785" y="21231"/>
                  <a:pt x="3771" y="21231"/>
                </a:cubicBezTo>
                <a:cubicBezTo>
                  <a:pt x="3703" y="21231"/>
                  <a:pt x="3598" y="21136"/>
                  <a:pt x="3631" y="21022"/>
                </a:cubicBezTo>
                <a:cubicBezTo>
                  <a:pt x="3761" y="20580"/>
                  <a:pt x="3865" y="20123"/>
                  <a:pt x="4056" y="19708"/>
                </a:cubicBezTo>
                <a:cubicBezTo>
                  <a:pt x="4224" y="19345"/>
                  <a:pt x="4667" y="19295"/>
                  <a:pt x="4985" y="19103"/>
                </a:cubicBezTo>
                <a:cubicBezTo>
                  <a:pt x="6229" y="18352"/>
                  <a:pt x="7603" y="17866"/>
                  <a:pt x="8900" y="17220"/>
                </a:cubicBezTo>
                <a:cubicBezTo>
                  <a:pt x="9205" y="17068"/>
                  <a:pt x="9548" y="17010"/>
                  <a:pt x="9854" y="16839"/>
                </a:cubicBezTo>
                <a:cubicBezTo>
                  <a:pt x="10004" y="16754"/>
                  <a:pt x="10077" y="16628"/>
                  <a:pt x="10187" y="16514"/>
                </a:cubicBezTo>
                <a:lnTo>
                  <a:pt x="10187" y="16514"/>
                </a:lnTo>
                <a:cubicBezTo>
                  <a:pt x="8248" y="17246"/>
                  <a:pt x="6284" y="17914"/>
                  <a:pt x="4424" y="19025"/>
                </a:cubicBezTo>
                <a:cubicBezTo>
                  <a:pt x="4468" y="18491"/>
                  <a:pt x="4503" y="18077"/>
                  <a:pt x="4987" y="17804"/>
                </a:cubicBezTo>
                <a:cubicBezTo>
                  <a:pt x="5728" y="17385"/>
                  <a:pt x="6476" y="16989"/>
                  <a:pt x="7278" y="16701"/>
                </a:cubicBezTo>
                <a:cubicBezTo>
                  <a:pt x="7481" y="16628"/>
                  <a:pt x="7702" y="16496"/>
                  <a:pt x="7828" y="16387"/>
                </a:cubicBezTo>
                <a:cubicBezTo>
                  <a:pt x="8181" y="16081"/>
                  <a:pt x="8641" y="16094"/>
                  <a:pt x="9005" y="15862"/>
                </a:cubicBezTo>
                <a:cubicBezTo>
                  <a:pt x="9083" y="15812"/>
                  <a:pt x="9204" y="15812"/>
                  <a:pt x="9170" y="15692"/>
                </a:cubicBezTo>
                <a:cubicBezTo>
                  <a:pt x="9151" y="15628"/>
                  <a:pt x="9103" y="15611"/>
                  <a:pt x="9050" y="15611"/>
                </a:cubicBezTo>
                <a:cubicBezTo>
                  <a:pt x="9005" y="15611"/>
                  <a:pt x="8958" y="15623"/>
                  <a:pt x="8923" y="15630"/>
                </a:cubicBezTo>
                <a:cubicBezTo>
                  <a:pt x="8460" y="15723"/>
                  <a:pt x="8024" y="15896"/>
                  <a:pt x="7596" y="16091"/>
                </a:cubicBezTo>
                <a:cubicBezTo>
                  <a:pt x="7114" y="16308"/>
                  <a:pt x="6621" y="16485"/>
                  <a:pt x="6104" y="16595"/>
                </a:cubicBezTo>
                <a:cubicBezTo>
                  <a:pt x="5888" y="16640"/>
                  <a:pt x="5815" y="16916"/>
                  <a:pt x="5578" y="16921"/>
                </a:cubicBezTo>
                <a:cubicBezTo>
                  <a:pt x="5517" y="16922"/>
                  <a:pt x="5443" y="16931"/>
                  <a:pt x="5378" y="16931"/>
                </a:cubicBezTo>
                <a:cubicBezTo>
                  <a:pt x="5316" y="16931"/>
                  <a:pt x="5260" y="16923"/>
                  <a:pt x="5228" y="16893"/>
                </a:cubicBezTo>
                <a:cubicBezTo>
                  <a:pt x="5123" y="16795"/>
                  <a:pt x="5256" y="16712"/>
                  <a:pt x="5337" y="16638"/>
                </a:cubicBezTo>
                <a:cubicBezTo>
                  <a:pt x="5379" y="16597"/>
                  <a:pt x="5405" y="16529"/>
                  <a:pt x="5417" y="16469"/>
                </a:cubicBezTo>
                <a:cubicBezTo>
                  <a:pt x="5650" y="15394"/>
                  <a:pt x="6507" y="15021"/>
                  <a:pt x="7400" y="14665"/>
                </a:cubicBezTo>
                <a:cubicBezTo>
                  <a:pt x="7984" y="14433"/>
                  <a:pt x="8546" y="14148"/>
                  <a:pt x="9105" y="13853"/>
                </a:cubicBezTo>
                <a:lnTo>
                  <a:pt x="9105" y="13853"/>
                </a:lnTo>
                <a:cubicBezTo>
                  <a:pt x="8057" y="13883"/>
                  <a:pt x="7142" y="14355"/>
                  <a:pt x="6142" y="14790"/>
                </a:cubicBezTo>
                <a:cubicBezTo>
                  <a:pt x="6296" y="14216"/>
                  <a:pt x="6653" y="13781"/>
                  <a:pt x="6694" y="13240"/>
                </a:cubicBezTo>
                <a:cubicBezTo>
                  <a:pt x="6700" y="13156"/>
                  <a:pt x="6803" y="13149"/>
                  <a:pt x="6885" y="13135"/>
                </a:cubicBezTo>
                <a:cubicBezTo>
                  <a:pt x="7609" y="13015"/>
                  <a:pt x="8215" y="12581"/>
                  <a:pt x="8905" y="12374"/>
                </a:cubicBezTo>
                <a:cubicBezTo>
                  <a:pt x="9513" y="12192"/>
                  <a:pt x="10007" y="11776"/>
                  <a:pt x="10633" y="11554"/>
                </a:cubicBezTo>
                <a:cubicBezTo>
                  <a:pt x="10519" y="11498"/>
                  <a:pt x="10409" y="11477"/>
                  <a:pt x="10302" y="11477"/>
                </a:cubicBezTo>
                <a:cubicBezTo>
                  <a:pt x="10007" y="11477"/>
                  <a:pt x="9739" y="11643"/>
                  <a:pt x="9488" y="11718"/>
                </a:cubicBezTo>
                <a:cubicBezTo>
                  <a:pt x="8584" y="11991"/>
                  <a:pt x="7708" y="12368"/>
                  <a:pt x="6827" y="12721"/>
                </a:cubicBezTo>
                <a:cubicBezTo>
                  <a:pt x="6733" y="12759"/>
                  <a:pt x="6651" y="12777"/>
                  <a:pt x="6581" y="12777"/>
                </a:cubicBezTo>
                <a:cubicBezTo>
                  <a:pt x="6375" y="12777"/>
                  <a:pt x="6273" y="12621"/>
                  <a:pt x="6246" y="12371"/>
                </a:cubicBezTo>
                <a:cubicBezTo>
                  <a:pt x="6220" y="12129"/>
                  <a:pt x="6102" y="11957"/>
                  <a:pt x="5907" y="11892"/>
                </a:cubicBezTo>
                <a:cubicBezTo>
                  <a:pt x="5777" y="11849"/>
                  <a:pt x="5710" y="11806"/>
                  <a:pt x="5705" y="11690"/>
                </a:cubicBezTo>
                <a:cubicBezTo>
                  <a:pt x="5699" y="11563"/>
                  <a:pt x="5841" y="11565"/>
                  <a:pt x="5911" y="11534"/>
                </a:cubicBezTo>
                <a:cubicBezTo>
                  <a:pt x="6463" y="11302"/>
                  <a:pt x="7045" y="11129"/>
                  <a:pt x="7574" y="10855"/>
                </a:cubicBezTo>
                <a:cubicBezTo>
                  <a:pt x="8082" y="10592"/>
                  <a:pt x="8682" y="10652"/>
                  <a:pt x="9169" y="10307"/>
                </a:cubicBezTo>
                <a:lnTo>
                  <a:pt x="9169" y="10307"/>
                </a:lnTo>
                <a:cubicBezTo>
                  <a:pt x="9087" y="10325"/>
                  <a:pt x="9004" y="10331"/>
                  <a:pt x="8922" y="10331"/>
                </a:cubicBezTo>
                <a:cubicBezTo>
                  <a:pt x="8742" y="10331"/>
                  <a:pt x="8562" y="10301"/>
                  <a:pt x="8389" y="10301"/>
                </a:cubicBezTo>
                <a:cubicBezTo>
                  <a:pt x="8290" y="10301"/>
                  <a:pt x="8194" y="10311"/>
                  <a:pt x="8100" y="10341"/>
                </a:cubicBezTo>
                <a:cubicBezTo>
                  <a:pt x="7216" y="10624"/>
                  <a:pt x="6317" y="10867"/>
                  <a:pt x="5462" y="11236"/>
                </a:cubicBezTo>
                <a:cubicBezTo>
                  <a:pt x="5350" y="11284"/>
                  <a:pt x="5239" y="11330"/>
                  <a:pt x="5140" y="11330"/>
                </a:cubicBezTo>
                <a:cubicBezTo>
                  <a:pt x="5027" y="11330"/>
                  <a:pt x="4928" y="11270"/>
                  <a:pt x="4861" y="11085"/>
                </a:cubicBezTo>
                <a:cubicBezTo>
                  <a:pt x="4856" y="11069"/>
                  <a:pt x="4849" y="11055"/>
                  <a:pt x="4839" y="11043"/>
                </a:cubicBezTo>
                <a:cubicBezTo>
                  <a:pt x="4514" y="10706"/>
                  <a:pt x="4524" y="10732"/>
                  <a:pt x="5025" y="10540"/>
                </a:cubicBezTo>
                <a:cubicBezTo>
                  <a:pt x="5499" y="10357"/>
                  <a:pt x="6019" y="10287"/>
                  <a:pt x="6446" y="9987"/>
                </a:cubicBezTo>
                <a:lnTo>
                  <a:pt x="6461" y="10001"/>
                </a:lnTo>
                <a:cubicBezTo>
                  <a:pt x="6379" y="9893"/>
                  <a:pt x="6355" y="9766"/>
                  <a:pt x="6228" y="9766"/>
                </a:cubicBezTo>
                <a:cubicBezTo>
                  <a:pt x="6173" y="9766"/>
                  <a:pt x="6099" y="9790"/>
                  <a:pt x="5992" y="9850"/>
                </a:cubicBezTo>
                <a:cubicBezTo>
                  <a:pt x="5767" y="9974"/>
                  <a:pt x="5455" y="10149"/>
                  <a:pt x="5124" y="10149"/>
                </a:cubicBezTo>
                <a:cubicBezTo>
                  <a:pt x="5069" y="10149"/>
                  <a:pt x="5013" y="10144"/>
                  <a:pt x="4956" y="10133"/>
                </a:cubicBezTo>
                <a:cubicBezTo>
                  <a:pt x="4945" y="10131"/>
                  <a:pt x="4933" y="10130"/>
                  <a:pt x="4921" y="10130"/>
                </a:cubicBezTo>
                <a:cubicBezTo>
                  <a:pt x="4846" y="10130"/>
                  <a:pt x="4757" y="10166"/>
                  <a:pt x="4696" y="10209"/>
                </a:cubicBezTo>
                <a:cubicBezTo>
                  <a:pt x="4557" y="10309"/>
                  <a:pt x="4437" y="10424"/>
                  <a:pt x="4257" y="10424"/>
                </a:cubicBezTo>
                <a:cubicBezTo>
                  <a:pt x="4226" y="10424"/>
                  <a:pt x="4193" y="10421"/>
                  <a:pt x="4158" y="10413"/>
                </a:cubicBezTo>
                <a:cubicBezTo>
                  <a:pt x="3846" y="10347"/>
                  <a:pt x="3619" y="10142"/>
                  <a:pt x="3399" y="9956"/>
                </a:cubicBezTo>
                <a:cubicBezTo>
                  <a:pt x="3150" y="9745"/>
                  <a:pt x="3511" y="9750"/>
                  <a:pt x="3581" y="9672"/>
                </a:cubicBezTo>
                <a:cubicBezTo>
                  <a:pt x="3707" y="9531"/>
                  <a:pt x="4137" y="9609"/>
                  <a:pt x="4027" y="9352"/>
                </a:cubicBezTo>
                <a:cubicBezTo>
                  <a:pt x="4001" y="9290"/>
                  <a:pt x="3958" y="9266"/>
                  <a:pt x="3906" y="9266"/>
                </a:cubicBezTo>
                <a:cubicBezTo>
                  <a:pt x="3776" y="9266"/>
                  <a:pt x="3589" y="9418"/>
                  <a:pt x="3473" y="9493"/>
                </a:cubicBezTo>
                <a:cubicBezTo>
                  <a:pt x="3352" y="9572"/>
                  <a:pt x="3250" y="9603"/>
                  <a:pt x="3158" y="9603"/>
                </a:cubicBezTo>
                <a:cubicBezTo>
                  <a:pt x="2891" y="9603"/>
                  <a:pt x="2724" y="9331"/>
                  <a:pt x="2510" y="9175"/>
                </a:cubicBezTo>
                <a:cubicBezTo>
                  <a:pt x="2327" y="9042"/>
                  <a:pt x="2262" y="8780"/>
                  <a:pt x="1911" y="8696"/>
                </a:cubicBezTo>
                <a:cubicBezTo>
                  <a:pt x="3651" y="8039"/>
                  <a:pt x="5295" y="7378"/>
                  <a:pt x="7020" y="6884"/>
                </a:cubicBezTo>
                <a:cubicBezTo>
                  <a:pt x="6873" y="6803"/>
                  <a:pt x="6800" y="6779"/>
                  <a:pt x="6723" y="6779"/>
                </a:cubicBezTo>
                <a:cubicBezTo>
                  <a:pt x="6644" y="6779"/>
                  <a:pt x="6562" y="6805"/>
                  <a:pt x="6391" y="6823"/>
                </a:cubicBezTo>
                <a:cubicBezTo>
                  <a:pt x="5584" y="6910"/>
                  <a:pt x="4810" y="7151"/>
                  <a:pt x="4058" y="7397"/>
                </a:cubicBezTo>
                <a:cubicBezTo>
                  <a:pt x="3410" y="7608"/>
                  <a:pt x="2711" y="7732"/>
                  <a:pt x="2120" y="8126"/>
                </a:cubicBezTo>
                <a:cubicBezTo>
                  <a:pt x="1978" y="8219"/>
                  <a:pt x="1817" y="8368"/>
                  <a:pt x="1651" y="8368"/>
                </a:cubicBezTo>
                <a:cubicBezTo>
                  <a:pt x="1563" y="8368"/>
                  <a:pt x="1474" y="8327"/>
                  <a:pt x="1384" y="8215"/>
                </a:cubicBezTo>
                <a:cubicBezTo>
                  <a:pt x="1167" y="7940"/>
                  <a:pt x="803" y="7671"/>
                  <a:pt x="1167" y="7238"/>
                </a:cubicBezTo>
                <a:cubicBezTo>
                  <a:pt x="1322" y="7053"/>
                  <a:pt x="1355" y="6831"/>
                  <a:pt x="1651" y="6694"/>
                </a:cubicBezTo>
                <a:cubicBezTo>
                  <a:pt x="2532" y="6282"/>
                  <a:pt x="3471" y="6042"/>
                  <a:pt x="4385" y="5750"/>
                </a:cubicBezTo>
                <a:cubicBezTo>
                  <a:pt x="5270" y="5467"/>
                  <a:pt x="6192" y="5268"/>
                  <a:pt x="7081" y="4980"/>
                </a:cubicBezTo>
                <a:cubicBezTo>
                  <a:pt x="8079" y="4656"/>
                  <a:pt x="9126" y="4542"/>
                  <a:pt x="10121" y="4241"/>
                </a:cubicBezTo>
                <a:cubicBezTo>
                  <a:pt x="11257" y="3896"/>
                  <a:pt x="12416" y="3650"/>
                  <a:pt x="13561" y="3353"/>
                </a:cubicBezTo>
                <a:cubicBezTo>
                  <a:pt x="14295" y="3161"/>
                  <a:pt x="15059" y="3049"/>
                  <a:pt x="15791" y="2866"/>
                </a:cubicBezTo>
                <a:cubicBezTo>
                  <a:pt x="16327" y="2731"/>
                  <a:pt x="16885" y="2618"/>
                  <a:pt x="17417" y="2519"/>
                </a:cubicBezTo>
                <a:cubicBezTo>
                  <a:pt x="18240" y="2366"/>
                  <a:pt x="19064" y="2190"/>
                  <a:pt x="19896" y="2066"/>
                </a:cubicBezTo>
                <a:cubicBezTo>
                  <a:pt x="21314" y="1853"/>
                  <a:pt x="22728" y="1622"/>
                  <a:pt x="24149" y="1426"/>
                </a:cubicBezTo>
                <a:cubicBezTo>
                  <a:pt x="25302" y="1266"/>
                  <a:pt x="26464" y="1134"/>
                  <a:pt x="27613" y="1081"/>
                </a:cubicBezTo>
                <a:cubicBezTo>
                  <a:pt x="29307" y="1006"/>
                  <a:pt x="31009" y="967"/>
                  <a:pt x="32708" y="945"/>
                </a:cubicBezTo>
                <a:cubicBezTo>
                  <a:pt x="32834" y="943"/>
                  <a:pt x="32960" y="942"/>
                  <a:pt x="33085" y="942"/>
                </a:cubicBezTo>
                <a:close/>
                <a:moveTo>
                  <a:pt x="34952" y="1"/>
                </a:moveTo>
                <a:cubicBezTo>
                  <a:pt x="34873" y="1"/>
                  <a:pt x="34796" y="8"/>
                  <a:pt x="34720" y="29"/>
                </a:cubicBezTo>
                <a:cubicBezTo>
                  <a:pt x="34560" y="72"/>
                  <a:pt x="34401" y="87"/>
                  <a:pt x="34243" y="87"/>
                </a:cubicBezTo>
                <a:cubicBezTo>
                  <a:pt x="33952" y="87"/>
                  <a:pt x="33664" y="38"/>
                  <a:pt x="33371" y="38"/>
                </a:cubicBezTo>
                <a:cubicBezTo>
                  <a:pt x="33254" y="38"/>
                  <a:pt x="33136" y="46"/>
                  <a:pt x="33017" y="68"/>
                </a:cubicBezTo>
                <a:cubicBezTo>
                  <a:pt x="32776" y="111"/>
                  <a:pt x="32518" y="125"/>
                  <a:pt x="32257" y="125"/>
                </a:cubicBezTo>
                <a:cubicBezTo>
                  <a:pt x="32021" y="125"/>
                  <a:pt x="31782" y="114"/>
                  <a:pt x="31549" y="102"/>
                </a:cubicBezTo>
                <a:cubicBezTo>
                  <a:pt x="31512" y="100"/>
                  <a:pt x="31475" y="100"/>
                  <a:pt x="31438" y="100"/>
                </a:cubicBezTo>
                <a:cubicBezTo>
                  <a:pt x="31084" y="100"/>
                  <a:pt x="30724" y="171"/>
                  <a:pt x="30374" y="171"/>
                </a:cubicBezTo>
                <a:cubicBezTo>
                  <a:pt x="30273" y="171"/>
                  <a:pt x="30173" y="165"/>
                  <a:pt x="30074" y="150"/>
                </a:cubicBezTo>
                <a:cubicBezTo>
                  <a:pt x="29872" y="118"/>
                  <a:pt x="29671" y="107"/>
                  <a:pt x="29471" y="107"/>
                </a:cubicBezTo>
                <a:cubicBezTo>
                  <a:pt x="29007" y="107"/>
                  <a:pt x="28546" y="168"/>
                  <a:pt x="28089" y="179"/>
                </a:cubicBezTo>
                <a:cubicBezTo>
                  <a:pt x="27488" y="192"/>
                  <a:pt x="26862" y="273"/>
                  <a:pt x="26249" y="337"/>
                </a:cubicBezTo>
                <a:cubicBezTo>
                  <a:pt x="25904" y="373"/>
                  <a:pt x="25567" y="417"/>
                  <a:pt x="25219" y="417"/>
                </a:cubicBezTo>
                <a:cubicBezTo>
                  <a:pt x="25124" y="417"/>
                  <a:pt x="25028" y="414"/>
                  <a:pt x="24931" y="406"/>
                </a:cubicBezTo>
                <a:cubicBezTo>
                  <a:pt x="24910" y="405"/>
                  <a:pt x="24888" y="404"/>
                  <a:pt x="24866" y="404"/>
                </a:cubicBezTo>
                <a:cubicBezTo>
                  <a:pt x="24562" y="404"/>
                  <a:pt x="24225" y="546"/>
                  <a:pt x="23903" y="611"/>
                </a:cubicBezTo>
                <a:cubicBezTo>
                  <a:pt x="23191" y="755"/>
                  <a:pt x="22440" y="636"/>
                  <a:pt x="21757" y="948"/>
                </a:cubicBezTo>
                <a:cubicBezTo>
                  <a:pt x="21585" y="1027"/>
                  <a:pt x="21406" y="1042"/>
                  <a:pt x="21225" y="1042"/>
                </a:cubicBezTo>
                <a:cubicBezTo>
                  <a:pt x="21111" y="1042"/>
                  <a:pt x="20997" y="1036"/>
                  <a:pt x="20883" y="1036"/>
                </a:cubicBezTo>
                <a:cubicBezTo>
                  <a:pt x="20734" y="1036"/>
                  <a:pt x="20586" y="1047"/>
                  <a:pt x="20442" y="1094"/>
                </a:cubicBezTo>
                <a:cubicBezTo>
                  <a:pt x="19531" y="1390"/>
                  <a:pt x="18584" y="1519"/>
                  <a:pt x="17639" y="1633"/>
                </a:cubicBezTo>
                <a:cubicBezTo>
                  <a:pt x="17300" y="1675"/>
                  <a:pt x="16985" y="1842"/>
                  <a:pt x="16625" y="1842"/>
                </a:cubicBezTo>
                <a:cubicBezTo>
                  <a:pt x="16540" y="1842"/>
                  <a:pt x="16453" y="1833"/>
                  <a:pt x="16363" y="1811"/>
                </a:cubicBezTo>
                <a:cubicBezTo>
                  <a:pt x="16355" y="1809"/>
                  <a:pt x="16346" y="1808"/>
                  <a:pt x="16335" y="1808"/>
                </a:cubicBezTo>
                <a:cubicBezTo>
                  <a:pt x="16193" y="1808"/>
                  <a:pt x="15836" y="1983"/>
                  <a:pt x="15590" y="2040"/>
                </a:cubicBezTo>
                <a:cubicBezTo>
                  <a:pt x="14531" y="2291"/>
                  <a:pt x="13464" y="2485"/>
                  <a:pt x="12423" y="2827"/>
                </a:cubicBezTo>
                <a:cubicBezTo>
                  <a:pt x="11687" y="3070"/>
                  <a:pt x="10887" y="3119"/>
                  <a:pt x="10142" y="3341"/>
                </a:cubicBezTo>
                <a:cubicBezTo>
                  <a:pt x="9647" y="3489"/>
                  <a:pt x="9136" y="3543"/>
                  <a:pt x="8643" y="3714"/>
                </a:cubicBezTo>
                <a:cubicBezTo>
                  <a:pt x="7881" y="3979"/>
                  <a:pt x="7091" y="4244"/>
                  <a:pt x="6317" y="4380"/>
                </a:cubicBezTo>
                <a:cubicBezTo>
                  <a:pt x="5755" y="4479"/>
                  <a:pt x="5305" y="4792"/>
                  <a:pt x="4756" y="4869"/>
                </a:cubicBezTo>
                <a:cubicBezTo>
                  <a:pt x="4392" y="4919"/>
                  <a:pt x="4058" y="5152"/>
                  <a:pt x="3699" y="5265"/>
                </a:cubicBezTo>
                <a:cubicBezTo>
                  <a:pt x="3203" y="5421"/>
                  <a:pt x="2706" y="5583"/>
                  <a:pt x="2212" y="5744"/>
                </a:cubicBezTo>
                <a:cubicBezTo>
                  <a:pt x="1377" y="6017"/>
                  <a:pt x="492" y="6268"/>
                  <a:pt x="183" y="7279"/>
                </a:cubicBezTo>
                <a:cubicBezTo>
                  <a:pt x="1" y="7873"/>
                  <a:pt x="302" y="9026"/>
                  <a:pt x="815" y="9244"/>
                </a:cubicBezTo>
                <a:cubicBezTo>
                  <a:pt x="1241" y="9425"/>
                  <a:pt x="1552" y="9735"/>
                  <a:pt x="1892" y="10005"/>
                </a:cubicBezTo>
                <a:cubicBezTo>
                  <a:pt x="2323" y="10347"/>
                  <a:pt x="2614" y="10856"/>
                  <a:pt x="3103" y="11134"/>
                </a:cubicBezTo>
                <a:cubicBezTo>
                  <a:pt x="3402" y="11304"/>
                  <a:pt x="3767" y="11552"/>
                  <a:pt x="3889" y="11751"/>
                </a:cubicBezTo>
                <a:cubicBezTo>
                  <a:pt x="4161" y="12190"/>
                  <a:pt x="4564" y="12300"/>
                  <a:pt x="4942" y="12499"/>
                </a:cubicBezTo>
                <a:cubicBezTo>
                  <a:pt x="5410" y="12747"/>
                  <a:pt x="5533" y="13034"/>
                  <a:pt x="5352" y="13571"/>
                </a:cubicBezTo>
                <a:cubicBezTo>
                  <a:pt x="5287" y="13762"/>
                  <a:pt x="5124" y="14023"/>
                  <a:pt x="5192" y="14133"/>
                </a:cubicBezTo>
                <a:cubicBezTo>
                  <a:pt x="5340" y="14366"/>
                  <a:pt x="5167" y="14478"/>
                  <a:pt x="5076" y="14536"/>
                </a:cubicBezTo>
                <a:cubicBezTo>
                  <a:pt x="4722" y="14765"/>
                  <a:pt x="4624" y="15057"/>
                  <a:pt x="4687" y="15464"/>
                </a:cubicBezTo>
                <a:cubicBezTo>
                  <a:pt x="4711" y="15624"/>
                  <a:pt x="4756" y="15906"/>
                  <a:pt x="4436" y="15906"/>
                </a:cubicBezTo>
                <a:cubicBezTo>
                  <a:pt x="4434" y="15906"/>
                  <a:pt x="4432" y="15906"/>
                  <a:pt x="4430" y="15906"/>
                </a:cubicBezTo>
                <a:cubicBezTo>
                  <a:pt x="4428" y="15906"/>
                  <a:pt x="4426" y="15906"/>
                  <a:pt x="4424" y="15906"/>
                </a:cubicBezTo>
                <a:cubicBezTo>
                  <a:pt x="4284" y="15906"/>
                  <a:pt x="4303" y="15993"/>
                  <a:pt x="4275" y="16083"/>
                </a:cubicBezTo>
                <a:cubicBezTo>
                  <a:pt x="4197" y="16337"/>
                  <a:pt x="4163" y="16643"/>
                  <a:pt x="3995" y="16821"/>
                </a:cubicBezTo>
                <a:cubicBezTo>
                  <a:pt x="3727" y="17110"/>
                  <a:pt x="3663" y="17490"/>
                  <a:pt x="3526" y="17809"/>
                </a:cubicBezTo>
                <a:cubicBezTo>
                  <a:pt x="3297" y="18342"/>
                  <a:pt x="3035" y="18883"/>
                  <a:pt x="2913" y="19454"/>
                </a:cubicBezTo>
                <a:cubicBezTo>
                  <a:pt x="2845" y="19774"/>
                  <a:pt x="2713" y="20051"/>
                  <a:pt x="2599" y="20345"/>
                </a:cubicBezTo>
                <a:cubicBezTo>
                  <a:pt x="2566" y="20432"/>
                  <a:pt x="2323" y="21160"/>
                  <a:pt x="2319" y="21229"/>
                </a:cubicBezTo>
                <a:cubicBezTo>
                  <a:pt x="2295" y="21554"/>
                  <a:pt x="1980" y="21902"/>
                  <a:pt x="2029" y="22083"/>
                </a:cubicBezTo>
                <a:cubicBezTo>
                  <a:pt x="2128" y="22453"/>
                  <a:pt x="1594" y="22653"/>
                  <a:pt x="1881" y="22988"/>
                </a:cubicBezTo>
                <a:cubicBezTo>
                  <a:pt x="1425" y="23319"/>
                  <a:pt x="1879" y="23843"/>
                  <a:pt x="1614" y="24176"/>
                </a:cubicBezTo>
                <a:cubicBezTo>
                  <a:pt x="1691" y="24632"/>
                  <a:pt x="1804" y="25014"/>
                  <a:pt x="2085" y="25360"/>
                </a:cubicBezTo>
                <a:cubicBezTo>
                  <a:pt x="2371" y="25707"/>
                  <a:pt x="2693" y="25868"/>
                  <a:pt x="3062" y="25868"/>
                </a:cubicBezTo>
                <a:cubicBezTo>
                  <a:pt x="3252" y="25868"/>
                  <a:pt x="3455" y="25825"/>
                  <a:pt x="3673" y="25743"/>
                </a:cubicBezTo>
                <a:cubicBezTo>
                  <a:pt x="4530" y="25422"/>
                  <a:pt x="5320" y="24963"/>
                  <a:pt x="6159" y="24605"/>
                </a:cubicBezTo>
                <a:cubicBezTo>
                  <a:pt x="6676" y="24385"/>
                  <a:pt x="7206" y="24138"/>
                  <a:pt x="7683" y="23850"/>
                </a:cubicBezTo>
                <a:cubicBezTo>
                  <a:pt x="8249" y="23511"/>
                  <a:pt x="8875" y="23357"/>
                  <a:pt x="9454" y="23070"/>
                </a:cubicBezTo>
                <a:cubicBezTo>
                  <a:pt x="10196" y="22704"/>
                  <a:pt x="11013" y="22489"/>
                  <a:pt x="11795" y="22204"/>
                </a:cubicBezTo>
                <a:cubicBezTo>
                  <a:pt x="12296" y="22022"/>
                  <a:pt x="12798" y="21843"/>
                  <a:pt x="13291" y="21641"/>
                </a:cubicBezTo>
                <a:cubicBezTo>
                  <a:pt x="13881" y="21400"/>
                  <a:pt x="14524" y="21332"/>
                  <a:pt x="15107" y="21128"/>
                </a:cubicBezTo>
                <a:cubicBezTo>
                  <a:pt x="15846" y="20870"/>
                  <a:pt x="16590" y="20636"/>
                  <a:pt x="17341" y="20428"/>
                </a:cubicBezTo>
                <a:cubicBezTo>
                  <a:pt x="17974" y="20251"/>
                  <a:pt x="18653" y="20221"/>
                  <a:pt x="19272" y="20011"/>
                </a:cubicBezTo>
                <a:cubicBezTo>
                  <a:pt x="19655" y="19880"/>
                  <a:pt x="20094" y="19720"/>
                  <a:pt x="20436" y="19682"/>
                </a:cubicBezTo>
                <a:cubicBezTo>
                  <a:pt x="21077" y="19611"/>
                  <a:pt x="21703" y="19453"/>
                  <a:pt x="22343" y="19390"/>
                </a:cubicBezTo>
                <a:cubicBezTo>
                  <a:pt x="22534" y="19371"/>
                  <a:pt x="22649" y="19215"/>
                  <a:pt x="22872" y="19215"/>
                </a:cubicBezTo>
                <a:cubicBezTo>
                  <a:pt x="22878" y="19215"/>
                  <a:pt x="22885" y="19215"/>
                  <a:pt x="22892" y="19216"/>
                </a:cubicBezTo>
                <a:cubicBezTo>
                  <a:pt x="22928" y="19217"/>
                  <a:pt x="22965" y="19218"/>
                  <a:pt x="23001" y="19218"/>
                </a:cubicBezTo>
                <a:cubicBezTo>
                  <a:pt x="23493" y="19218"/>
                  <a:pt x="23980" y="19081"/>
                  <a:pt x="24479" y="19048"/>
                </a:cubicBezTo>
                <a:cubicBezTo>
                  <a:pt x="25192" y="19001"/>
                  <a:pt x="25906" y="18893"/>
                  <a:pt x="26620" y="18819"/>
                </a:cubicBezTo>
                <a:cubicBezTo>
                  <a:pt x="26655" y="18815"/>
                  <a:pt x="26690" y="18814"/>
                  <a:pt x="26726" y="18814"/>
                </a:cubicBezTo>
                <a:cubicBezTo>
                  <a:pt x="26871" y="18814"/>
                  <a:pt x="27019" y="18838"/>
                  <a:pt x="27157" y="18838"/>
                </a:cubicBezTo>
                <a:cubicBezTo>
                  <a:pt x="27253" y="18838"/>
                  <a:pt x="27344" y="18826"/>
                  <a:pt x="27426" y="18786"/>
                </a:cubicBezTo>
                <a:cubicBezTo>
                  <a:pt x="27816" y="18592"/>
                  <a:pt x="28269" y="18609"/>
                  <a:pt x="28624" y="18599"/>
                </a:cubicBezTo>
                <a:cubicBezTo>
                  <a:pt x="29619" y="18570"/>
                  <a:pt x="30613" y="18478"/>
                  <a:pt x="31606" y="18423"/>
                </a:cubicBezTo>
                <a:cubicBezTo>
                  <a:pt x="31630" y="18422"/>
                  <a:pt x="31653" y="18421"/>
                  <a:pt x="31676" y="18421"/>
                </a:cubicBezTo>
                <a:cubicBezTo>
                  <a:pt x="31971" y="18421"/>
                  <a:pt x="32247" y="18517"/>
                  <a:pt x="32540" y="18517"/>
                </a:cubicBezTo>
                <a:cubicBezTo>
                  <a:pt x="32599" y="18517"/>
                  <a:pt x="32659" y="18513"/>
                  <a:pt x="32720" y="18504"/>
                </a:cubicBezTo>
                <a:cubicBezTo>
                  <a:pt x="32890" y="18478"/>
                  <a:pt x="33049" y="18384"/>
                  <a:pt x="33229" y="18384"/>
                </a:cubicBezTo>
                <a:cubicBezTo>
                  <a:pt x="33269" y="18384"/>
                  <a:pt x="33309" y="18388"/>
                  <a:pt x="33350" y="18399"/>
                </a:cubicBezTo>
                <a:cubicBezTo>
                  <a:pt x="33635" y="18470"/>
                  <a:pt x="33926" y="18493"/>
                  <a:pt x="34216" y="18493"/>
                </a:cubicBezTo>
                <a:cubicBezTo>
                  <a:pt x="34625" y="18493"/>
                  <a:pt x="35035" y="18448"/>
                  <a:pt x="35431" y="18429"/>
                </a:cubicBezTo>
                <a:cubicBezTo>
                  <a:pt x="36126" y="18397"/>
                  <a:pt x="36837" y="18444"/>
                  <a:pt x="37548" y="18319"/>
                </a:cubicBezTo>
                <a:cubicBezTo>
                  <a:pt x="37713" y="18290"/>
                  <a:pt x="37884" y="18281"/>
                  <a:pt x="38058" y="18281"/>
                </a:cubicBezTo>
                <a:cubicBezTo>
                  <a:pt x="38411" y="18281"/>
                  <a:pt x="38778" y="18320"/>
                  <a:pt x="39141" y="18320"/>
                </a:cubicBezTo>
                <a:cubicBezTo>
                  <a:pt x="39201" y="18320"/>
                  <a:pt x="39261" y="18319"/>
                  <a:pt x="39321" y="18317"/>
                </a:cubicBezTo>
                <a:cubicBezTo>
                  <a:pt x="39444" y="18312"/>
                  <a:pt x="39568" y="18309"/>
                  <a:pt x="39692" y="18309"/>
                </a:cubicBezTo>
                <a:cubicBezTo>
                  <a:pt x="40171" y="18309"/>
                  <a:pt x="40651" y="18341"/>
                  <a:pt x="41130" y="18341"/>
                </a:cubicBezTo>
                <a:cubicBezTo>
                  <a:pt x="41500" y="18341"/>
                  <a:pt x="41870" y="18322"/>
                  <a:pt x="42240" y="18256"/>
                </a:cubicBezTo>
                <a:cubicBezTo>
                  <a:pt x="42244" y="18255"/>
                  <a:pt x="42248" y="18255"/>
                  <a:pt x="42253" y="18255"/>
                </a:cubicBezTo>
                <a:cubicBezTo>
                  <a:pt x="42290" y="18255"/>
                  <a:pt x="42333" y="18280"/>
                  <a:pt x="42369" y="18299"/>
                </a:cubicBezTo>
                <a:cubicBezTo>
                  <a:pt x="42586" y="18416"/>
                  <a:pt x="42813" y="18441"/>
                  <a:pt x="43042" y="18441"/>
                </a:cubicBezTo>
                <a:cubicBezTo>
                  <a:pt x="43221" y="18441"/>
                  <a:pt x="43402" y="18426"/>
                  <a:pt x="43582" y="18426"/>
                </a:cubicBezTo>
                <a:cubicBezTo>
                  <a:pt x="43707" y="18426"/>
                  <a:pt x="43832" y="18433"/>
                  <a:pt x="43955" y="18458"/>
                </a:cubicBezTo>
                <a:cubicBezTo>
                  <a:pt x="44227" y="18514"/>
                  <a:pt x="44508" y="18533"/>
                  <a:pt x="44791" y="18533"/>
                </a:cubicBezTo>
                <a:cubicBezTo>
                  <a:pt x="45033" y="18533"/>
                  <a:pt x="45277" y="18519"/>
                  <a:pt x="45516" y="18502"/>
                </a:cubicBezTo>
                <a:cubicBezTo>
                  <a:pt x="45538" y="18501"/>
                  <a:pt x="45559" y="18500"/>
                  <a:pt x="45580" y="18500"/>
                </a:cubicBezTo>
                <a:cubicBezTo>
                  <a:pt x="45932" y="18500"/>
                  <a:pt x="46263" y="18693"/>
                  <a:pt x="46601" y="18693"/>
                </a:cubicBezTo>
                <a:cubicBezTo>
                  <a:pt x="46694" y="18693"/>
                  <a:pt x="46787" y="18679"/>
                  <a:pt x="46881" y="18642"/>
                </a:cubicBezTo>
                <a:cubicBezTo>
                  <a:pt x="46961" y="18610"/>
                  <a:pt x="47038" y="18598"/>
                  <a:pt x="47112" y="18598"/>
                </a:cubicBezTo>
                <a:cubicBezTo>
                  <a:pt x="47331" y="18598"/>
                  <a:pt x="47528" y="18706"/>
                  <a:pt x="47713" y="18748"/>
                </a:cubicBezTo>
                <a:cubicBezTo>
                  <a:pt x="48424" y="18912"/>
                  <a:pt x="49152" y="18951"/>
                  <a:pt x="49864" y="19097"/>
                </a:cubicBezTo>
                <a:cubicBezTo>
                  <a:pt x="50579" y="19244"/>
                  <a:pt x="51340" y="19286"/>
                  <a:pt x="52039" y="19459"/>
                </a:cubicBezTo>
                <a:cubicBezTo>
                  <a:pt x="52720" y="19626"/>
                  <a:pt x="53424" y="19791"/>
                  <a:pt x="54104" y="19998"/>
                </a:cubicBezTo>
                <a:cubicBezTo>
                  <a:pt x="54933" y="20251"/>
                  <a:pt x="55811" y="20376"/>
                  <a:pt x="56661" y="20608"/>
                </a:cubicBezTo>
                <a:cubicBezTo>
                  <a:pt x="57619" y="20868"/>
                  <a:pt x="58582" y="21110"/>
                  <a:pt x="59526" y="21415"/>
                </a:cubicBezTo>
                <a:cubicBezTo>
                  <a:pt x="59836" y="21515"/>
                  <a:pt x="60206" y="21504"/>
                  <a:pt x="60452" y="21645"/>
                </a:cubicBezTo>
                <a:cubicBezTo>
                  <a:pt x="61308" y="22133"/>
                  <a:pt x="62287" y="22292"/>
                  <a:pt x="63151" y="22752"/>
                </a:cubicBezTo>
                <a:cubicBezTo>
                  <a:pt x="63859" y="23130"/>
                  <a:pt x="64670" y="23265"/>
                  <a:pt x="65360" y="23727"/>
                </a:cubicBezTo>
                <a:cubicBezTo>
                  <a:pt x="65906" y="24092"/>
                  <a:pt x="66592" y="24223"/>
                  <a:pt x="67120" y="24658"/>
                </a:cubicBezTo>
                <a:cubicBezTo>
                  <a:pt x="67235" y="24754"/>
                  <a:pt x="67420" y="24836"/>
                  <a:pt x="67569" y="24836"/>
                </a:cubicBezTo>
                <a:cubicBezTo>
                  <a:pt x="67591" y="24836"/>
                  <a:pt x="67613" y="24834"/>
                  <a:pt x="67634" y="24830"/>
                </a:cubicBezTo>
                <a:cubicBezTo>
                  <a:pt x="67718" y="24813"/>
                  <a:pt x="67800" y="24806"/>
                  <a:pt x="67880" y="24806"/>
                </a:cubicBezTo>
                <a:cubicBezTo>
                  <a:pt x="68221" y="24806"/>
                  <a:pt x="68531" y="24939"/>
                  <a:pt x="68799" y="25091"/>
                </a:cubicBezTo>
                <a:cubicBezTo>
                  <a:pt x="68919" y="25159"/>
                  <a:pt x="69025" y="25186"/>
                  <a:pt x="69122" y="25186"/>
                </a:cubicBezTo>
                <a:cubicBezTo>
                  <a:pt x="69313" y="25186"/>
                  <a:pt x="69465" y="25080"/>
                  <a:pt x="69614" y="24977"/>
                </a:cubicBezTo>
                <a:cubicBezTo>
                  <a:pt x="70219" y="24563"/>
                  <a:pt x="70411" y="23856"/>
                  <a:pt x="70100" y="23076"/>
                </a:cubicBezTo>
                <a:cubicBezTo>
                  <a:pt x="70014" y="22861"/>
                  <a:pt x="70128" y="22647"/>
                  <a:pt x="69990" y="22460"/>
                </a:cubicBezTo>
                <a:cubicBezTo>
                  <a:pt x="69542" y="21851"/>
                  <a:pt x="69482" y="21077"/>
                  <a:pt x="69123" y="20415"/>
                </a:cubicBezTo>
                <a:cubicBezTo>
                  <a:pt x="68886" y="19978"/>
                  <a:pt x="68848" y="19415"/>
                  <a:pt x="68591" y="18940"/>
                </a:cubicBezTo>
                <a:cubicBezTo>
                  <a:pt x="68373" y="18532"/>
                  <a:pt x="68287" y="18053"/>
                  <a:pt x="68077" y="17638"/>
                </a:cubicBezTo>
                <a:cubicBezTo>
                  <a:pt x="67855" y="17197"/>
                  <a:pt x="67679" y="16743"/>
                  <a:pt x="67496" y="16286"/>
                </a:cubicBezTo>
                <a:cubicBezTo>
                  <a:pt x="67340" y="15896"/>
                  <a:pt x="67187" y="15464"/>
                  <a:pt x="66929" y="15150"/>
                </a:cubicBezTo>
                <a:cubicBezTo>
                  <a:pt x="66611" y="14761"/>
                  <a:pt x="66497" y="14312"/>
                  <a:pt x="66317" y="13880"/>
                </a:cubicBezTo>
                <a:cubicBezTo>
                  <a:pt x="66252" y="13723"/>
                  <a:pt x="66271" y="13547"/>
                  <a:pt x="66411" y="13404"/>
                </a:cubicBezTo>
                <a:cubicBezTo>
                  <a:pt x="66703" y="13107"/>
                  <a:pt x="66996" y="12813"/>
                  <a:pt x="67268" y="12498"/>
                </a:cubicBezTo>
                <a:cubicBezTo>
                  <a:pt x="67567" y="12150"/>
                  <a:pt x="67900" y="11842"/>
                  <a:pt x="68229" y="11523"/>
                </a:cubicBezTo>
                <a:cubicBezTo>
                  <a:pt x="68562" y="11201"/>
                  <a:pt x="68808" y="10787"/>
                  <a:pt x="69141" y="10462"/>
                </a:cubicBezTo>
                <a:cubicBezTo>
                  <a:pt x="69742" y="9874"/>
                  <a:pt x="70341" y="9296"/>
                  <a:pt x="70865" y="8628"/>
                </a:cubicBezTo>
                <a:cubicBezTo>
                  <a:pt x="71055" y="8387"/>
                  <a:pt x="71183" y="8090"/>
                  <a:pt x="71403" y="7897"/>
                </a:cubicBezTo>
                <a:cubicBezTo>
                  <a:pt x="71728" y="7613"/>
                  <a:pt x="71878" y="7250"/>
                  <a:pt x="72010" y="6875"/>
                </a:cubicBezTo>
                <a:cubicBezTo>
                  <a:pt x="72132" y="6531"/>
                  <a:pt x="71916" y="5855"/>
                  <a:pt x="71665" y="5721"/>
                </a:cubicBezTo>
                <a:cubicBezTo>
                  <a:pt x="71329" y="5543"/>
                  <a:pt x="70978" y="5389"/>
                  <a:pt x="70642" y="5207"/>
                </a:cubicBezTo>
                <a:cubicBezTo>
                  <a:pt x="70301" y="5022"/>
                  <a:pt x="69986" y="4844"/>
                  <a:pt x="69567" y="4801"/>
                </a:cubicBezTo>
                <a:cubicBezTo>
                  <a:pt x="69131" y="4756"/>
                  <a:pt x="68718" y="4492"/>
                  <a:pt x="68291" y="4336"/>
                </a:cubicBezTo>
                <a:cubicBezTo>
                  <a:pt x="67820" y="4161"/>
                  <a:pt x="67286" y="4117"/>
                  <a:pt x="66852" y="3909"/>
                </a:cubicBezTo>
                <a:cubicBezTo>
                  <a:pt x="66145" y="3568"/>
                  <a:pt x="65366" y="3554"/>
                  <a:pt x="64639" y="3305"/>
                </a:cubicBezTo>
                <a:cubicBezTo>
                  <a:pt x="64144" y="3134"/>
                  <a:pt x="63540" y="3018"/>
                  <a:pt x="62960" y="2970"/>
                </a:cubicBezTo>
                <a:cubicBezTo>
                  <a:pt x="62285" y="2912"/>
                  <a:pt x="61646" y="2586"/>
                  <a:pt x="60951" y="2510"/>
                </a:cubicBezTo>
                <a:cubicBezTo>
                  <a:pt x="59888" y="2392"/>
                  <a:pt x="58824" y="2248"/>
                  <a:pt x="57771" y="2052"/>
                </a:cubicBezTo>
                <a:cubicBezTo>
                  <a:pt x="57139" y="1935"/>
                  <a:pt x="56489" y="1953"/>
                  <a:pt x="55866" y="1767"/>
                </a:cubicBezTo>
                <a:cubicBezTo>
                  <a:pt x="55597" y="1688"/>
                  <a:pt x="55321" y="1641"/>
                  <a:pt x="55042" y="1627"/>
                </a:cubicBezTo>
                <a:cubicBezTo>
                  <a:pt x="54460" y="1594"/>
                  <a:pt x="53885" y="1470"/>
                  <a:pt x="53302" y="1406"/>
                </a:cubicBezTo>
                <a:cubicBezTo>
                  <a:pt x="52746" y="1344"/>
                  <a:pt x="52193" y="1211"/>
                  <a:pt x="51631" y="1156"/>
                </a:cubicBezTo>
                <a:cubicBezTo>
                  <a:pt x="51606" y="1153"/>
                  <a:pt x="51582" y="1153"/>
                  <a:pt x="51557" y="1153"/>
                </a:cubicBezTo>
                <a:cubicBezTo>
                  <a:pt x="51493" y="1153"/>
                  <a:pt x="51430" y="1159"/>
                  <a:pt x="51363" y="1159"/>
                </a:cubicBezTo>
                <a:cubicBezTo>
                  <a:pt x="51322" y="1159"/>
                  <a:pt x="51280" y="1157"/>
                  <a:pt x="51236" y="1149"/>
                </a:cubicBezTo>
                <a:cubicBezTo>
                  <a:pt x="50673" y="1051"/>
                  <a:pt x="50099" y="917"/>
                  <a:pt x="49540" y="917"/>
                </a:cubicBezTo>
                <a:cubicBezTo>
                  <a:pt x="48875" y="917"/>
                  <a:pt x="48220" y="831"/>
                  <a:pt x="47576" y="738"/>
                </a:cubicBezTo>
                <a:cubicBezTo>
                  <a:pt x="46464" y="577"/>
                  <a:pt x="45344" y="575"/>
                  <a:pt x="44229" y="476"/>
                </a:cubicBezTo>
                <a:cubicBezTo>
                  <a:pt x="43021" y="369"/>
                  <a:pt x="41793" y="431"/>
                  <a:pt x="40590" y="221"/>
                </a:cubicBezTo>
                <a:cubicBezTo>
                  <a:pt x="40555" y="214"/>
                  <a:pt x="40521" y="212"/>
                  <a:pt x="40488" y="212"/>
                </a:cubicBezTo>
                <a:cubicBezTo>
                  <a:pt x="40289" y="212"/>
                  <a:pt x="40111" y="304"/>
                  <a:pt x="39924" y="304"/>
                </a:cubicBezTo>
                <a:cubicBezTo>
                  <a:pt x="39884" y="304"/>
                  <a:pt x="39843" y="300"/>
                  <a:pt x="39802" y="290"/>
                </a:cubicBezTo>
                <a:cubicBezTo>
                  <a:pt x="39150" y="126"/>
                  <a:pt x="38478" y="223"/>
                  <a:pt x="37816" y="131"/>
                </a:cubicBezTo>
                <a:cubicBezTo>
                  <a:pt x="37455" y="81"/>
                  <a:pt x="37087" y="57"/>
                  <a:pt x="36720" y="57"/>
                </a:cubicBezTo>
                <a:cubicBezTo>
                  <a:pt x="36456" y="57"/>
                  <a:pt x="36194" y="69"/>
                  <a:pt x="35934" y="92"/>
                </a:cubicBezTo>
                <a:cubicBezTo>
                  <a:pt x="35897" y="96"/>
                  <a:pt x="35860" y="97"/>
                  <a:pt x="35823" y="97"/>
                </a:cubicBezTo>
                <a:cubicBezTo>
                  <a:pt x="35523" y="97"/>
                  <a:pt x="35228" y="1"/>
                  <a:pt x="34952"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4000" kern="0">
              <a:solidFill>
                <a:srgbClr val="0C2B3F"/>
              </a:solidFill>
              <a:latin typeface="Times New Roman" panose="02020603050405020304" pitchFamily="18" charset="0"/>
              <a:cs typeface="Times New Roman" panose="02020603050405020304" pitchFamily="18" charset="0"/>
              <a:sym typeface="Arial"/>
            </a:endParaRPr>
          </a:p>
        </p:txBody>
      </p:sp>
      <p:sp>
        <p:nvSpPr>
          <p:cNvPr id="606" name="Google Shape;606;p25"/>
          <p:cNvSpPr/>
          <p:nvPr/>
        </p:nvSpPr>
        <p:spPr>
          <a:xfrm>
            <a:off x="40886" y="416856"/>
            <a:ext cx="1119116" cy="888949"/>
          </a:xfrm>
          <a:custGeom>
            <a:avLst/>
            <a:gdLst/>
            <a:ahLst/>
            <a:cxnLst/>
            <a:rect l="l" t="t" r="r" b="b"/>
            <a:pathLst>
              <a:path w="21541" h="20955" extrusionOk="0">
                <a:moveTo>
                  <a:pt x="10380" y="1271"/>
                </a:moveTo>
                <a:cubicBezTo>
                  <a:pt x="10686" y="1271"/>
                  <a:pt x="10990" y="1334"/>
                  <a:pt x="11297" y="1350"/>
                </a:cubicBezTo>
                <a:cubicBezTo>
                  <a:pt x="12423" y="1411"/>
                  <a:pt x="13557" y="1522"/>
                  <a:pt x="14572" y="2027"/>
                </a:cubicBezTo>
                <a:cubicBezTo>
                  <a:pt x="15560" y="2518"/>
                  <a:pt x="16321" y="3332"/>
                  <a:pt x="17086" y="4124"/>
                </a:cubicBezTo>
                <a:cubicBezTo>
                  <a:pt x="17666" y="4726"/>
                  <a:pt x="18177" y="5369"/>
                  <a:pt x="18616" y="6078"/>
                </a:cubicBezTo>
                <a:cubicBezTo>
                  <a:pt x="19101" y="6865"/>
                  <a:pt x="19596" y="7620"/>
                  <a:pt x="19750" y="8581"/>
                </a:cubicBezTo>
                <a:cubicBezTo>
                  <a:pt x="19984" y="10037"/>
                  <a:pt x="19926" y="11472"/>
                  <a:pt x="19568" y="12875"/>
                </a:cubicBezTo>
                <a:cubicBezTo>
                  <a:pt x="19371" y="13651"/>
                  <a:pt x="18939" y="14348"/>
                  <a:pt x="18455" y="15033"/>
                </a:cubicBezTo>
                <a:cubicBezTo>
                  <a:pt x="18082" y="15557"/>
                  <a:pt x="17590" y="16027"/>
                  <a:pt x="17332" y="16647"/>
                </a:cubicBezTo>
                <a:cubicBezTo>
                  <a:pt x="17210" y="16943"/>
                  <a:pt x="16847" y="17036"/>
                  <a:pt x="16614" y="17250"/>
                </a:cubicBezTo>
                <a:cubicBezTo>
                  <a:pt x="15995" y="17816"/>
                  <a:pt x="15281" y="18277"/>
                  <a:pt x="14489" y="18633"/>
                </a:cubicBezTo>
                <a:cubicBezTo>
                  <a:pt x="13772" y="18956"/>
                  <a:pt x="13062" y="19125"/>
                  <a:pt x="12286" y="19223"/>
                </a:cubicBezTo>
                <a:cubicBezTo>
                  <a:pt x="11373" y="19339"/>
                  <a:pt x="10481" y="19499"/>
                  <a:pt x="9544" y="19499"/>
                </a:cubicBezTo>
                <a:cubicBezTo>
                  <a:pt x="9530" y="19499"/>
                  <a:pt x="9516" y="19499"/>
                  <a:pt x="9502" y="19499"/>
                </a:cubicBezTo>
                <a:cubicBezTo>
                  <a:pt x="8528" y="19495"/>
                  <a:pt x="7621" y="19191"/>
                  <a:pt x="6670" y="19111"/>
                </a:cubicBezTo>
                <a:cubicBezTo>
                  <a:pt x="6220" y="19073"/>
                  <a:pt x="5757" y="18589"/>
                  <a:pt x="5403" y="18213"/>
                </a:cubicBezTo>
                <a:cubicBezTo>
                  <a:pt x="4823" y="17598"/>
                  <a:pt x="4264" y="16952"/>
                  <a:pt x="3708" y="16314"/>
                </a:cubicBezTo>
                <a:cubicBezTo>
                  <a:pt x="3264" y="15802"/>
                  <a:pt x="2848" y="15294"/>
                  <a:pt x="2569" y="14698"/>
                </a:cubicBezTo>
                <a:cubicBezTo>
                  <a:pt x="2024" y="13538"/>
                  <a:pt x="1460" y="12373"/>
                  <a:pt x="1384" y="11032"/>
                </a:cubicBezTo>
                <a:cubicBezTo>
                  <a:pt x="1371" y="10207"/>
                  <a:pt x="1572" y="9394"/>
                  <a:pt x="1807" y="8604"/>
                </a:cubicBezTo>
                <a:cubicBezTo>
                  <a:pt x="2086" y="7660"/>
                  <a:pt x="2432" y="6700"/>
                  <a:pt x="3043" y="5933"/>
                </a:cubicBezTo>
                <a:cubicBezTo>
                  <a:pt x="3694" y="5116"/>
                  <a:pt x="4208" y="4176"/>
                  <a:pt x="5135" y="3562"/>
                </a:cubicBezTo>
                <a:cubicBezTo>
                  <a:pt x="5513" y="3311"/>
                  <a:pt x="5827" y="2918"/>
                  <a:pt x="6252" y="2686"/>
                </a:cubicBezTo>
                <a:cubicBezTo>
                  <a:pt x="6882" y="2342"/>
                  <a:pt x="7511" y="2007"/>
                  <a:pt x="8226" y="1848"/>
                </a:cubicBezTo>
                <a:cubicBezTo>
                  <a:pt x="8759" y="1732"/>
                  <a:pt x="9282" y="1574"/>
                  <a:pt x="9791" y="1375"/>
                </a:cubicBezTo>
                <a:cubicBezTo>
                  <a:pt x="9990" y="1296"/>
                  <a:pt x="10185" y="1271"/>
                  <a:pt x="10380" y="1271"/>
                </a:cubicBezTo>
                <a:close/>
                <a:moveTo>
                  <a:pt x="10799" y="1"/>
                </a:moveTo>
                <a:cubicBezTo>
                  <a:pt x="10727" y="1"/>
                  <a:pt x="10655" y="13"/>
                  <a:pt x="10584" y="42"/>
                </a:cubicBezTo>
                <a:cubicBezTo>
                  <a:pt x="10009" y="278"/>
                  <a:pt x="9375" y="91"/>
                  <a:pt x="8808" y="317"/>
                </a:cubicBezTo>
                <a:cubicBezTo>
                  <a:pt x="8754" y="261"/>
                  <a:pt x="8708" y="240"/>
                  <a:pt x="8667" y="240"/>
                </a:cubicBezTo>
                <a:cubicBezTo>
                  <a:pt x="8575" y="240"/>
                  <a:pt x="8504" y="341"/>
                  <a:pt x="8416" y="390"/>
                </a:cubicBezTo>
                <a:cubicBezTo>
                  <a:pt x="8052" y="594"/>
                  <a:pt x="7699" y="853"/>
                  <a:pt x="7306" y="961"/>
                </a:cubicBezTo>
                <a:cubicBezTo>
                  <a:pt x="6103" y="1289"/>
                  <a:pt x="5153" y="2041"/>
                  <a:pt x="4241" y="2808"/>
                </a:cubicBezTo>
                <a:cubicBezTo>
                  <a:pt x="3275" y="3620"/>
                  <a:pt x="2469" y="4600"/>
                  <a:pt x="1773" y="5672"/>
                </a:cubicBezTo>
                <a:cubicBezTo>
                  <a:pt x="1011" y="6846"/>
                  <a:pt x="733" y="8177"/>
                  <a:pt x="353" y="9481"/>
                </a:cubicBezTo>
                <a:cubicBezTo>
                  <a:pt x="1" y="10694"/>
                  <a:pt x="427" y="11817"/>
                  <a:pt x="670" y="12973"/>
                </a:cubicBezTo>
                <a:cubicBezTo>
                  <a:pt x="755" y="13377"/>
                  <a:pt x="957" y="13705"/>
                  <a:pt x="1085" y="14072"/>
                </a:cubicBezTo>
                <a:cubicBezTo>
                  <a:pt x="1301" y="14691"/>
                  <a:pt x="1405" y="15338"/>
                  <a:pt x="1968" y="15786"/>
                </a:cubicBezTo>
                <a:cubicBezTo>
                  <a:pt x="2086" y="15880"/>
                  <a:pt x="2254" y="16065"/>
                  <a:pt x="2223" y="16275"/>
                </a:cubicBezTo>
                <a:cubicBezTo>
                  <a:pt x="2188" y="16525"/>
                  <a:pt x="2279" y="16645"/>
                  <a:pt x="2528" y="16654"/>
                </a:cubicBezTo>
                <a:cubicBezTo>
                  <a:pt x="2795" y="16663"/>
                  <a:pt x="2823" y="16922"/>
                  <a:pt x="2885" y="17076"/>
                </a:cubicBezTo>
                <a:cubicBezTo>
                  <a:pt x="3254" y="17993"/>
                  <a:pt x="3963" y="18664"/>
                  <a:pt x="4684" y="19241"/>
                </a:cubicBezTo>
                <a:cubicBezTo>
                  <a:pt x="5224" y="19675"/>
                  <a:pt x="5899" y="20012"/>
                  <a:pt x="6632" y="20218"/>
                </a:cubicBezTo>
                <a:cubicBezTo>
                  <a:pt x="7431" y="20443"/>
                  <a:pt x="8204" y="20761"/>
                  <a:pt x="9041" y="20827"/>
                </a:cubicBezTo>
                <a:cubicBezTo>
                  <a:pt x="9525" y="20864"/>
                  <a:pt x="10024" y="20954"/>
                  <a:pt x="10505" y="20954"/>
                </a:cubicBezTo>
                <a:cubicBezTo>
                  <a:pt x="10680" y="20954"/>
                  <a:pt x="10852" y="20943"/>
                  <a:pt x="11021" y="20912"/>
                </a:cubicBezTo>
                <a:cubicBezTo>
                  <a:pt x="12688" y="20610"/>
                  <a:pt x="14399" y="20410"/>
                  <a:pt x="15888" y="19478"/>
                </a:cubicBezTo>
                <a:cubicBezTo>
                  <a:pt x="16547" y="19067"/>
                  <a:pt x="17225" y="18662"/>
                  <a:pt x="17756" y="18104"/>
                </a:cubicBezTo>
                <a:cubicBezTo>
                  <a:pt x="18284" y="17549"/>
                  <a:pt x="18700" y="16886"/>
                  <a:pt x="19148" y="16258"/>
                </a:cubicBezTo>
                <a:cubicBezTo>
                  <a:pt x="19286" y="16061"/>
                  <a:pt x="19312" y="15753"/>
                  <a:pt x="19485" y="15619"/>
                </a:cubicBezTo>
                <a:cubicBezTo>
                  <a:pt x="20144" y="15106"/>
                  <a:pt x="20516" y="14343"/>
                  <a:pt x="20738" y="13647"/>
                </a:cubicBezTo>
                <a:cubicBezTo>
                  <a:pt x="21268" y="11996"/>
                  <a:pt x="21541" y="10298"/>
                  <a:pt x="21107" y="8513"/>
                </a:cubicBezTo>
                <a:cubicBezTo>
                  <a:pt x="20928" y="7778"/>
                  <a:pt x="20725" y="7011"/>
                  <a:pt x="20499" y="6310"/>
                </a:cubicBezTo>
                <a:cubicBezTo>
                  <a:pt x="20254" y="5548"/>
                  <a:pt x="19604" y="4869"/>
                  <a:pt x="19087" y="4197"/>
                </a:cubicBezTo>
                <a:cubicBezTo>
                  <a:pt x="18280" y="3147"/>
                  <a:pt x="17121" y="2454"/>
                  <a:pt x="16070" y="1659"/>
                </a:cubicBezTo>
                <a:cubicBezTo>
                  <a:pt x="15430" y="1174"/>
                  <a:pt x="14692" y="917"/>
                  <a:pt x="13946" y="677"/>
                </a:cubicBezTo>
                <a:cubicBezTo>
                  <a:pt x="13430" y="511"/>
                  <a:pt x="12993" y="167"/>
                  <a:pt x="12399" y="156"/>
                </a:cubicBezTo>
                <a:cubicBezTo>
                  <a:pt x="12394" y="156"/>
                  <a:pt x="12390" y="156"/>
                  <a:pt x="12386" y="156"/>
                </a:cubicBezTo>
                <a:cubicBezTo>
                  <a:pt x="12166" y="156"/>
                  <a:pt x="11974" y="273"/>
                  <a:pt x="11741" y="273"/>
                </a:cubicBezTo>
                <a:cubicBezTo>
                  <a:pt x="11665" y="273"/>
                  <a:pt x="11585" y="260"/>
                  <a:pt x="11497" y="227"/>
                </a:cubicBezTo>
                <a:cubicBezTo>
                  <a:pt x="11300" y="151"/>
                  <a:pt x="11052" y="1"/>
                  <a:pt x="10799"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4000" kern="0">
              <a:solidFill>
                <a:srgbClr val="0C2B3F"/>
              </a:solidFill>
              <a:latin typeface="Times New Roman" panose="02020603050405020304" pitchFamily="18" charset="0"/>
              <a:cs typeface="Times New Roman" panose="02020603050405020304" pitchFamily="18" charset="0"/>
              <a:sym typeface="Arial"/>
            </a:endParaRPr>
          </a:p>
        </p:txBody>
      </p:sp>
      <p:sp>
        <p:nvSpPr>
          <p:cNvPr id="17" name="TextBox 16">
            <a:extLst>
              <a:ext uri="{FF2B5EF4-FFF2-40B4-BE49-F238E27FC236}">
                <a16:creationId xmlns:a16="http://schemas.microsoft.com/office/drawing/2014/main" id="{F3BD25C1-6167-4EB0-A1F8-D0AD88C30816}"/>
              </a:ext>
            </a:extLst>
          </p:cNvPr>
          <p:cNvSpPr txBox="1"/>
          <p:nvPr/>
        </p:nvSpPr>
        <p:spPr>
          <a:xfrm>
            <a:off x="818921" y="1698123"/>
            <a:ext cx="10877209" cy="1538883"/>
          </a:xfrm>
          <a:prstGeom prst="rect">
            <a:avLst/>
          </a:prstGeom>
          <a:noFill/>
        </p:spPr>
        <p:txBody>
          <a:bodyPr wrap="square">
            <a:spAutoFit/>
          </a:bodyPr>
          <a:lstStyle/>
          <a:p>
            <a:pPr>
              <a:spcAft>
                <a:spcPts val="600"/>
              </a:spcAft>
            </a:pPr>
            <a:r>
              <a:rPr lang="vi-VN" sz="2800">
                <a:effectLst/>
                <a:latin typeface="Times New Roman" panose="02020603050405020304" pitchFamily="18" charset="0"/>
                <a:ea typeface="Calibri" panose="020F0502020204030204" pitchFamily="34" charset="0"/>
              </a:rPr>
              <a:t>T</a:t>
            </a:r>
            <a:r>
              <a:rPr lang="en-GB" sz="2800">
                <a:effectLst/>
                <a:latin typeface="Times New Roman" panose="02020603050405020304" pitchFamily="18" charset="0"/>
                <a:ea typeface="Calibri" panose="020F0502020204030204" pitchFamily="34" charset="0"/>
              </a:rPr>
              <a:t>ìm hiểu về một số</a:t>
            </a:r>
            <a:r>
              <a:rPr lang="vi-VN" sz="2800">
                <a:effectLst/>
                <a:latin typeface="Times New Roman" panose="02020603050405020304" pitchFamily="18" charset="0"/>
                <a:ea typeface="Calibri" panose="020F0502020204030204" pitchFamily="34" charset="0"/>
              </a:rPr>
              <a:t> </a:t>
            </a:r>
            <a:r>
              <a:rPr lang="en-GB" sz="2800">
                <a:effectLst/>
                <a:latin typeface="Times New Roman" panose="02020603050405020304" pitchFamily="18" charset="0"/>
                <a:ea typeface="Calibri" panose="020F0502020204030204" pitchFamily="34" charset="0"/>
              </a:rPr>
              <a:t>nghề</a:t>
            </a:r>
            <a:r>
              <a:rPr lang="vi-VN" sz="2800">
                <a:effectLst/>
                <a:latin typeface="Times New Roman" panose="02020603050405020304" pitchFamily="18" charset="0"/>
                <a:ea typeface="Calibri" panose="020F0502020204030204" pitchFamily="34" charset="0"/>
              </a:rPr>
              <a:t> nghiệp</a:t>
            </a:r>
            <a:r>
              <a:rPr lang="en-GB" sz="2800">
                <a:effectLst/>
                <a:latin typeface="Times New Roman" panose="02020603050405020304" pitchFamily="18" charset="0"/>
                <a:ea typeface="Calibri" panose="020F0502020204030204" pitchFamily="34" charset="0"/>
              </a:rPr>
              <a:t> STEM thông qua các trạm</a:t>
            </a:r>
            <a:r>
              <a:rPr lang="vi-VN" sz="2800">
                <a:effectLst/>
                <a:latin typeface="Times New Roman" panose="02020603050405020304" pitchFamily="18" charset="0"/>
                <a:ea typeface="Calibri" panose="020F0502020204030204" pitchFamily="34" charset="0"/>
              </a:rPr>
              <a:t> (4 trạm)</a:t>
            </a:r>
            <a:r>
              <a:rPr lang="en-GB" sz="2800">
                <a:effectLst/>
                <a:latin typeface="Times New Roman" panose="02020603050405020304" pitchFamily="18" charset="0"/>
                <a:ea typeface="Calibri" panose="020F0502020204030204" pitchFamily="34" charset="0"/>
              </a:rPr>
              <a:t>.</a:t>
            </a:r>
            <a:endParaRPr lang="vi-VN" sz="2800">
              <a:effectLst/>
              <a:latin typeface="Times New Roman" panose="02020603050405020304" pitchFamily="18" charset="0"/>
              <a:ea typeface="Calibri" panose="020F0502020204030204" pitchFamily="34" charset="0"/>
            </a:endParaRPr>
          </a:p>
          <a:p>
            <a:pPr>
              <a:spcAft>
                <a:spcPts val="600"/>
              </a:spcAft>
            </a:pPr>
            <a:r>
              <a:rPr lang="en-GB" sz="2800">
                <a:effectLst/>
                <a:latin typeface="Times New Roman" panose="02020603050405020304" pitchFamily="18" charset="0"/>
                <a:ea typeface="Calibri" panose="020F0502020204030204" pitchFamily="34" charset="0"/>
              </a:rPr>
              <a:t> Mỗi trạm là nội dung về một</a:t>
            </a:r>
            <a:r>
              <a:rPr lang="vi-VN" sz="2800">
                <a:effectLst/>
                <a:latin typeface="Times New Roman" panose="02020603050405020304" pitchFamily="18" charset="0"/>
                <a:ea typeface="Calibri" panose="020F0502020204030204" pitchFamily="34" charset="0"/>
              </a:rPr>
              <a:t> nhóm</a:t>
            </a:r>
            <a:r>
              <a:rPr lang="en-GB" sz="2800">
                <a:effectLst/>
                <a:latin typeface="Times New Roman" panose="02020603050405020304" pitchFamily="18" charset="0"/>
                <a:ea typeface="Calibri" panose="020F0502020204030204" pitchFamily="34" charset="0"/>
              </a:rPr>
              <a:t> nghề nghiệp STEM</a:t>
            </a:r>
            <a:endParaRPr lang="vi-VN" sz="2800">
              <a:effectLst/>
              <a:latin typeface="Times New Roman" panose="02020603050405020304" pitchFamily="18" charset="0"/>
              <a:ea typeface="Calibri" panose="020F0502020204030204" pitchFamily="34" charset="0"/>
            </a:endParaRPr>
          </a:p>
          <a:p>
            <a:pPr>
              <a:spcAft>
                <a:spcPts val="600"/>
              </a:spcAft>
            </a:pPr>
            <a:r>
              <a:rPr lang="vi-VN" sz="2800">
                <a:latin typeface="Times New Roman" panose="02020603050405020304" pitchFamily="18" charset="0"/>
                <a:cs typeface="Times New Roman" panose="02020603050405020304" pitchFamily="18" charset="0"/>
              </a:rPr>
              <a:t>4 Nhóm sẽ lần lượt di chuyển qua các trạm (thời gian ở mỗi trạm là 4 phút)</a:t>
            </a:r>
          </a:p>
        </p:txBody>
      </p:sp>
      <p:sp>
        <p:nvSpPr>
          <p:cNvPr id="28" name="TextBox 27">
            <a:extLst>
              <a:ext uri="{FF2B5EF4-FFF2-40B4-BE49-F238E27FC236}">
                <a16:creationId xmlns:a16="http://schemas.microsoft.com/office/drawing/2014/main" id="{BFF20BDF-DD31-4287-9ED3-E825429F3329}"/>
              </a:ext>
            </a:extLst>
          </p:cNvPr>
          <p:cNvSpPr txBox="1"/>
          <p:nvPr/>
        </p:nvSpPr>
        <p:spPr>
          <a:xfrm>
            <a:off x="1050931" y="3295915"/>
            <a:ext cx="10877209" cy="2046714"/>
          </a:xfrm>
          <a:prstGeom prst="rect">
            <a:avLst/>
          </a:prstGeom>
          <a:noFill/>
        </p:spPr>
        <p:txBody>
          <a:bodyPr wrap="square">
            <a:spAutoFit/>
          </a:bodyPr>
          <a:lstStyle/>
          <a:p>
            <a:pPr>
              <a:spcAft>
                <a:spcPts val="600"/>
              </a:spcAft>
            </a:pPr>
            <a:r>
              <a:rPr lang="vi-VN" sz="2800" b="1">
                <a:latin typeface="Times New Roman" panose="02020603050405020304" pitchFamily="18" charset="0"/>
                <a:cs typeface="Times New Roman" panose="02020603050405020304" pitchFamily="18" charset="0"/>
              </a:rPr>
              <a:t>Nhiệm vụ của các nhóm sau khi di chuyển qua 4 trạm:</a:t>
            </a:r>
          </a:p>
          <a:p>
            <a:pPr>
              <a:spcAft>
                <a:spcPts val="600"/>
              </a:spcAft>
            </a:pPr>
            <a:r>
              <a:rPr lang="vi-VN" sz="2800" i="1">
                <a:latin typeface="Times New Roman" panose="02020603050405020304" pitchFamily="18" charset="0"/>
                <a:cs typeface="Times New Roman" panose="02020603050405020304" pitchFamily="18" charset="0"/>
              </a:rPr>
              <a:t>(?) STEM là gì?</a:t>
            </a:r>
          </a:p>
          <a:p>
            <a:pPr>
              <a:spcAft>
                <a:spcPts val="600"/>
              </a:spcAft>
            </a:pPr>
            <a:r>
              <a:rPr lang="vi-VN" sz="2800" i="1">
                <a:latin typeface="Times New Roman" panose="02020603050405020304" pitchFamily="18" charset="0"/>
                <a:cs typeface="Times New Roman" panose="02020603050405020304" pitchFamily="18" charset="0"/>
              </a:rPr>
              <a:t>(?) </a:t>
            </a:r>
            <a:r>
              <a:rPr lang="en-GB" sz="2800" i="1">
                <a:latin typeface="Times New Roman" panose="02020603050405020304" pitchFamily="18" charset="0"/>
                <a:cs typeface="Times New Roman" panose="02020603050405020304" pitchFamily="18" charset="0"/>
              </a:rPr>
              <a:t>N</a:t>
            </a:r>
            <a:r>
              <a:rPr lang="en-GB" sz="2800" i="1">
                <a:effectLst/>
                <a:latin typeface="Times New Roman" panose="02020603050405020304" pitchFamily="18" charset="0"/>
                <a:cs typeface="Times New Roman" panose="02020603050405020304" pitchFamily="18" charset="0"/>
              </a:rPr>
              <a:t>ghề nghiệp STEM là </a:t>
            </a:r>
            <a:r>
              <a:rPr lang="vi-VN" sz="2800" i="1">
                <a:effectLst/>
                <a:latin typeface="Times New Roman" panose="02020603050405020304" pitchFamily="18" charset="0"/>
                <a:cs typeface="Times New Roman" panose="02020603050405020304" pitchFamily="18" charset="0"/>
              </a:rPr>
              <a:t>gì?</a:t>
            </a:r>
          </a:p>
          <a:p>
            <a:pPr>
              <a:spcAft>
                <a:spcPts val="600"/>
              </a:spcAft>
            </a:pPr>
            <a:r>
              <a:rPr lang="vi-VN" sz="2800" i="1">
                <a:latin typeface="Times New Roman" panose="02020603050405020304" pitchFamily="18" charset="0"/>
                <a:cs typeface="Times New Roman" panose="02020603050405020304" pitchFamily="18" charset="0"/>
              </a:rPr>
              <a:t>(?) Ví dụ về nghề nghiệp STEM?</a:t>
            </a:r>
            <a:endParaRPr lang="en-GB" sz="2800" i="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2" name="Google Shape;602;p25"/>
          <p:cNvSpPr txBox="1">
            <a:spLocks noGrp="1"/>
          </p:cNvSpPr>
          <p:nvPr>
            <p:ph type="title"/>
          </p:nvPr>
        </p:nvSpPr>
        <p:spPr>
          <a:xfrm>
            <a:off x="300193" y="548057"/>
            <a:ext cx="518729" cy="498153"/>
          </a:xfrm>
          <a:prstGeom prst="rect">
            <a:avLst/>
          </a:prstGeom>
        </p:spPr>
        <p:txBody>
          <a:bodyPr spcFirstLastPara="1" wrap="square" lIns="121900" tIns="121900" rIns="121900" bIns="121900" anchor="ctr" anchorCtr="0">
            <a:noAutofit/>
          </a:bodyPr>
          <a:lstStyle/>
          <a:p>
            <a:r>
              <a:rPr lang="en" sz="4000">
                <a:solidFill>
                  <a:srgbClr val="FF0000"/>
                </a:solidFill>
                <a:latin typeface="Times New Roman" panose="02020603050405020304" pitchFamily="18" charset="0"/>
                <a:cs typeface="Times New Roman" panose="02020603050405020304" pitchFamily="18" charset="0"/>
              </a:rPr>
              <a:t>1</a:t>
            </a:r>
            <a:endParaRPr sz="4000">
              <a:solidFill>
                <a:srgbClr val="FF0000"/>
              </a:solidFill>
              <a:latin typeface="Times New Roman" panose="02020603050405020304" pitchFamily="18" charset="0"/>
              <a:cs typeface="Times New Roman" panose="02020603050405020304" pitchFamily="18" charset="0"/>
            </a:endParaRPr>
          </a:p>
        </p:txBody>
      </p:sp>
      <p:sp>
        <p:nvSpPr>
          <p:cNvPr id="600" name="Google Shape;600;p25"/>
          <p:cNvSpPr txBox="1">
            <a:spLocks noGrp="1"/>
          </p:cNvSpPr>
          <p:nvPr>
            <p:ph type="ctrTitle" idx="5"/>
          </p:nvPr>
        </p:nvSpPr>
        <p:spPr>
          <a:xfrm>
            <a:off x="-302311" y="54163"/>
            <a:ext cx="13100936" cy="888949"/>
          </a:xfrm>
          <a:prstGeom prst="rect">
            <a:avLst/>
          </a:prstGeom>
        </p:spPr>
        <p:txBody>
          <a:bodyPr spcFirstLastPara="1" wrap="square" lIns="121900" tIns="121900" rIns="121900" bIns="121900" anchor="b" anchorCtr="0">
            <a:noAutofit/>
          </a:bodyPr>
          <a:lstStyle/>
          <a:p>
            <a:r>
              <a:rPr lang="en" sz="3200" b="1">
                <a:solidFill>
                  <a:srgbClr val="FF0000"/>
                </a:solidFill>
                <a:latin typeface="Times New Roman" panose="02020603050405020304" pitchFamily="18" charset="0"/>
                <a:cs typeface="Times New Roman" panose="02020603050405020304" pitchFamily="18" charset="0"/>
              </a:rPr>
              <a:t>Khái niệm về STEM và các ngành nghề STEM</a:t>
            </a:r>
            <a:endParaRPr sz="3200" b="1">
              <a:solidFill>
                <a:srgbClr val="FF0000"/>
              </a:solidFill>
              <a:latin typeface="Times New Roman" panose="02020603050405020304" pitchFamily="18" charset="0"/>
              <a:cs typeface="Times New Roman" panose="02020603050405020304" pitchFamily="18" charset="0"/>
            </a:endParaRPr>
          </a:p>
        </p:txBody>
      </p:sp>
      <p:sp>
        <p:nvSpPr>
          <p:cNvPr id="601" name="Google Shape;601;p25"/>
          <p:cNvSpPr/>
          <p:nvPr/>
        </p:nvSpPr>
        <p:spPr>
          <a:xfrm>
            <a:off x="721029" y="84210"/>
            <a:ext cx="11470971" cy="1221595"/>
          </a:xfrm>
          <a:custGeom>
            <a:avLst/>
            <a:gdLst/>
            <a:ahLst/>
            <a:cxnLst/>
            <a:rect l="l" t="t" r="r" b="b"/>
            <a:pathLst>
              <a:path w="72132" h="25868" extrusionOk="0">
                <a:moveTo>
                  <a:pt x="33085" y="942"/>
                </a:moveTo>
                <a:cubicBezTo>
                  <a:pt x="34029" y="942"/>
                  <a:pt x="34973" y="981"/>
                  <a:pt x="35918" y="981"/>
                </a:cubicBezTo>
                <a:cubicBezTo>
                  <a:pt x="36232" y="981"/>
                  <a:pt x="36546" y="977"/>
                  <a:pt x="36860" y="965"/>
                </a:cubicBezTo>
                <a:cubicBezTo>
                  <a:pt x="36974" y="961"/>
                  <a:pt x="37087" y="959"/>
                  <a:pt x="37201" y="959"/>
                </a:cubicBezTo>
                <a:cubicBezTo>
                  <a:pt x="38334" y="959"/>
                  <a:pt x="39474" y="1152"/>
                  <a:pt x="40613" y="1187"/>
                </a:cubicBezTo>
                <a:cubicBezTo>
                  <a:pt x="41489" y="1213"/>
                  <a:pt x="42362" y="1268"/>
                  <a:pt x="43236" y="1318"/>
                </a:cubicBezTo>
                <a:cubicBezTo>
                  <a:pt x="44236" y="1376"/>
                  <a:pt x="45235" y="1473"/>
                  <a:pt x="46237" y="1513"/>
                </a:cubicBezTo>
                <a:cubicBezTo>
                  <a:pt x="47615" y="1566"/>
                  <a:pt x="48965" y="1889"/>
                  <a:pt x="50336" y="1957"/>
                </a:cubicBezTo>
                <a:cubicBezTo>
                  <a:pt x="51489" y="2015"/>
                  <a:pt x="52631" y="2162"/>
                  <a:pt x="53763" y="2341"/>
                </a:cubicBezTo>
                <a:cubicBezTo>
                  <a:pt x="54605" y="2472"/>
                  <a:pt x="55458" y="2497"/>
                  <a:pt x="56290" y="2667"/>
                </a:cubicBezTo>
                <a:cubicBezTo>
                  <a:pt x="57332" y="2879"/>
                  <a:pt x="58390" y="2987"/>
                  <a:pt x="59428" y="3180"/>
                </a:cubicBezTo>
                <a:cubicBezTo>
                  <a:pt x="60165" y="3316"/>
                  <a:pt x="60928" y="3360"/>
                  <a:pt x="61647" y="3594"/>
                </a:cubicBezTo>
                <a:cubicBezTo>
                  <a:pt x="62527" y="3878"/>
                  <a:pt x="63457" y="3939"/>
                  <a:pt x="64334" y="4249"/>
                </a:cubicBezTo>
                <a:cubicBezTo>
                  <a:pt x="64687" y="4375"/>
                  <a:pt x="65082" y="4408"/>
                  <a:pt x="65453" y="4517"/>
                </a:cubicBezTo>
                <a:cubicBezTo>
                  <a:pt x="66414" y="4795"/>
                  <a:pt x="67402" y="4988"/>
                  <a:pt x="68339" y="5327"/>
                </a:cubicBezTo>
                <a:cubicBezTo>
                  <a:pt x="68732" y="5469"/>
                  <a:pt x="69130" y="5661"/>
                  <a:pt x="69516" y="5844"/>
                </a:cubicBezTo>
                <a:cubicBezTo>
                  <a:pt x="69850" y="6004"/>
                  <a:pt x="70184" y="6150"/>
                  <a:pt x="70532" y="6277"/>
                </a:cubicBezTo>
                <a:cubicBezTo>
                  <a:pt x="70657" y="6321"/>
                  <a:pt x="70878" y="6372"/>
                  <a:pt x="70791" y="6595"/>
                </a:cubicBezTo>
                <a:cubicBezTo>
                  <a:pt x="70758" y="6680"/>
                  <a:pt x="70718" y="6708"/>
                  <a:pt x="70674" y="6708"/>
                </a:cubicBezTo>
                <a:cubicBezTo>
                  <a:pt x="70600" y="6708"/>
                  <a:pt x="70516" y="6626"/>
                  <a:pt x="70446" y="6606"/>
                </a:cubicBezTo>
                <a:cubicBezTo>
                  <a:pt x="69507" y="6344"/>
                  <a:pt x="68579" y="6035"/>
                  <a:pt x="67608" y="5900"/>
                </a:cubicBezTo>
                <a:cubicBezTo>
                  <a:pt x="67541" y="5891"/>
                  <a:pt x="67469" y="5880"/>
                  <a:pt x="67398" y="5880"/>
                </a:cubicBezTo>
                <a:cubicBezTo>
                  <a:pt x="67268" y="5880"/>
                  <a:pt x="67139" y="5918"/>
                  <a:pt x="67037" y="6075"/>
                </a:cubicBezTo>
                <a:cubicBezTo>
                  <a:pt x="67625" y="6313"/>
                  <a:pt x="68254" y="6345"/>
                  <a:pt x="68834" y="6544"/>
                </a:cubicBezTo>
                <a:cubicBezTo>
                  <a:pt x="69301" y="6703"/>
                  <a:pt x="69770" y="6845"/>
                  <a:pt x="70253" y="6932"/>
                </a:cubicBezTo>
                <a:cubicBezTo>
                  <a:pt x="70526" y="6981"/>
                  <a:pt x="70467" y="7134"/>
                  <a:pt x="70373" y="7307"/>
                </a:cubicBezTo>
                <a:cubicBezTo>
                  <a:pt x="70307" y="7430"/>
                  <a:pt x="70294" y="7568"/>
                  <a:pt x="70148" y="7568"/>
                </a:cubicBezTo>
                <a:cubicBezTo>
                  <a:pt x="70105" y="7568"/>
                  <a:pt x="70050" y="7556"/>
                  <a:pt x="69980" y="7528"/>
                </a:cubicBezTo>
                <a:cubicBezTo>
                  <a:pt x="69501" y="7339"/>
                  <a:pt x="69021" y="7139"/>
                  <a:pt x="68511" y="7019"/>
                </a:cubicBezTo>
                <a:cubicBezTo>
                  <a:pt x="67962" y="6890"/>
                  <a:pt x="67441" y="6655"/>
                  <a:pt x="66794" y="6559"/>
                </a:cubicBezTo>
                <a:lnTo>
                  <a:pt x="66794" y="6559"/>
                </a:lnTo>
                <a:cubicBezTo>
                  <a:pt x="67069" y="6881"/>
                  <a:pt x="67420" y="6863"/>
                  <a:pt x="67691" y="6948"/>
                </a:cubicBezTo>
                <a:cubicBezTo>
                  <a:pt x="68314" y="7145"/>
                  <a:pt x="68877" y="7486"/>
                  <a:pt x="69510" y="7653"/>
                </a:cubicBezTo>
                <a:cubicBezTo>
                  <a:pt x="69621" y="7682"/>
                  <a:pt x="69905" y="7771"/>
                  <a:pt x="69744" y="8061"/>
                </a:cubicBezTo>
                <a:cubicBezTo>
                  <a:pt x="69648" y="8233"/>
                  <a:pt x="69612" y="8458"/>
                  <a:pt x="69412" y="8458"/>
                </a:cubicBezTo>
                <a:cubicBezTo>
                  <a:pt x="69360" y="8458"/>
                  <a:pt x="69296" y="8442"/>
                  <a:pt x="69218" y="8406"/>
                </a:cubicBezTo>
                <a:cubicBezTo>
                  <a:pt x="68566" y="8110"/>
                  <a:pt x="67881" y="7885"/>
                  <a:pt x="67181" y="7754"/>
                </a:cubicBezTo>
                <a:cubicBezTo>
                  <a:pt x="66443" y="7616"/>
                  <a:pt x="65728" y="7346"/>
                  <a:pt x="64956" y="7346"/>
                </a:cubicBezTo>
                <a:cubicBezTo>
                  <a:pt x="64953" y="7346"/>
                  <a:pt x="64949" y="7346"/>
                  <a:pt x="64946" y="7346"/>
                </a:cubicBezTo>
                <a:cubicBezTo>
                  <a:pt x="65424" y="7646"/>
                  <a:pt x="65962" y="7837"/>
                  <a:pt x="66497" y="7934"/>
                </a:cubicBezTo>
                <a:cubicBezTo>
                  <a:pt x="67315" y="8082"/>
                  <a:pt x="68056" y="8441"/>
                  <a:pt x="68848" y="8652"/>
                </a:cubicBezTo>
                <a:cubicBezTo>
                  <a:pt x="68994" y="8691"/>
                  <a:pt x="69129" y="8778"/>
                  <a:pt x="68926" y="8960"/>
                </a:cubicBezTo>
                <a:cubicBezTo>
                  <a:pt x="68789" y="9082"/>
                  <a:pt x="68554" y="9151"/>
                  <a:pt x="68591" y="9410"/>
                </a:cubicBezTo>
                <a:cubicBezTo>
                  <a:pt x="68573" y="9412"/>
                  <a:pt x="68556" y="9412"/>
                  <a:pt x="68538" y="9412"/>
                </a:cubicBezTo>
                <a:cubicBezTo>
                  <a:pt x="68322" y="9412"/>
                  <a:pt x="68125" y="9327"/>
                  <a:pt x="67927" y="9258"/>
                </a:cubicBezTo>
                <a:cubicBezTo>
                  <a:pt x="66984" y="8932"/>
                  <a:pt x="66040" y="8610"/>
                  <a:pt x="65068" y="8383"/>
                </a:cubicBezTo>
                <a:cubicBezTo>
                  <a:pt x="65052" y="8379"/>
                  <a:pt x="65035" y="8377"/>
                  <a:pt x="65017" y="8377"/>
                </a:cubicBezTo>
                <a:cubicBezTo>
                  <a:pt x="64956" y="8377"/>
                  <a:pt x="64888" y="8403"/>
                  <a:pt x="64799" y="8476"/>
                </a:cubicBezTo>
                <a:cubicBezTo>
                  <a:pt x="65209" y="8651"/>
                  <a:pt x="65614" y="8838"/>
                  <a:pt x="66030" y="8996"/>
                </a:cubicBezTo>
                <a:cubicBezTo>
                  <a:pt x="66590" y="9211"/>
                  <a:pt x="67160" y="9399"/>
                  <a:pt x="67722" y="9608"/>
                </a:cubicBezTo>
                <a:cubicBezTo>
                  <a:pt x="67822" y="9646"/>
                  <a:pt x="68060" y="9702"/>
                  <a:pt x="67966" y="9795"/>
                </a:cubicBezTo>
                <a:cubicBezTo>
                  <a:pt x="67820" y="9939"/>
                  <a:pt x="67924" y="10278"/>
                  <a:pt x="67639" y="10278"/>
                </a:cubicBezTo>
                <a:cubicBezTo>
                  <a:pt x="67629" y="10278"/>
                  <a:pt x="67618" y="10277"/>
                  <a:pt x="67606" y="10276"/>
                </a:cubicBezTo>
                <a:cubicBezTo>
                  <a:pt x="67369" y="10255"/>
                  <a:pt x="67126" y="10253"/>
                  <a:pt x="66898" y="10142"/>
                </a:cubicBezTo>
                <a:cubicBezTo>
                  <a:pt x="65842" y="9626"/>
                  <a:pt x="64663" y="9586"/>
                  <a:pt x="63548" y="9274"/>
                </a:cubicBezTo>
                <a:lnTo>
                  <a:pt x="63548" y="9274"/>
                </a:lnTo>
                <a:cubicBezTo>
                  <a:pt x="63998" y="9686"/>
                  <a:pt x="64580" y="9783"/>
                  <a:pt x="65127" y="9966"/>
                </a:cubicBezTo>
                <a:cubicBezTo>
                  <a:pt x="65773" y="10183"/>
                  <a:pt x="66415" y="10411"/>
                  <a:pt x="67058" y="10636"/>
                </a:cubicBezTo>
                <a:cubicBezTo>
                  <a:pt x="67141" y="10666"/>
                  <a:pt x="67178" y="10727"/>
                  <a:pt x="67153" y="10822"/>
                </a:cubicBezTo>
                <a:cubicBezTo>
                  <a:pt x="67125" y="10922"/>
                  <a:pt x="66324" y="11702"/>
                  <a:pt x="66212" y="11702"/>
                </a:cubicBezTo>
                <a:cubicBezTo>
                  <a:pt x="66209" y="11702"/>
                  <a:pt x="66207" y="11701"/>
                  <a:pt x="66205" y="11700"/>
                </a:cubicBezTo>
                <a:cubicBezTo>
                  <a:pt x="65900" y="11549"/>
                  <a:pt x="65581" y="11441"/>
                  <a:pt x="65259" y="11333"/>
                </a:cubicBezTo>
                <a:cubicBezTo>
                  <a:pt x="64494" y="11074"/>
                  <a:pt x="63731" y="10806"/>
                  <a:pt x="62903" y="10806"/>
                </a:cubicBezTo>
                <a:cubicBezTo>
                  <a:pt x="62868" y="10806"/>
                  <a:pt x="62832" y="10806"/>
                  <a:pt x="62797" y="10807"/>
                </a:cubicBezTo>
                <a:cubicBezTo>
                  <a:pt x="63826" y="11326"/>
                  <a:pt x="64978" y="11555"/>
                  <a:pt x="65989" y="12172"/>
                </a:cubicBezTo>
                <a:cubicBezTo>
                  <a:pt x="65776" y="12361"/>
                  <a:pt x="65524" y="12540"/>
                  <a:pt x="65452" y="12865"/>
                </a:cubicBezTo>
                <a:cubicBezTo>
                  <a:pt x="65432" y="12953"/>
                  <a:pt x="65367" y="12997"/>
                  <a:pt x="65270" y="12997"/>
                </a:cubicBezTo>
                <a:cubicBezTo>
                  <a:pt x="65235" y="12997"/>
                  <a:pt x="65195" y="12991"/>
                  <a:pt x="65152" y="12980"/>
                </a:cubicBezTo>
                <a:cubicBezTo>
                  <a:pt x="64604" y="12838"/>
                  <a:pt x="64065" y="12660"/>
                  <a:pt x="63542" y="12446"/>
                </a:cubicBezTo>
                <a:cubicBezTo>
                  <a:pt x="63097" y="12262"/>
                  <a:pt x="62560" y="12345"/>
                  <a:pt x="62192" y="11974"/>
                </a:cubicBezTo>
                <a:cubicBezTo>
                  <a:pt x="62153" y="11935"/>
                  <a:pt x="62116" y="11921"/>
                  <a:pt x="62080" y="11921"/>
                </a:cubicBezTo>
                <a:cubicBezTo>
                  <a:pt x="61997" y="11921"/>
                  <a:pt x="61917" y="11992"/>
                  <a:pt x="61828" y="11992"/>
                </a:cubicBezTo>
                <a:cubicBezTo>
                  <a:pt x="61817" y="11992"/>
                  <a:pt x="61806" y="11991"/>
                  <a:pt x="61795" y="11988"/>
                </a:cubicBezTo>
                <a:lnTo>
                  <a:pt x="61795" y="11988"/>
                </a:lnTo>
                <a:cubicBezTo>
                  <a:pt x="62179" y="12401"/>
                  <a:pt x="62711" y="12521"/>
                  <a:pt x="63184" y="12709"/>
                </a:cubicBezTo>
                <a:cubicBezTo>
                  <a:pt x="63785" y="12947"/>
                  <a:pt x="64363" y="13238"/>
                  <a:pt x="64972" y="13459"/>
                </a:cubicBezTo>
                <a:cubicBezTo>
                  <a:pt x="65256" y="13561"/>
                  <a:pt x="65419" y="13730"/>
                  <a:pt x="65409" y="14066"/>
                </a:cubicBezTo>
                <a:cubicBezTo>
                  <a:pt x="65404" y="14279"/>
                  <a:pt x="65478" y="14499"/>
                  <a:pt x="65547" y="14707"/>
                </a:cubicBezTo>
                <a:cubicBezTo>
                  <a:pt x="65574" y="14787"/>
                  <a:pt x="65684" y="14846"/>
                  <a:pt x="65586" y="14943"/>
                </a:cubicBezTo>
                <a:cubicBezTo>
                  <a:pt x="65544" y="14984"/>
                  <a:pt x="65497" y="15003"/>
                  <a:pt x="65449" y="15003"/>
                </a:cubicBezTo>
                <a:cubicBezTo>
                  <a:pt x="65408" y="15003"/>
                  <a:pt x="65366" y="14989"/>
                  <a:pt x="65325" y="14965"/>
                </a:cubicBezTo>
                <a:cubicBezTo>
                  <a:pt x="64759" y="14620"/>
                  <a:pt x="64067" y="14613"/>
                  <a:pt x="63494" y="14272"/>
                </a:cubicBezTo>
                <a:cubicBezTo>
                  <a:pt x="63429" y="14234"/>
                  <a:pt x="63355" y="14219"/>
                  <a:pt x="63274" y="14219"/>
                </a:cubicBezTo>
                <a:cubicBezTo>
                  <a:pt x="63136" y="14219"/>
                  <a:pt x="62979" y="14262"/>
                  <a:pt x="62814" y="14308"/>
                </a:cubicBezTo>
                <a:cubicBezTo>
                  <a:pt x="63815" y="14748"/>
                  <a:pt x="64771" y="15154"/>
                  <a:pt x="65713" y="15590"/>
                </a:cubicBezTo>
                <a:cubicBezTo>
                  <a:pt x="66043" y="15744"/>
                  <a:pt x="66332" y="15948"/>
                  <a:pt x="66273" y="16425"/>
                </a:cubicBezTo>
                <a:cubicBezTo>
                  <a:pt x="66254" y="16581"/>
                  <a:pt x="66490" y="16770"/>
                  <a:pt x="66679" y="17046"/>
                </a:cubicBezTo>
                <a:cubicBezTo>
                  <a:pt x="65459" y="16419"/>
                  <a:pt x="64299" y="15953"/>
                  <a:pt x="63074" y="15673"/>
                </a:cubicBezTo>
                <a:lnTo>
                  <a:pt x="63025" y="15800"/>
                </a:lnTo>
                <a:cubicBezTo>
                  <a:pt x="63777" y="16108"/>
                  <a:pt x="64545" y="16384"/>
                  <a:pt x="65279" y="16733"/>
                </a:cubicBezTo>
                <a:cubicBezTo>
                  <a:pt x="65917" y="17036"/>
                  <a:pt x="66752" y="17133"/>
                  <a:pt x="67016" y="17910"/>
                </a:cubicBezTo>
                <a:cubicBezTo>
                  <a:pt x="67126" y="18236"/>
                  <a:pt x="67445" y="18489"/>
                  <a:pt x="67379" y="18890"/>
                </a:cubicBezTo>
                <a:cubicBezTo>
                  <a:pt x="67363" y="18990"/>
                  <a:pt x="67448" y="19159"/>
                  <a:pt x="67614" y="19238"/>
                </a:cubicBezTo>
                <a:cubicBezTo>
                  <a:pt x="66081" y="18577"/>
                  <a:pt x="64636" y="17733"/>
                  <a:pt x="62896" y="17359"/>
                </a:cubicBezTo>
                <a:lnTo>
                  <a:pt x="62896" y="17359"/>
                </a:lnTo>
                <a:cubicBezTo>
                  <a:pt x="63189" y="17777"/>
                  <a:pt x="63573" y="17876"/>
                  <a:pt x="63897" y="18037"/>
                </a:cubicBezTo>
                <a:cubicBezTo>
                  <a:pt x="64856" y="18517"/>
                  <a:pt x="65886" y="18848"/>
                  <a:pt x="66734" y="19552"/>
                </a:cubicBezTo>
                <a:cubicBezTo>
                  <a:pt x="67007" y="19779"/>
                  <a:pt x="67358" y="19989"/>
                  <a:pt x="67668" y="20101"/>
                </a:cubicBezTo>
                <a:cubicBezTo>
                  <a:pt x="68152" y="20277"/>
                  <a:pt x="68042" y="20697"/>
                  <a:pt x="68227" y="20979"/>
                </a:cubicBezTo>
                <a:cubicBezTo>
                  <a:pt x="68264" y="21034"/>
                  <a:pt x="68331" y="21099"/>
                  <a:pt x="68376" y="21229"/>
                </a:cubicBezTo>
                <a:cubicBezTo>
                  <a:pt x="68067" y="21093"/>
                  <a:pt x="67741" y="21198"/>
                  <a:pt x="67515" y="20835"/>
                </a:cubicBezTo>
                <a:cubicBezTo>
                  <a:pt x="67412" y="20670"/>
                  <a:pt x="67047" y="20616"/>
                  <a:pt x="66804" y="20525"/>
                </a:cubicBezTo>
                <a:cubicBezTo>
                  <a:pt x="66348" y="20353"/>
                  <a:pt x="65856" y="20278"/>
                  <a:pt x="65426" y="20022"/>
                </a:cubicBezTo>
                <a:cubicBezTo>
                  <a:pt x="65281" y="19936"/>
                  <a:pt x="65186" y="19891"/>
                  <a:pt x="65095" y="19891"/>
                </a:cubicBezTo>
                <a:cubicBezTo>
                  <a:pt x="64986" y="19891"/>
                  <a:pt x="64883" y="19956"/>
                  <a:pt x="64707" y="20091"/>
                </a:cubicBezTo>
                <a:cubicBezTo>
                  <a:pt x="65298" y="20423"/>
                  <a:pt x="65901" y="20709"/>
                  <a:pt x="66499" y="21006"/>
                </a:cubicBezTo>
                <a:cubicBezTo>
                  <a:pt x="67185" y="21346"/>
                  <a:pt x="67900" y="21675"/>
                  <a:pt x="68480" y="22156"/>
                </a:cubicBezTo>
                <a:cubicBezTo>
                  <a:pt x="68874" y="22482"/>
                  <a:pt x="69175" y="23012"/>
                  <a:pt x="69158" y="23604"/>
                </a:cubicBezTo>
                <a:cubicBezTo>
                  <a:pt x="69152" y="23799"/>
                  <a:pt x="69042" y="23853"/>
                  <a:pt x="68919" y="23853"/>
                </a:cubicBezTo>
                <a:cubicBezTo>
                  <a:pt x="68851" y="23853"/>
                  <a:pt x="68779" y="23837"/>
                  <a:pt x="68718" y="23819"/>
                </a:cubicBezTo>
                <a:cubicBezTo>
                  <a:pt x="68389" y="23721"/>
                  <a:pt x="68093" y="23539"/>
                  <a:pt x="67732" y="23539"/>
                </a:cubicBezTo>
                <a:cubicBezTo>
                  <a:pt x="67683" y="23539"/>
                  <a:pt x="67632" y="23542"/>
                  <a:pt x="67580" y="23550"/>
                </a:cubicBezTo>
                <a:cubicBezTo>
                  <a:pt x="67571" y="23551"/>
                  <a:pt x="67561" y="23552"/>
                  <a:pt x="67552" y="23552"/>
                </a:cubicBezTo>
                <a:cubicBezTo>
                  <a:pt x="67336" y="23552"/>
                  <a:pt x="67259" y="23182"/>
                  <a:pt x="66993" y="23182"/>
                </a:cubicBezTo>
                <a:cubicBezTo>
                  <a:pt x="66981" y="23182"/>
                  <a:pt x="66969" y="23183"/>
                  <a:pt x="66956" y="23185"/>
                </a:cubicBezTo>
                <a:cubicBezTo>
                  <a:pt x="66956" y="23061"/>
                  <a:pt x="66910" y="23031"/>
                  <a:pt x="66849" y="23031"/>
                </a:cubicBezTo>
                <a:cubicBezTo>
                  <a:pt x="66800" y="23031"/>
                  <a:pt x="66741" y="23051"/>
                  <a:pt x="66691" y="23056"/>
                </a:cubicBezTo>
                <a:cubicBezTo>
                  <a:pt x="66649" y="23061"/>
                  <a:pt x="66610" y="23068"/>
                  <a:pt x="66575" y="23068"/>
                </a:cubicBezTo>
                <a:cubicBezTo>
                  <a:pt x="66505" y="23068"/>
                  <a:pt x="66455" y="23038"/>
                  <a:pt x="66453" y="22894"/>
                </a:cubicBezTo>
                <a:cubicBezTo>
                  <a:pt x="66451" y="22781"/>
                  <a:pt x="66413" y="22699"/>
                  <a:pt x="66341" y="22699"/>
                </a:cubicBezTo>
                <a:cubicBezTo>
                  <a:pt x="66297" y="22699"/>
                  <a:pt x="66241" y="22730"/>
                  <a:pt x="66172" y="22805"/>
                </a:cubicBezTo>
                <a:cubicBezTo>
                  <a:pt x="66138" y="22842"/>
                  <a:pt x="66109" y="22857"/>
                  <a:pt x="66084" y="22857"/>
                </a:cubicBezTo>
                <a:cubicBezTo>
                  <a:pt x="66028" y="22857"/>
                  <a:pt x="66000" y="22777"/>
                  <a:pt x="66002" y="22713"/>
                </a:cubicBezTo>
                <a:cubicBezTo>
                  <a:pt x="66011" y="22524"/>
                  <a:pt x="65895" y="22446"/>
                  <a:pt x="65779" y="22446"/>
                </a:cubicBezTo>
                <a:cubicBezTo>
                  <a:pt x="65751" y="22446"/>
                  <a:pt x="65723" y="22451"/>
                  <a:pt x="65697" y="22459"/>
                </a:cubicBezTo>
                <a:cubicBezTo>
                  <a:pt x="65637" y="22479"/>
                  <a:pt x="65581" y="22487"/>
                  <a:pt x="65530" y="22487"/>
                </a:cubicBezTo>
                <a:cubicBezTo>
                  <a:pt x="65256" y="22487"/>
                  <a:pt x="65089" y="22248"/>
                  <a:pt x="64902" y="22119"/>
                </a:cubicBezTo>
                <a:cubicBezTo>
                  <a:pt x="64680" y="21963"/>
                  <a:pt x="64484" y="21825"/>
                  <a:pt x="64210" y="21800"/>
                </a:cubicBezTo>
                <a:cubicBezTo>
                  <a:pt x="63863" y="21767"/>
                  <a:pt x="63595" y="21514"/>
                  <a:pt x="63302" y="21404"/>
                </a:cubicBezTo>
                <a:cubicBezTo>
                  <a:pt x="62883" y="21245"/>
                  <a:pt x="62452" y="21088"/>
                  <a:pt x="62035" y="20918"/>
                </a:cubicBezTo>
                <a:cubicBezTo>
                  <a:pt x="61161" y="20564"/>
                  <a:pt x="60245" y="20355"/>
                  <a:pt x="59365" y="20057"/>
                </a:cubicBezTo>
                <a:cubicBezTo>
                  <a:pt x="58840" y="19879"/>
                  <a:pt x="58279" y="19740"/>
                  <a:pt x="57754" y="19580"/>
                </a:cubicBezTo>
                <a:cubicBezTo>
                  <a:pt x="56920" y="19326"/>
                  <a:pt x="56047" y="19158"/>
                  <a:pt x="55205" y="18901"/>
                </a:cubicBezTo>
                <a:cubicBezTo>
                  <a:pt x="54674" y="18738"/>
                  <a:pt x="54122" y="18756"/>
                  <a:pt x="53585" y="18617"/>
                </a:cubicBezTo>
                <a:cubicBezTo>
                  <a:pt x="52960" y="18456"/>
                  <a:pt x="52327" y="18185"/>
                  <a:pt x="51705" y="18170"/>
                </a:cubicBezTo>
                <a:cubicBezTo>
                  <a:pt x="50941" y="18151"/>
                  <a:pt x="50228" y="17964"/>
                  <a:pt x="49495" y="17839"/>
                </a:cubicBezTo>
                <a:cubicBezTo>
                  <a:pt x="48492" y="17670"/>
                  <a:pt x="47488" y="17590"/>
                  <a:pt x="46470" y="17550"/>
                </a:cubicBezTo>
                <a:cubicBezTo>
                  <a:pt x="45508" y="17511"/>
                  <a:pt x="44544" y="17370"/>
                  <a:pt x="43577" y="17298"/>
                </a:cubicBezTo>
                <a:cubicBezTo>
                  <a:pt x="43506" y="17293"/>
                  <a:pt x="43436" y="17291"/>
                  <a:pt x="43366" y="17291"/>
                </a:cubicBezTo>
                <a:cubicBezTo>
                  <a:pt x="43093" y="17291"/>
                  <a:pt x="42821" y="17322"/>
                  <a:pt x="42550" y="17322"/>
                </a:cubicBezTo>
                <a:cubicBezTo>
                  <a:pt x="42368" y="17322"/>
                  <a:pt x="42187" y="17308"/>
                  <a:pt x="42005" y="17262"/>
                </a:cubicBezTo>
                <a:cubicBezTo>
                  <a:pt x="41753" y="17197"/>
                  <a:pt x="41499" y="17177"/>
                  <a:pt x="41245" y="17177"/>
                </a:cubicBezTo>
                <a:cubicBezTo>
                  <a:pt x="40839" y="17177"/>
                  <a:pt x="40431" y="17228"/>
                  <a:pt x="40023" y="17228"/>
                </a:cubicBezTo>
                <a:cubicBezTo>
                  <a:pt x="39926" y="17228"/>
                  <a:pt x="39829" y="17225"/>
                  <a:pt x="39732" y="17218"/>
                </a:cubicBezTo>
                <a:cubicBezTo>
                  <a:pt x="39549" y="17204"/>
                  <a:pt x="39364" y="17199"/>
                  <a:pt x="39180" y="17199"/>
                </a:cubicBezTo>
                <a:cubicBezTo>
                  <a:pt x="38414" y="17199"/>
                  <a:pt x="37643" y="17291"/>
                  <a:pt x="36875" y="17291"/>
                </a:cubicBezTo>
                <a:cubicBezTo>
                  <a:pt x="36859" y="17291"/>
                  <a:pt x="36843" y="17291"/>
                  <a:pt x="36827" y="17291"/>
                </a:cubicBezTo>
                <a:cubicBezTo>
                  <a:pt x="36176" y="17289"/>
                  <a:pt x="35519" y="17286"/>
                  <a:pt x="34871" y="17282"/>
                </a:cubicBezTo>
                <a:cubicBezTo>
                  <a:pt x="34847" y="17282"/>
                  <a:pt x="34824" y="17282"/>
                  <a:pt x="34801" y="17282"/>
                </a:cubicBezTo>
                <a:cubicBezTo>
                  <a:pt x="34299" y="17282"/>
                  <a:pt x="33780" y="17307"/>
                  <a:pt x="33270" y="17336"/>
                </a:cubicBezTo>
                <a:cubicBezTo>
                  <a:pt x="31958" y="17409"/>
                  <a:pt x="30648" y="17472"/>
                  <a:pt x="29336" y="17525"/>
                </a:cubicBezTo>
                <a:cubicBezTo>
                  <a:pt x="28507" y="17558"/>
                  <a:pt x="27679" y="17624"/>
                  <a:pt x="26852" y="17670"/>
                </a:cubicBezTo>
                <a:cubicBezTo>
                  <a:pt x="26310" y="17699"/>
                  <a:pt x="25746" y="17817"/>
                  <a:pt x="25190" y="17875"/>
                </a:cubicBezTo>
                <a:cubicBezTo>
                  <a:pt x="24082" y="17987"/>
                  <a:pt x="22971" y="18110"/>
                  <a:pt x="21896" y="18384"/>
                </a:cubicBezTo>
                <a:cubicBezTo>
                  <a:pt x="20828" y="18655"/>
                  <a:pt x="19744" y="18859"/>
                  <a:pt x="18672" y="19096"/>
                </a:cubicBezTo>
                <a:cubicBezTo>
                  <a:pt x="17470" y="19361"/>
                  <a:pt x="16290" y="19707"/>
                  <a:pt x="15118" y="20050"/>
                </a:cubicBezTo>
                <a:cubicBezTo>
                  <a:pt x="14216" y="20315"/>
                  <a:pt x="13287" y="20541"/>
                  <a:pt x="12421" y="20892"/>
                </a:cubicBezTo>
                <a:cubicBezTo>
                  <a:pt x="11576" y="21236"/>
                  <a:pt x="10724" y="21586"/>
                  <a:pt x="9873" y="21907"/>
                </a:cubicBezTo>
                <a:cubicBezTo>
                  <a:pt x="9349" y="22105"/>
                  <a:pt x="8817" y="22322"/>
                  <a:pt x="8293" y="22523"/>
                </a:cubicBezTo>
                <a:cubicBezTo>
                  <a:pt x="7727" y="22739"/>
                  <a:pt x="7144" y="22973"/>
                  <a:pt x="6628" y="23337"/>
                </a:cubicBezTo>
                <a:cubicBezTo>
                  <a:pt x="6246" y="23607"/>
                  <a:pt x="5788" y="23778"/>
                  <a:pt x="5363" y="23978"/>
                </a:cubicBezTo>
                <a:cubicBezTo>
                  <a:pt x="4839" y="24225"/>
                  <a:pt x="4331" y="24515"/>
                  <a:pt x="3778" y="24711"/>
                </a:cubicBezTo>
                <a:cubicBezTo>
                  <a:pt x="3554" y="24791"/>
                  <a:pt x="3385" y="24838"/>
                  <a:pt x="3248" y="24838"/>
                </a:cubicBezTo>
                <a:cubicBezTo>
                  <a:pt x="3050" y="24838"/>
                  <a:pt x="2915" y="24741"/>
                  <a:pt x="2768" y="24501"/>
                </a:cubicBezTo>
                <a:cubicBezTo>
                  <a:pt x="2634" y="24281"/>
                  <a:pt x="2818" y="23591"/>
                  <a:pt x="3065" y="23408"/>
                </a:cubicBezTo>
                <a:cubicBezTo>
                  <a:pt x="3553" y="23047"/>
                  <a:pt x="4113" y="22805"/>
                  <a:pt x="4629" y="22493"/>
                </a:cubicBezTo>
                <a:cubicBezTo>
                  <a:pt x="5136" y="22189"/>
                  <a:pt x="5665" y="21918"/>
                  <a:pt x="6203" y="21707"/>
                </a:cubicBezTo>
                <a:cubicBezTo>
                  <a:pt x="6996" y="21398"/>
                  <a:pt x="7690" y="20873"/>
                  <a:pt x="8619" y="20693"/>
                </a:cubicBezTo>
                <a:cubicBezTo>
                  <a:pt x="8486" y="20626"/>
                  <a:pt x="8365" y="20601"/>
                  <a:pt x="8253" y="20601"/>
                </a:cubicBezTo>
                <a:cubicBezTo>
                  <a:pt x="8038" y="20601"/>
                  <a:pt x="7859" y="20694"/>
                  <a:pt x="7698" y="20764"/>
                </a:cubicBezTo>
                <a:cubicBezTo>
                  <a:pt x="7221" y="20973"/>
                  <a:pt x="6725" y="21107"/>
                  <a:pt x="6228" y="21254"/>
                </a:cubicBezTo>
                <a:cubicBezTo>
                  <a:pt x="5854" y="21365"/>
                  <a:pt x="5540" y="21630"/>
                  <a:pt x="5159" y="21760"/>
                </a:cubicBezTo>
                <a:cubicBezTo>
                  <a:pt x="4530" y="21974"/>
                  <a:pt x="3965" y="22330"/>
                  <a:pt x="3392" y="22662"/>
                </a:cubicBezTo>
                <a:cubicBezTo>
                  <a:pt x="3346" y="22688"/>
                  <a:pt x="3281" y="22731"/>
                  <a:pt x="3221" y="22731"/>
                </a:cubicBezTo>
                <a:cubicBezTo>
                  <a:pt x="3192" y="22731"/>
                  <a:pt x="3165" y="22721"/>
                  <a:pt x="3140" y="22695"/>
                </a:cubicBezTo>
                <a:cubicBezTo>
                  <a:pt x="3103" y="22652"/>
                  <a:pt x="3116" y="22546"/>
                  <a:pt x="3132" y="22474"/>
                </a:cubicBezTo>
                <a:cubicBezTo>
                  <a:pt x="3211" y="22082"/>
                  <a:pt x="3423" y="21788"/>
                  <a:pt x="3780" y="21593"/>
                </a:cubicBezTo>
                <a:cubicBezTo>
                  <a:pt x="4619" y="21135"/>
                  <a:pt x="5399" y="20565"/>
                  <a:pt x="6299" y="20213"/>
                </a:cubicBezTo>
                <a:cubicBezTo>
                  <a:pt x="6499" y="20135"/>
                  <a:pt x="6716" y="20025"/>
                  <a:pt x="6869" y="19771"/>
                </a:cubicBezTo>
                <a:lnTo>
                  <a:pt x="6869" y="19771"/>
                </a:lnTo>
                <a:cubicBezTo>
                  <a:pt x="6307" y="19858"/>
                  <a:pt x="5837" y="20016"/>
                  <a:pt x="5394" y="20326"/>
                </a:cubicBezTo>
                <a:cubicBezTo>
                  <a:pt x="4899" y="20670"/>
                  <a:pt x="4260" y="20774"/>
                  <a:pt x="3807" y="21217"/>
                </a:cubicBezTo>
                <a:cubicBezTo>
                  <a:pt x="3798" y="21227"/>
                  <a:pt x="3785" y="21231"/>
                  <a:pt x="3771" y="21231"/>
                </a:cubicBezTo>
                <a:cubicBezTo>
                  <a:pt x="3703" y="21231"/>
                  <a:pt x="3598" y="21136"/>
                  <a:pt x="3631" y="21022"/>
                </a:cubicBezTo>
                <a:cubicBezTo>
                  <a:pt x="3761" y="20580"/>
                  <a:pt x="3865" y="20123"/>
                  <a:pt x="4056" y="19708"/>
                </a:cubicBezTo>
                <a:cubicBezTo>
                  <a:pt x="4224" y="19345"/>
                  <a:pt x="4667" y="19295"/>
                  <a:pt x="4985" y="19103"/>
                </a:cubicBezTo>
                <a:cubicBezTo>
                  <a:pt x="6229" y="18352"/>
                  <a:pt x="7603" y="17866"/>
                  <a:pt x="8900" y="17220"/>
                </a:cubicBezTo>
                <a:cubicBezTo>
                  <a:pt x="9205" y="17068"/>
                  <a:pt x="9548" y="17010"/>
                  <a:pt x="9854" y="16839"/>
                </a:cubicBezTo>
                <a:cubicBezTo>
                  <a:pt x="10004" y="16754"/>
                  <a:pt x="10077" y="16628"/>
                  <a:pt x="10187" y="16514"/>
                </a:cubicBezTo>
                <a:lnTo>
                  <a:pt x="10187" y="16514"/>
                </a:lnTo>
                <a:cubicBezTo>
                  <a:pt x="8248" y="17246"/>
                  <a:pt x="6284" y="17914"/>
                  <a:pt x="4424" y="19025"/>
                </a:cubicBezTo>
                <a:cubicBezTo>
                  <a:pt x="4468" y="18491"/>
                  <a:pt x="4503" y="18077"/>
                  <a:pt x="4987" y="17804"/>
                </a:cubicBezTo>
                <a:cubicBezTo>
                  <a:pt x="5728" y="17385"/>
                  <a:pt x="6476" y="16989"/>
                  <a:pt x="7278" y="16701"/>
                </a:cubicBezTo>
                <a:cubicBezTo>
                  <a:pt x="7481" y="16628"/>
                  <a:pt x="7702" y="16496"/>
                  <a:pt x="7828" y="16387"/>
                </a:cubicBezTo>
                <a:cubicBezTo>
                  <a:pt x="8181" y="16081"/>
                  <a:pt x="8641" y="16094"/>
                  <a:pt x="9005" y="15862"/>
                </a:cubicBezTo>
                <a:cubicBezTo>
                  <a:pt x="9083" y="15812"/>
                  <a:pt x="9204" y="15812"/>
                  <a:pt x="9170" y="15692"/>
                </a:cubicBezTo>
                <a:cubicBezTo>
                  <a:pt x="9151" y="15628"/>
                  <a:pt x="9103" y="15611"/>
                  <a:pt x="9050" y="15611"/>
                </a:cubicBezTo>
                <a:cubicBezTo>
                  <a:pt x="9005" y="15611"/>
                  <a:pt x="8958" y="15623"/>
                  <a:pt x="8923" y="15630"/>
                </a:cubicBezTo>
                <a:cubicBezTo>
                  <a:pt x="8460" y="15723"/>
                  <a:pt x="8024" y="15896"/>
                  <a:pt x="7596" y="16091"/>
                </a:cubicBezTo>
                <a:cubicBezTo>
                  <a:pt x="7114" y="16308"/>
                  <a:pt x="6621" y="16485"/>
                  <a:pt x="6104" y="16595"/>
                </a:cubicBezTo>
                <a:cubicBezTo>
                  <a:pt x="5888" y="16640"/>
                  <a:pt x="5815" y="16916"/>
                  <a:pt x="5578" y="16921"/>
                </a:cubicBezTo>
                <a:cubicBezTo>
                  <a:pt x="5517" y="16922"/>
                  <a:pt x="5443" y="16931"/>
                  <a:pt x="5378" y="16931"/>
                </a:cubicBezTo>
                <a:cubicBezTo>
                  <a:pt x="5316" y="16931"/>
                  <a:pt x="5260" y="16923"/>
                  <a:pt x="5228" y="16893"/>
                </a:cubicBezTo>
                <a:cubicBezTo>
                  <a:pt x="5123" y="16795"/>
                  <a:pt x="5256" y="16712"/>
                  <a:pt x="5337" y="16638"/>
                </a:cubicBezTo>
                <a:cubicBezTo>
                  <a:pt x="5379" y="16597"/>
                  <a:pt x="5405" y="16529"/>
                  <a:pt x="5417" y="16469"/>
                </a:cubicBezTo>
                <a:cubicBezTo>
                  <a:pt x="5650" y="15394"/>
                  <a:pt x="6507" y="15021"/>
                  <a:pt x="7400" y="14665"/>
                </a:cubicBezTo>
                <a:cubicBezTo>
                  <a:pt x="7984" y="14433"/>
                  <a:pt x="8546" y="14148"/>
                  <a:pt x="9105" y="13853"/>
                </a:cubicBezTo>
                <a:lnTo>
                  <a:pt x="9105" y="13853"/>
                </a:lnTo>
                <a:cubicBezTo>
                  <a:pt x="8057" y="13883"/>
                  <a:pt x="7142" y="14355"/>
                  <a:pt x="6142" y="14790"/>
                </a:cubicBezTo>
                <a:cubicBezTo>
                  <a:pt x="6296" y="14216"/>
                  <a:pt x="6653" y="13781"/>
                  <a:pt x="6694" y="13240"/>
                </a:cubicBezTo>
                <a:cubicBezTo>
                  <a:pt x="6700" y="13156"/>
                  <a:pt x="6803" y="13149"/>
                  <a:pt x="6885" y="13135"/>
                </a:cubicBezTo>
                <a:cubicBezTo>
                  <a:pt x="7609" y="13015"/>
                  <a:pt x="8215" y="12581"/>
                  <a:pt x="8905" y="12374"/>
                </a:cubicBezTo>
                <a:cubicBezTo>
                  <a:pt x="9513" y="12192"/>
                  <a:pt x="10007" y="11776"/>
                  <a:pt x="10633" y="11554"/>
                </a:cubicBezTo>
                <a:cubicBezTo>
                  <a:pt x="10519" y="11498"/>
                  <a:pt x="10409" y="11477"/>
                  <a:pt x="10302" y="11477"/>
                </a:cubicBezTo>
                <a:cubicBezTo>
                  <a:pt x="10007" y="11477"/>
                  <a:pt x="9739" y="11643"/>
                  <a:pt x="9488" y="11718"/>
                </a:cubicBezTo>
                <a:cubicBezTo>
                  <a:pt x="8584" y="11991"/>
                  <a:pt x="7708" y="12368"/>
                  <a:pt x="6827" y="12721"/>
                </a:cubicBezTo>
                <a:cubicBezTo>
                  <a:pt x="6733" y="12759"/>
                  <a:pt x="6651" y="12777"/>
                  <a:pt x="6581" y="12777"/>
                </a:cubicBezTo>
                <a:cubicBezTo>
                  <a:pt x="6375" y="12777"/>
                  <a:pt x="6273" y="12621"/>
                  <a:pt x="6246" y="12371"/>
                </a:cubicBezTo>
                <a:cubicBezTo>
                  <a:pt x="6220" y="12129"/>
                  <a:pt x="6102" y="11957"/>
                  <a:pt x="5907" y="11892"/>
                </a:cubicBezTo>
                <a:cubicBezTo>
                  <a:pt x="5777" y="11849"/>
                  <a:pt x="5710" y="11806"/>
                  <a:pt x="5705" y="11690"/>
                </a:cubicBezTo>
                <a:cubicBezTo>
                  <a:pt x="5699" y="11563"/>
                  <a:pt x="5841" y="11565"/>
                  <a:pt x="5911" y="11534"/>
                </a:cubicBezTo>
                <a:cubicBezTo>
                  <a:pt x="6463" y="11302"/>
                  <a:pt x="7045" y="11129"/>
                  <a:pt x="7574" y="10855"/>
                </a:cubicBezTo>
                <a:cubicBezTo>
                  <a:pt x="8082" y="10592"/>
                  <a:pt x="8682" y="10652"/>
                  <a:pt x="9169" y="10307"/>
                </a:cubicBezTo>
                <a:lnTo>
                  <a:pt x="9169" y="10307"/>
                </a:lnTo>
                <a:cubicBezTo>
                  <a:pt x="9087" y="10325"/>
                  <a:pt x="9004" y="10331"/>
                  <a:pt x="8922" y="10331"/>
                </a:cubicBezTo>
                <a:cubicBezTo>
                  <a:pt x="8742" y="10331"/>
                  <a:pt x="8562" y="10301"/>
                  <a:pt x="8389" y="10301"/>
                </a:cubicBezTo>
                <a:cubicBezTo>
                  <a:pt x="8290" y="10301"/>
                  <a:pt x="8194" y="10311"/>
                  <a:pt x="8100" y="10341"/>
                </a:cubicBezTo>
                <a:cubicBezTo>
                  <a:pt x="7216" y="10624"/>
                  <a:pt x="6317" y="10867"/>
                  <a:pt x="5462" y="11236"/>
                </a:cubicBezTo>
                <a:cubicBezTo>
                  <a:pt x="5350" y="11284"/>
                  <a:pt x="5239" y="11330"/>
                  <a:pt x="5140" y="11330"/>
                </a:cubicBezTo>
                <a:cubicBezTo>
                  <a:pt x="5027" y="11330"/>
                  <a:pt x="4928" y="11270"/>
                  <a:pt x="4861" y="11085"/>
                </a:cubicBezTo>
                <a:cubicBezTo>
                  <a:pt x="4856" y="11069"/>
                  <a:pt x="4849" y="11055"/>
                  <a:pt x="4839" y="11043"/>
                </a:cubicBezTo>
                <a:cubicBezTo>
                  <a:pt x="4514" y="10706"/>
                  <a:pt x="4524" y="10732"/>
                  <a:pt x="5025" y="10540"/>
                </a:cubicBezTo>
                <a:cubicBezTo>
                  <a:pt x="5499" y="10357"/>
                  <a:pt x="6019" y="10287"/>
                  <a:pt x="6446" y="9987"/>
                </a:cubicBezTo>
                <a:lnTo>
                  <a:pt x="6461" y="10001"/>
                </a:lnTo>
                <a:cubicBezTo>
                  <a:pt x="6379" y="9893"/>
                  <a:pt x="6355" y="9766"/>
                  <a:pt x="6228" y="9766"/>
                </a:cubicBezTo>
                <a:cubicBezTo>
                  <a:pt x="6173" y="9766"/>
                  <a:pt x="6099" y="9790"/>
                  <a:pt x="5992" y="9850"/>
                </a:cubicBezTo>
                <a:cubicBezTo>
                  <a:pt x="5767" y="9974"/>
                  <a:pt x="5455" y="10149"/>
                  <a:pt x="5124" y="10149"/>
                </a:cubicBezTo>
                <a:cubicBezTo>
                  <a:pt x="5069" y="10149"/>
                  <a:pt x="5013" y="10144"/>
                  <a:pt x="4956" y="10133"/>
                </a:cubicBezTo>
                <a:cubicBezTo>
                  <a:pt x="4945" y="10131"/>
                  <a:pt x="4933" y="10130"/>
                  <a:pt x="4921" y="10130"/>
                </a:cubicBezTo>
                <a:cubicBezTo>
                  <a:pt x="4846" y="10130"/>
                  <a:pt x="4757" y="10166"/>
                  <a:pt x="4696" y="10209"/>
                </a:cubicBezTo>
                <a:cubicBezTo>
                  <a:pt x="4557" y="10309"/>
                  <a:pt x="4437" y="10424"/>
                  <a:pt x="4257" y="10424"/>
                </a:cubicBezTo>
                <a:cubicBezTo>
                  <a:pt x="4226" y="10424"/>
                  <a:pt x="4193" y="10421"/>
                  <a:pt x="4158" y="10413"/>
                </a:cubicBezTo>
                <a:cubicBezTo>
                  <a:pt x="3846" y="10347"/>
                  <a:pt x="3619" y="10142"/>
                  <a:pt x="3399" y="9956"/>
                </a:cubicBezTo>
                <a:cubicBezTo>
                  <a:pt x="3150" y="9745"/>
                  <a:pt x="3511" y="9750"/>
                  <a:pt x="3581" y="9672"/>
                </a:cubicBezTo>
                <a:cubicBezTo>
                  <a:pt x="3707" y="9531"/>
                  <a:pt x="4137" y="9609"/>
                  <a:pt x="4027" y="9352"/>
                </a:cubicBezTo>
                <a:cubicBezTo>
                  <a:pt x="4001" y="9290"/>
                  <a:pt x="3958" y="9266"/>
                  <a:pt x="3906" y="9266"/>
                </a:cubicBezTo>
                <a:cubicBezTo>
                  <a:pt x="3776" y="9266"/>
                  <a:pt x="3589" y="9418"/>
                  <a:pt x="3473" y="9493"/>
                </a:cubicBezTo>
                <a:cubicBezTo>
                  <a:pt x="3352" y="9572"/>
                  <a:pt x="3250" y="9603"/>
                  <a:pt x="3158" y="9603"/>
                </a:cubicBezTo>
                <a:cubicBezTo>
                  <a:pt x="2891" y="9603"/>
                  <a:pt x="2724" y="9331"/>
                  <a:pt x="2510" y="9175"/>
                </a:cubicBezTo>
                <a:cubicBezTo>
                  <a:pt x="2327" y="9042"/>
                  <a:pt x="2262" y="8780"/>
                  <a:pt x="1911" y="8696"/>
                </a:cubicBezTo>
                <a:cubicBezTo>
                  <a:pt x="3651" y="8039"/>
                  <a:pt x="5295" y="7378"/>
                  <a:pt x="7020" y="6884"/>
                </a:cubicBezTo>
                <a:cubicBezTo>
                  <a:pt x="6873" y="6803"/>
                  <a:pt x="6800" y="6779"/>
                  <a:pt x="6723" y="6779"/>
                </a:cubicBezTo>
                <a:cubicBezTo>
                  <a:pt x="6644" y="6779"/>
                  <a:pt x="6562" y="6805"/>
                  <a:pt x="6391" y="6823"/>
                </a:cubicBezTo>
                <a:cubicBezTo>
                  <a:pt x="5584" y="6910"/>
                  <a:pt x="4810" y="7151"/>
                  <a:pt x="4058" y="7397"/>
                </a:cubicBezTo>
                <a:cubicBezTo>
                  <a:pt x="3410" y="7608"/>
                  <a:pt x="2711" y="7732"/>
                  <a:pt x="2120" y="8126"/>
                </a:cubicBezTo>
                <a:cubicBezTo>
                  <a:pt x="1978" y="8219"/>
                  <a:pt x="1817" y="8368"/>
                  <a:pt x="1651" y="8368"/>
                </a:cubicBezTo>
                <a:cubicBezTo>
                  <a:pt x="1563" y="8368"/>
                  <a:pt x="1474" y="8327"/>
                  <a:pt x="1384" y="8215"/>
                </a:cubicBezTo>
                <a:cubicBezTo>
                  <a:pt x="1167" y="7940"/>
                  <a:pt x="803" y="7671"/>
                  <a:pt x="1167" y="7238"/>
                </a:cubicBezTo>
                <a:cubicBezTo>
                  <a:pt x="1322" y="7053"/>
                  <a:pt x="1355" y="6831"/>
                  <a:pt x="1651" y="6694"/>
                </a:cubicBezTo>
                <a:cubicBezTo>
                  <a:pt x="2532" y="6282"/>
                  <a:pt x="3471" y="6042"/>
                  <a:pt x="4385" y="5750"/>
                </a:cubicBezTo>
                <a:cubicBezTo>
                  <a:pt x="5270" y="5467"/>
                  <a:pt x="6192" y="5268"/>
                  <a:pt x="7081" y="4980"/>
                </a:cubicBezTo>
                <a:cubicBezTo>
                  <a:pt x="8079" y="4656"/>
                  <a:pt x="9126" y="4542"/>
                  <a:pt x="10121" y="4241"/>
                </a:cubicBezTo>
                <a:cubicBezTo>
                  <a:pt x="11257" y="3896"/>
                  <a:pt x="12416" y="3650"/>
                  <a:pt x="13561" y="3353"/>
                </a:cubicBezTo>
                <a:cubicBezTo>
                  <a:pt x="14295" y="3161"/>
                  <a:pt x="15059" y="3049"/>
                  <a:pt x="15791" y="2866"/>
                </a:cubicBezTo>
                <a:cubicBezTo>
                  <a:pt x="16327" y="2731"/>
                  <a:pt x="16885" y="2618"/>
                  <a:pt x="17417" y="2519"/>
                </a:cubicBezTo>
                <a:cubicBezTo>
                  <a:pt x="18240" y="2366"/>
                  <a:pt x="19064" y="2190"/>
                  <a:pt x="19896" y="2066"/>
                </a:cubicBezTo>
                <a:cubicBezTo>
                  <a:pt x="21314" y="1853"/>
                  <a:pt x="22728" y="1622"/>
                  <a:pt x="24149" y="1426"/>
                </a:cubicBezTo>
                <a:cubicBezTo>
                  <a:pt x="25302" y="1266"/>
                  <a:pt x="26464" y="1134"/>
                  <a:pt x="27613" y="1081"/>
                </a:cubicBezTo>
                <a:cubicBezTo>
                  <a:pt x="29307" y="1006"/>
                  <a:pt x="31009" y="967"/>
                  <a:pt x="32708" y="945"/>
                </a:cubicBezTo>
                <a:cubicBezTo>
                  <a:pt x="32834" y="943"/>
                  <a:pt x="32960" y="942"/>
                  <a:pt x="33085" y="942"/>
                </a:cubicBezTo>
                <a:close/>
                <a:moveTo>
                  <a:pt x="34952" y="1"/>
                </a:moveTo>
                <a:cubicBezTo>
                  <a:pt x="34873" y="1"/>
                  <a:pt x="34796" y="8"/>
                  <a:pt x="34720" y="29"/>
                </a:cubicBezTo>
                <a:cubicBezTo>
                  <a:pt x="34560" y="72"/>
                  <a:pt x="34401" y="87"/>
                  <a:pt x="34243" y="87"/>
                </a:cubicBezTo>
                <a:cubicBezTo>
                  <a:pt x="33952" y="87"/>
                  <a:pt x="33664" y="38"/>
                  <a:pt x="33371" y="38"/>
                </a:cubicBezTo>
                <a:cubicBezTo>
                  <a:pt x="33254" y="38"/>
                  <a:pt x="33136" y="46"/>
                  <a:pt x="33017" y="68"/>
                </a:cubicBezTo>
                <a:cubicBezTo>
                  <a:pt x="32776" y="111"/>
                  <a:pt x="32518" y="125"/>
                  <a:pt x="32257" y="125"/>
                </a:cubicBezTo>
                <a:cubicBezTo>
                  <a:pt x="32021" y="125"/>
                  <a:pt x="31782" y="114"/>
                  <a:pt x="31549" y="102"/>
                </a:cubicBezTo>
                <a:cubicBezTo>
                  <a:pt x="31512" y="100"/>
                  <a:pt x="31475" y="100"/>
                  <a:pt x="31438" y="100"/>
                </a:cubicBezTo>
                <a:cubicBezTo>
                  <a:pt x="31084" y="100"/>
                  <a:pt x="30724" y="171"/>
                  <a:pt x="30374" y="171"/>
                </a:cubicBezTo>
                <a:cubicBezTo>
                  <a:pt x="30273" y="171"/>
                  <a:pt x="30173" y="165"/>
                  <a:pt x="30074" y="150"/>
                </a:cubicBezTo>
                <a:cubicBezTo>
                  <a:pt x="29872" y="118"/>
                  <a:pt x="29671" y="107"/>
                  <a:pt x="29471" y="107"/>
                </a:cubicBezTo>
                <a:cubicBezTo>
                  <a:pt x="29007" y="107"/>
                  <a:pt x="28546" y="168"/>
                  <a:pt x="28089" y="179"/>
                </a:cubicBezTo>
                <a:cubicBezTo>
                  <a:pt x="27488" y="192"/>
                  <a:pt x="26862" y="273"/>
                  <a:pt x="26249" y="337"/>
                </a:cubicBezTo>
                <a:cubicBezTo>
                  <a:pt x="25904" y="373"/>
                  <a:pt x="25567" y="417"/>
                  <a:pt x="25219" y="417"/>
                </a:cubicBezTo>
                <a:cubicBezTo>
                  <a:pt x="25124" y="417"/>
                  <a:pt x="25028" y="414"/>
                  <a:pt x="24931" y="406"/>
                </a:cubicBezTo>
                <a:cubicBezTo>
                  <a:pt x="24910" y="405"/>
                  <a:pt x="24888" y="404"/>
                  <a:pt x="24866" y="404"/>
                </a:cubicBezTo>
                <a:cubicBezTo>
                  <a:pt x="24562" y="404"/>
                  <a:pt x="24225" y="546"/>
                  <a:pt x="23903" y="611"/>
                </a:cubicBezTo>
                <a:cubicBezTo>
                  <a:pt x="23191" y="755"/>
                  <a:pt x="22440" y="636"/>
                  <a:pt x="21757" y="948"/>
                </a:cubicBezTo>
                <a:cubicBezTo>
                  <a:pt x="21585" y="1027"/>
                  <a:pt x="21406" y="1042"/>
                  <a:pt x="21225" y="1042"/>
                </a:cubicBezTo>
                <a:cubicBezTo>
                  <a:pt x="21111" y="1042"/>
                  <a:pt x="20997" y="1036"/>
                  <a:pt x="20883" y="1036"/>
                </a:cubicBezTo>
                <a:cubicBezTo>
                  <a:pt x="20734" y="1036"/>
                  <a:pt x="20586" y="1047"/>
                  <a:pt x="20442" y="1094"/>
                </a:cubicBezTo>
                <a:cubicBezTo>
                  <a:pt x="19531" y="1390"/>
                  <a:pt x="18584" y="1519"/>
                  <a:pt x="17639" y="1633"/>
                </a:cubicBezTo>
                <a:cubicBezTo>
                  <a:pt x="17300" y="1675"/>
                  <a:pt x="16985" y="1842"/>
                  <a:pt x="16625" y="1842"/>
                </a:cubicBezTo>
                <a:cubicBezTo>
                  <a:pt x="16540" y="1842"/>
                  <a:pt x="16453" y="1833"/>
                  <a:pt x="16363" y="1811"/>
                </a:cubicBezTo>
                <a:cubicBezTo>
                  <a:pt x="16355" y="1809"/>
                  <a:pt x="16346" y="1808"/>
                  <a:pt x="16335" y="1808"/>
                </a:cubicBezTo>
                <a:cubicBezTo>
                  <a:pt x="16193" y="1808"/>
                  <a:pt x="15836" y="1983"/>
                  <a:pt x="15590" y="2040"/>
                </a:cubicBezTo>
                <a:cubicBezTo>
                  <a:pt x="14531" y="2291"/>
                  <a:pt x="13464" y="2485"/>
                  <a:pt x="12423" y="2827"/>
                </a:cubicBezTo>
                <a:cubicBezTo>
                  <a:pt x="11687" y="3070"/>
                  <a:pt x="10887" y="3119"/>
                  <a:pt x="10142" y="3341"/>
                </a:cubicBezTo>
                <a:cubicBezTo>
                  <a:pt x="9647" y="3489"/>
                  <a:pt x="9136" y="3543"/>
                  <a:pt x="8643" y="3714"/>
                </a:cubicBezTo>
                <a:cubicBezTo>
                  <a:pt x="7881" y="3979"/>
                  <a:pt x="7091" y="4244"/>
                  <a:pt x="6317" y="4380"/>
                </a:cubicBezTo>
                <a:cubicBezTo>
                  <a:pt x="5755" y="4479"/>
                  <a:pt x="5305" y="4792"/>
                  <a:pt x="4756" y="4869"/>
                </a:cubicBezTo>
                <a:cubicBezTo>
                  <a:pt x="4392" y="4919"/>
                  <a:pt x="4058" y="5152"/>
                  <a:pt x="3699" y="5265"/>
                </a:cubicBezTo>
                <a:cubicBezTo>
                  <a:pt x="3203" y="5421"/>
                  <a:pt x="2706" y="5583"/>
                  <a:pt x="2212" y="5744"/>
                </a:cubicBezTo>
                <a:cubicBezTo>
                  <a:pt x="1377" y="6017"/>
                  <a:pt x="492" y="6268"/>
                  <a:pt x="183" y="7279"/>
                </a:cubicBezTo>
                <a:cubicBezTo>
                  <a:pt x="1" y="7873"/>
                  <a:pt x="302" y="9026"/>
                  <a:pt x="815" y="9244"/>
                </a:cubicBezTo>
                <a:cubicBezTo>
                  <a:pt x="1241" y="9425"/>
                  <a:pt x="1552" y="9735"/>
                  <a:pt x="1892" y="10005"/>
                </a:cubicBezTo>
                <a:cubicBezTo>
                  <a:pt x="2323" y="10347"/>
                  <a:pt x="2614" y="10856"/>
                  <a:pt x="3103" y="11134"/>
                </a:cubicBezTo>
                <a:cubicBezTo>
                  <a:pt x="3402" y="11304"/>
                  <a:pt x="3767" y="11552"/>
                  <a:pt x="3889" y="11751"/>
                </a:cubicBezTo>
                <a:cubicBezTo>
                  <a:pt x="4161" y="12190"/>
                  <a:pt x="4564" y="12300"/>
                  <a:pt x="4942" y="12499"/>
                </a:cubicBezTo>
                <a:cubicBezTo>
                  <a:pt x="5410" y="12747"/>
                  <a:pt x="5533" y="13034"/>
                  <a:pt x="5352" y="13571"/>
                </a:cubicBezTo>
                <a:cubicBezTo>
                  <a:pt x="5287" y="13762"/>
                  <a:pt x="5124" y="14023"/>
                  <a:pt x="5192" y="14133"/>
                </a:cubicBezTo>
                <a:cubicBezTo>
                  <a:pt x="5340" y="14366"/>
                  <a:pt x="5167" y="14478"/>
                  <a:pt x="5076" y="14536"/>
                </a:cubicBezTo>
                <a:cubicBezTo>
                  <a:pt x="4722" y="14765"/>
                  <a:pt x="4624" y="15057"/>
                  <a:pt x="4687" y="15464"/>
                </a:cubicBezTo>
                <a:cubicBezTo>
                  <a:pt x="4711" y="15624"/>
                  <a:pt x="4756" y="15906"/>
                  <a:pt x="4436" y="15906"/>
                </a:cubicBezTo>
                <a:cubicBezTo>
                  <a:pt x="4434" y="15906"/>
                  <a:pt x="4432" y="15906"/>
                  <a:pt x="4430" y="15906"/>
                </a:cubicBezTo>
                <a:cubicBezTo>
                  <a:pt x="4428" y="15906"/>
                  <a:pt x="4426" y="15906"/>
                  <a:pt x="4424" y="15906"/>
                </a:cubicBezTo>
                <a:cubicBezTo>
                  <a:pt x="4284" y="15906"/>
                  <a:pt x="4303" y="15993"/>
                  <a:pt x="4275" y="16083"/>
                </a:cubicBezTo>
                <a:cubicBezTo>
                  <a:pt x="4197" y="16337"/>
                  <a:pt x="4163" y="16643"/>
                  <a:pt x="3995" y="16821"/>
                </a:cubicBezTo>
                <a:cubicBezTo>
                  <a:pt x="3727" y="17110"/>
                  <a:pt x="3663" y="17490"/>
                  <a:pt x="3526" y="17809"/>
                </a:cubicBezTo>
                <a:cubicBezTo>
                  <a:pt x="3297" y="18342"/>
                  <a:pt x="3035" y="18883"/>
                  <a:pt x="2913" y="19454"/>
                </a:cubicBezTo>
                <a:cubicBezTo>
                  <a:pt x="2845" y="19774"/>
                  <a:pt x="2713" y="20051"/>
                  <a:pt x="2599" y="20345"/>
                </a:cubicBezTo>
                <a:cubicBezTo>
                  <a:pt x="2566" y="20432"/>
                  <a:pt x="2323" y="21160"/>
                  <a:pt x="2319" y="21229"/>
                </a:cubicBezTo>
                <a:cubicBezTo>
                  <a:pt x="2295" y="21554"/>
                  <a:pt x="1980" y="21902"/>
                  <a:pt x="2029" y="22083"/>
                </a:cubicBezTo>
                <a:cubicBezTo>
                  <a:pt x="2128" y="22453"/>
                  <a:pt x="1594" y="22653"/>
                  <a:pt x="1881" y="22988"/>
                </a:cubicBezTo>
                <a:cubicBezTo>
                  <a:pt x="1425" y="23319"/>
                  <a:pt x="1879" y="23843"/>
                  <a:pt x="1614" y="24176"/>
                </a:cubicBezTo>
                <a:cubicBezTo>
                  <a:pt x="1691" y="24632"/>
                  <a:pt x="1804" y="25014"/>
                  <a:pt x="2085" y="25360"/>
                </a:cubicBezTo>
                <a:cubicBezTo>
                  <a:pt x="2371" y="25707"/>
                  <a:pt x="2693" y="25868"/>
                  <a:pt x="3062" y="25868"/>
                </a:cubicBezTo>
                <a:cubicBezTo>
                  <a:pt x="3252" y="25868"/>
                  <a:pt x="3455" y="25825"/>
                  <a:pt x="3673" y="25743"/>
                </a:cubicBezTo>
                <a:cubicBezTo>
                  <a:pt x="4530" y="25422"/>
                  <a:pt x="5320" y="24963"/>
                  <a:pt x="6159" y="24605"/>
                </a:cubicBezTo>
                <a:cubicBezTo>
                  <a:pt x="6676" y="24385"/>
                  <a:pt x="7206" y="24138"/>
                  <a:pt x="7683" y="23850"/>
                </a:cubicBezTo>
                <a:cubicBezTo>
                  <a:pt x="8249" y="23511"/>
                  <a:pt x="8875" y="23357"/>
                  <a:pt x="9454" y="23070"/>
                </a:cubicBezTo>
                <a:cubicBezTo>
                  <a:pt x="10196" y="22704"/>
                  <a:pt x="11013" y="22489"/>
                  <a:pt x="11795" y="22204"/>
                </a:cubicBezTo>
                <a:cubicBezTo>
                  <a:pt x="12296" y="22022"/>
                  <a:pt x="12798" y="21843"/>
                  <a:pt x="13291" y="21641"/>
                </a:cubicBezTo>
                <a:cubicBezTo>
                  <a:pt x="13881" y="21400"/>
                  <a:pt x="14524" y="21332"/>
                  <a:pt x="15107" y="21128"/>
                </a:cubicBezTo>
                <a:cubicBezTo>
                  <a:pt x="15846" y="20870"/>
                  <a:pt x="16590" y="20636"/>
                  <a:pt x="17341" y="20428"/>
                </a:cubicBezTo>
                <a:cubicBezTo>
                  <a:pt x="17974" y="20251"/>
                  <a:pt x="18653" y="20221"/>
                  <a:pt x="19272" y="20011"/>
                </a:cubicBezTo>
                <a:cubicBezTo>
                  <a:pt x="19655" y="19880"/>
                  <a:pt x="20094" y="19720"/>
                  <a:pt x="20436" y="19682"/>
                </a:cubicBezTo>
                <a:cubicBezTo>
                  <a:pt x="21077" y="19611"/>
                  <a:pt x="21703" y="19453"/>
                  <a:pt x="22343" y="19390"/>
                </a:cubicBezTo>
                <a:cubicBezTo>
                  <a:pt x="22534" y="19371"/>
                  <a:pt x="22649" y="19215"/>
                  <a:pt x="22872" y="19215"/>
                </a:cubicBezTo>
                <a:cubicBezTo>
                  <a:pt x="22878" y="19215"/>
                  <a:pt x="22885" y="19215"/>
                  <a:pt x="22892" y="19216"/>
                </a:cubicBezTo>
                <a:cubicBezTo>
                  <a:pt x="22928" y="19217"/>
                  <a:pt x="22965" y="19218"/>
                  <a:pt x="23001" y="19218"/>
                </a:cubicBezTo>
                <a:cubicBezTo>
                  <a:pt x="23493" y="19218"/>
                  <a:pt x="23980" y="19081"/>
                  <a:pt x="24479" y="19048"/>
                </a:cubicBezTo>
                <a:cubicBezTo>
                  <a:pt x="25192" y="19001"/>
                  <a:pt x="25906" y="18893"/>
                  <a:pt x="26620" y="18819"/>
                </a:cubicBezTo>
                <a:cubicBezTo>
                  <a:pt x="26655" y="18815"/>
                  <a:pt x="26690" y="18814"/>
                  <a:pt x="26726" y="18814"/>
                </a:cubicBezTo>
                <a:cubicBezTo>
                  <a:pt x="26871" y="18814"/>
                  <a:pt x="27019" y="18838"/>
                  <a:pt x="27157" y="18838"/>
                </a:cubicBezTo>
                <a:cubicBezTo>
                  <a:pt x="27253" y="18838"/>
                  <a:pt x="27344" y="18826"/>
                  <a:pt x="27426" y="18786"/>
                </a:cubicBezTo>
                <a:cubicBezTo>
                  <a:pt x="27816" y="18592"/>
                  <a:pt x="28269" y="18609"/>
                  <a:pt x="28624" y="18599"/>
                </a:cubicBezTo>
                <a:cubicBezTo>
                  <a:pt x="29619" y="18570"/>
                  <a:pt x="30613" y="18478"/>
                  <a:pt x="31606" y="18423"/>
                </a:cubicBezTo>
                <a:cubicBezTo>
                  <a:pt x="31630" y="18422"/>
                  <a:pt x="31653" y="18421"/>
                  <a:pt x="31676" y="18421"/>
                </a:cubicBezTo>
                <a:cubicBezTo>
                  <a:pt x="31971" y="18421"/>
                  <a:pt x="32247" y="18517"/>
                  <a:pt x="32540" y="18517"/>
                </a:cubicBezTo>
                <a:cubicBezTo>
                  <a:pt x="32599" y="18517"/>
                  <a:pt x="32659" y="18513"/>
                  <a:pt x="32720" y="18504"/>
                </a:cubicBezTo>
                <a:cubicBezTo>
                  <a:pt x="32890" y="18478"/>
                  <a:pt x="33049" y="18384"/>
                  <a:pt x="33229" y="18384"/>
                </a:cubicBezTo>
                <a:cubicBezTo>
                  <a:pt x="33269" y="18384"/>
                  <a:pt x="33309" y="18388"/>
                  <a:pt x="33350" y="18399"/>
                </a:cubicBezTo>
                <a:cubicBezTo>
                  <a:pt x="33635" y="18470"/>
                  <a:pt x="33926" y="18493"/>
                  <a:pt x="34216" y="18493"/>
                </a:cubicBezTo>
                <a:cubicBezTo>
                  <a:pt x="34625" y="18493"/>
                  <a:pt x="35035" y="18448"/>
                  <a:pt x="35431" y="18429"/>
                </a:cubicBezTo>
                <a:cubicBezTo>
                  <a:pt x="36126" y="18397"/>
                  <a:pt x="36837" y="18444"/>
                  <a:pt x="37548" y="18319"/>
                </a:cubicBezTo>
                <a:cubicBezTo>
                  <a:pt x="37713" y="18290"/>
                  <a:pt x="37884" y="18281"/>
                  <a:pt x="38058" y="18281"/>
                </a:cubicBezTo>
                <a:cubicBezTo>
                  <a:pt x="38411" y="18281"/>
                  <a:pt x="38778" y="18320"/>
                  <a:pt x="39141" y="18320"/>
                </a:cubicBezTo>
                <a:cubicBezTo>
                  <a:pt x="39201" y="18320"/>
                  <a:pt x="39261" y="18319"/>
                  <a:pt x="39321" y="18317"/>
                </a:cubicBezTo>
                <a:cubicBezTo>
                  <a:pt x="39444" y="18312"/>
                  <a:pt x="39568" y="18309"/>
                  <a:pt x="39692" y="18309"/>
                </a:cubicBezTo>
                <a:cubicBezTo>
                  <a:pt x="40171" y="18309"/>
                  <a:pt x="40651" y="18341"/>
                  <a:pt x="41130" y="18341"/>
                </a:cubicBezTo>
                <a:cubicBezTo>
                  <a:pt x="41500" y="18341"/>
                  <a:pt x="41870" y="18322"/>
                  <a:pt x="42240" y="18256"/>
                </a:cubicBezTo>
                <a:cubicBezTo>
                  <a:pt x="42244" y="18255"/>
                  <a:pt x="42248" y="18255"/>
                  <a:pt x="42253" y="18255"/>
                </a:cubicBezTo>
                <a:cubicBezTo>
                  <a:pt x="42290" y="18255"/>
                  <a:pt x="42333" y="18280"/>
                  <a:pt x="42369" y="18299"/>
                </a:cubicBezTo>
                <a:cubicBezTo>
                  <a:pt x="42586" y="18416"/>
                  <a:pt x="42813" y="18441"/>
                  <a:pt x="43042" y="18441"/>
                </a:cubicBezTo>
                <a:cubicBezTo>
                  <a:pt x="43221" y="18441"/>
                  <a:pt x="43402" y="18426"/>
                  <a:pt x="43582" y="18426"/>
                </a:cubicBezTo>
                <a:cubicBezTo>
                  <a:pt x="43707" y="18426"/>
                  <a:pt x="43832" y="18433"/>
                  <a:pt x="43955" y="18458"/>
                </a:cubicBezTo>
                <a:cubicBezTo>
                  <a:pt x="44227" y="18514"/>
                  <a:pt x="44508" y="18533"/>
                  <a:pt x="44791" y="18533"/>
                </a:cubicBezTo>
                <a:cubicBezTo>
                  <a:pt x="45033" y="18533"/>
                  <a:pt x="45277" y="18519"/>
                  <a:pt x="45516" y="18502"/>
                </a:cubicBezTo>
                <a:cubicBezTo>
                  <a:pt x="45538" y="18501"/>
                  <a:pt x="45559" y="18500"/>
                  <a:pt x="45580" y="18500"/>
                </a:cubicBezTo>
                <a:cubicBezTo>
                  <a:pt x="45932" y="18500"/>
                  <a:pt x="46263" y="18693"/>
                  <a:pt x="46601" y="18693"/>
                </a:cubicBezTo>
                <a:cubicBezTo>
                  <a:pt x="46694" y="18693"/>
                  <a:pt x="46787" y="18679"/>
                  <a:pt x="46881" y="18642"/>
                </a:cubicBezTo>
                <a:cubicBezTo>
                  <a:pt x="46961" y="18610"/>
                  <a:pt x="47038" y="18598"/>
                  <a:pt x="47112" y="18598"/>
                </a:cubicBezTo>
                <a:cubicBezTo>
                  <a:pt x="47331" y="18598"/>
                  <a:pt x="47528" y="18706"/>
                  <a:pt x="47713" y="18748"/>
                </a:cubicBezTo>
                <a:cubicBezTo>
                  <a:pt x="48424" y="18912"/>
                  <a:pt x="49152" y="18951"/>
                  <a:pt x="49864" y="19097"/>
                </a:cubicBezTo>
                <a:cubicBezTo>
                  <a:pt x="50579" y="19244"/>
                  <a:pt x="51340" y="19286"/>
                  <a:pt x="52039" y="19459"/>
                </a:cubicBezTo>
                <a:cubicBezTo>
                  <a:pt x="52720" y="19626"/>
                  <a:pt x="53424" y="19791"/>
                  <a:pt x="54104" y="19998"/>
                </a:cubicBezTo>
                <a:cubicBezTo>
                  <a:pt x="54933" y="20251"/>
                  <a:pt x="55811" y="20376"/>
                  <a:pt x="56661" y="20608"/>
                </a:cubicBezTo>
                <a:cubicBezTo>
                  <a:pt x="57619" y="20868"/>
                  <a:pt x="58582" y="21110"/>
                  <a:pt x="59526" y="21415"/>
                </a:cubicBezTo>
                <a:cubicBezTo>
                  <a:pt x="59836" y="21515"/>
                  <a:pt x="60206" y="21504"/>
                  <a:pt x="60452" y="21645"/>
                </a:cubicBezTo>
                <a:cubicBezTo>
                  <a:pt x="61308" y="22133"/>
                  <a:pt x="62287" y="22292"/>
                  <a:pt x="63151" y="22752"/>
                </a:cubicBezTo>
                <a:cubicBezTo>
                  <a:pt x="63859" y="23130"/>
                  <a:pt x="64670" y="23265"/>
                  <a:pt x="65360" y="23727"/>
                </a:cubicBezTo>
                <a:cubicBezTo>
                  <a:pt x="65906" y="24092"/>
                  <a:pt x="66592" y="24223"/>
                  <a:pt x="67120" y="24658"/>
                </a:cubicBezTo>
                <a:cubicBezTo>
                  <a:pt x="67235" y="24754"/>
                  <a:pt x="67420" y="24836"/>
                  <a:pt x="67569" y="24836"/>
                </a:cubicBezTo>
                <a:cubicBezTo>
                  <a:pt x="67591" y="24836"/>
                  <a:pt x="67613" y="24834"/>
                  <a:pt x="67634" y="24830"/>
                </a:cubicBezTo>
                <a:cubicBezTo>
                  <a:pt x="67718" y="24813"/>
                  <a:pt x="67800" y="24806"/>
                  <a:pt x="67880" y="24806"/>
                </a:cubicBezTo>
                <a:cubicBezTo>
                  <a:pt x="68221" y="24806"/>
                  <a:pt x="68531" y="24939"/>
                  <a:pt x="68799" y="25091"/>
                </a:cubicBezTo>
                <a:cubicBezTo>
                  <a:pt x="68919" y="25159"/>
                  <a:pt x="69025" y="25186"/>
                  <a:pt x="69122" y="25186"/>
                </a:cubicBezTo>
                <a:cubicBezTo>
                  <a:pt x="69313" y="25186"/>
                  <a:pt x="69465" y="25080"/>
                  <a:pt x="69614" y="24977"/>
                </a:cubicBezTo>
                <a:cubicBezTo>
                  <a:pt x="70219" y="24563"/>
                  <a:pt x="70411" y="23856"/>
                  <a:pt x="70100" y="23076"/>
                </a:cubicBezTo>
                <a:cubicBezTo>
                  <a:pt x="70014" y="22861"/>
                  <a:pt x="70128" y="22647"/>
                  <a:pt x="69990" y="22460"/>
                </a:cubicBezTo>
                <a:cubicBezTo>
                  <a:pt x="69542" y="21851"/>
                  <a:pt x="69482" y="21077"/>
                  <a:pt x="69123" y="20415"/>
                </a:cubicBezTo>
                <a:cubicBezTo>
                  <a:pt x="68886" y="19978"/>
                  <a:pt x="68848" y="19415"/>
                  <a:pt x="68591" y="18940"/>
                </a:cubicBezTo>
                <a:cubicBezTo>
                  <a:pt x="68373" y="18532"/>
                  <a:pt x="68287" y="18053"/>
                  <a:pt x="68077" y="17638"/>
                </a:cubicBezTo>
                <a:cubicBezTo>
                  <a:pt x="67855" y="17197"/>
                  <a:pt x="67679" y="16743"/>
                  <a:pt x="67496" y="16286"/>
                </a:cubicBezTo>
                <a:cubicBezTo>
                  <a:pt x="67340" y="15896"/>
                  <a:pt x="67187" y="15464"/>
                  <a:pt x="66929" y="15150"/>
                </a:cubicBezTo>
                <a:cubicBezTo>
                  <a:pt x="66611" y="14761"/>
                  <a:pt x="66497" y="14312"/>
                  <a:pt x="66317" y="13880"/>
                </a:cubicBezTo>
                <a:cubicBezTo>
                  <a:pt x="66252" y="13723"/>
                  <a:pt x="66271" y="13547"/>
                  <a:pt x="66411" y="13404"/>
                </a:cubicBezTo>
                <a:cubicBezTo>
                  <a:pt x="66703" y="13107"/>
                  <a:pt x="66996" y="12813"/>
                  <a:pt x="67268" y="12498"/>
                </a:cubicBezTo>
                <a:cubicBezTo>
                  <a:pt x="67567" y="12150"/>
                  <a:pt x="67900" y="11842"/>
                  <a:pt x="68229" y="11523"/>
                </a:cubicBezTo>
                <a:cubicBezTo>
                  <a:pt x="68562" y="11201"/>
                  <a:pt x="68808" y="10787"/>
                  <a:pt x="69141" y="10462"/>
                </a:cubicBezTo>
                <a:cubicBezTo>
                  <a:pt x="69742" y="9874"/>
                  <a:pt x="70341" y="9296"/>
                  <a:pt x="70865" y="8628"/>
                </a:cubicBezTo>
                <a:cubicBezTo>
                  <a:pt x="71055" y="8387"/>
                  <a:pt x="71183" y="8090"/>
                  <a:pt x="71403" y="7897"/>
                </a:cubicBezTo>
                <a:cubicBezTo>
                  <a:pt x="71728" y="7613"/>
                  <a:pt x="71878" y="7250"/>
                  <a:pt x="72010" y="6875"/>
                </a:cubicBezTo>
                <a:cubicBezTo>
                  <a:pt x="72132" y="6531"/>
                  <a:pt x="71916" y="5855"/>
                  <a:pt x="71665" y="5721"/>
                </a:cubicBezTo>
                <a:cubicBezTo>
                  <a:pt x="71329" y="5543"/>
                  <a:pt x="70978" y="5389"/>
                  <a:pt x="70642" y="5207"/>
                </a:cubicBezTo>
                <a:cubicBezTo>
                  <a:pt x="70301" y="5022"/>
                  <a:pt x="69986" y="4844"/>
                  <a:pt x="69567" y="4801"/>
                </a:cubicBezTo>
                <a:cubicBezTo>
                  <a:pt x="69131" y="4756"/>
                  <a:pt x="68718" y="4492"/>
                  <a:pt x="68291" y="4336"/>
                </a:cubicBezTo>
                <a:cubicBezTo>
                  <a:pt x="67820" y="4161"/>
                  <a:pt x="67286" y="4117"/>
                  <a:pt x="66852" y="3909"/>
                </a:cubicBezTo>
                <a:cubicBezTo>
                  <a:pt x="66145" y="3568"/>
                  <a:pt x="65366" y="3554"/>
                  <a:pt x="64639" y="3305"/>
                </a:cubicBezTo>
                <a:cubicBezTo>
                  <a:pt x="64144" y="3134"/>
                  <a:pt x="63540" y="3018"/>
                  <a:pt x="62960" y="2970"/>
                </a:cubicBezTo>
                <a:cubicBezTo>
                  <a:pt x="62285" y="2912"/>
                  <a:pt x="61646" y="2586"/>
                  <a:pt x="60951" y="2510"/>
                </a:cubicBezTo>
                <a:cubicBezTo>
                  <a:pt x="59888" y="2392"/>
                  <a:pt x="58824" y="2248"/>
                  <a:pt x="57771" y="2052"/>
                </a:cubicBezTo>
                <a:cubicBezTo>
                  <a:pt x="57139" y="1935"/>
                  <a:pt x="56489" y="1953"/>
                  <a:pt x="55866" y="1767"/>
                </a:cubicBezTo>
                <a:cubicBezTo>
                  <a:pt x="55597" y="1688"/>
                  <a:pt x="55321" y="1641"/>
                  <a:pt x="55042" y="1627"/>
                </a:cubicBezTo>
                <a:cubicBezTo>
                  <a:pt x="54460" y="1594"/>
                  <a:pt x="53885" y="1470"/>
                  <a:pt x="53302" y="1406"/>
                </a:cubicBezTo>
                <a:cubicBezTo>
                  <a:pt x="52746" y="1344"/>
                  <a:pt x="52193" y="1211"/>
                  <a:pt x="51631" y="1156"/>
                </a:cubicBezTo>
                <a:cubicBezTo>
                  <a:pt x="51606" y="1153"/>
                  <a:pt x="51582" y="1153"/>
                  <a:pt x="51557" y="1153"/>
                </a:cubicBezTo>
                <a:cubicBezTo>
                  <a:pt x="51493" y="1153"/>
                  <a:pt x="51430" y="1159"/>
                  <a:pt x="51363" y="1159"/>
                </a:cubicBezTo>
                <a:cubicBezTo>
                  <a:pt x="51322" y="1159"/>
                  <a:pt x="51280" y="1157"/>
                  <a:pt x="51236" y="1149"/>
                </a:cubicBezTo>
                <a:cubicBezTo>
                  <a:pt x="50673" y="1051"/>
                  <a:pt x="50099" y="917"/>
                  <a:pt x="49540" y="917"/>
                </a:cubicBezTo>
                <a:cubicBezTo>
                  <a:pt x="48875" y="917"/>
                  <a:pt x="48220" y="831"/>
                  <a:pt x="47576" y="738"/>
                </a:cubicBezTo>
                <a:cubicBezTo>
                  <a:pt x="46464" y="577"/>
                  <a:pt x="45344" y="575"/>
                  <a:pt x="44229" y="476"/>
                </a:cubicBezTo>
                <a:cubicBezTo>
                  <a:pt x="43021" y="369"/>
                  <a:pt x="41793" y="431"/>
                  <a:pt x="40590" y="221"/>
                </a:cubicBezTo>
                <a:cubicBezTo>
                  <a:pt x="40555" y="214"/>
                  <a:pt x="40521" y="212"/>
                  <a:pt x="40488" y="212"/>
                </a:cubicBezTo>
                <a:cubicBezTo>
                  <a:pt x="40289" y="212"/>
                  <a:pt x="40111" y="304"/>
                  <a:pt x="39924" y="304"/>
                </a:cubicBezTo>
                <a:cubicBezTo>
                  <a:pt x="39884" y="304"/>
                  <a:pt x="39843" y="300"/>
                  <a:pt x="39802" y="290"/>
                </a:cubicBezTo>
                <a:cubicBezTo>
                  <a:pt x="39150" y="126"/>
                  <a:pt x="38478" y="223"/>
                  <a:pt x="37816" y="131"/>
                </a:cubicBezTo>
                <a:cubicBezTo>
                  <a:pt x="37455" y="81"/>
                  <a:pt x="37087" y="57"/>
                  <a:pt x="36720" y="57"/>
                </a:cubicBezTo>
                <a:cubicBezTo>
                  <a:pt x="36456" y="57"/>
                  <a:pt x="36194" y="69"/>
                  <a:pt x="35934" y="92"/>
                </a:cubicBezTo>
                <a:cubicBezTo>
                  <a:pt x="35897" y="96"/>
                  <a:pt x="35860" y="97"/>
                  <a:pt x="35823" y="97"/>
                </a:cubicBezTo>
                <a:cubicBezTo>
                  <a:pt x="35523" y="97"/>
                  <a:pt x="35228" y="1"/>
                  <a:pt x="34952"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4000" kern="0">
              <a:solidFill>
                <a:srgbClr val="0C2B3F"/>
              </a:solidFill>
              <a:latin typeface="Times New Roman" panose="02020603050405020304" pitchFamily="18" charset="0"/>
              <a:cs typeface="Times New Roman" panose="02020603050405020304" pitchFamily="18" charset="0"/>
              <a:sym typeface="Arial"/>
            </a:endParaRPr>
          </a:p>
        </p:txBody>
      </p:sp>
      <p:sp>
        <p:nvSpPr>
          <p:cNvPr id="606" name="Google Shape;606;p25"/>
          <p:cNvSpPr/>
          <p:nvPr/>
        </p:nvSpPr>
        <p:spPr>
          <a:xfrm>
            <a:off x="40886" y="416856"/>
            <a:ext cx="1119116" cy="888949"/>
          </a:xfrm>
          <a:custGeom>
            <a:avLst/>
            <a:gdLst/>
            <a:ahLst/>
            <a:cxnLst/>
            <a:rect l="l" t="t" r="r" b="b"/>
            <a:pathLst>
              <a:path w="21541" h="20955" extrusionOk="0">
                <a:moveTo>
                  <a:pt x="10380" y="1271"/>
                </a:moveTo>
                <a:cubicBezTo>
                  <a:pt x="10686" y="1271"/>
                  <a:pt x="10990" y="1334"/>
                  <a:pt x="11297" y="1350"/>
                </a:cubicBezTo>
                <a:cubicBezTo>
                  <a:pt x="12423" y="1411"/>
                  <a:pt x="13557" y="1522"/>
                  <a:pt x="14572" y="2027"/>
                </a:cubicBezTo>
                <a:cubicBezTo>
                  <a:pt x="15560" y="2518"/>
                  <a:pt x="16321" y="3332"/>
                  <a:pt x="17086" y="4124"/>
                </a:cubicBezTo>
                <a:cubicBezTo>
                  <a:pt x="17666" y="4726"/>
                  <a:pt x="18177" y="5369"/>
                  <a:pt x="18616" y="6078"/>
                </a:cubicBezTo>
                <a:cubicBezTo>
                  <a:pt x="19101" y="6865"/>
                  <a:pt x="19596" y="7620"/>
                  <a:pt x="19750" y="8581"/>
                </a:cubicBezTo>
                <a:cubicBezTo>
                  <a:pt x="19984" y="10037"/>
                  <a:pt x="19926" y="11472"/>
                  <a:pt x="19568" y="12875"/>
                </a:cubicBezTo>
                <a:cubicBezTo>
                  <a:pt x="19371" y="13651"/>
                  <a:pt x="18939" y="14348"/>
                  <a:pt x="18455" y="15033"/>
                </a:cubicBezTo>
                <a:cubicBezTo>
                  <a:pt x="18082" y="15557"/>
                  <a:pt x="17590" y="16027"/>
                  <a:pt x="17332" y="16647"/>
                </a:cubicBezTo>
                <a:cubicBezTo>
                  <a:pt x="17210" y="16943"/>
                  <a:pt x="16847" y="17036"/>
                  <a:pt x="16614" y="17250"/>
                </a:cubicBezTo>
                <a:cubicBezTo>
                  <a:pt x="15995" y="17816"/>
                  <a:pt x="15281" y="18277"/>
                  <a:pt x="14489" y="18633"/>
                </a:cubicBezTo>
                <a:cubicBezTo>
                  <a:pt x="13772" y="18956"/>
                  <a:pt x="13062" y="19125"/>
                  <a:pt x="12286" y="19223"/>
                </a:cubicBezTo>
                <a:cubicBezTo>
                  <a:pt x="11373" y="19339"/>
                  <a:pt x="10481" y="19499"/>
                  <a:pt x="9544" y="19499"/>
                </a:cubicBezTo>
                <a:cubicBezTo>
                  <a:pt x="9530" y="19499"/>
                  <a:pt x="9516" y="19499"/>
                  <a:pt x="9502" y="19499"/>
                </a:cubicBezTo>
                <a:cubicBezTo>
                  <a:pt x="8528" y="19495"/>
                  <a:pt x="7621" y="19191"/>
                  <a:pt x="6670" y="19111"/>
                </a:cubicBezTo>
                <a:cubicBezTo>
                  <a:pt x="6220" y="19073"/>
                  <a:pt x="5757" y="18589"/>
                  <a:pt x="5403" y="18213"/>
                </a:cubicBezTo>
                <a:cubicBezTo>
                  <a:pt x="4823" y="17598"/>
                  <a:pt x="4264" y="16952"/>
                  <a:pt x="3708" y="16314"/>
                </a:cubicBezTo>
                <a:cubicBezTo>
                  <a:pt x="3264" y="15802"/>
                  <a:pt x="2848" y="15294"/>
                  <a:pt x="2569" y="14698"/>
                </a:cubicBezTo>
                <a:cubicBezTo>
                  <a:pt x="2024" y="13538"/>
                  <a:pt x="1460" y="12373"/>
                  <a:pt x="1384" y="11032"/>
                </a:cubicBezTo>
                <a:cubicBezTo>
                  <a:pt x="1371" y="10207"/>
                  <a:pt x="1572" y="9394"/>
                  <a:pt x="1807" y="8604"/>
                </a:cubicBezTo>
                <a:cubicBezTo>
                  <a:pt x="2086" y="7660"/>
                  <a:pt x="2432" y="6700"/>
                  <a:pt x="3043" y="5933"/>
                </a:cubicBezTo>
                <a:cubicBezTo>
                  <a:pt x="3694" y="5116"/>
                  <a:pt x="4208" y="4176"/>
                  <a:pt x="5135" y="3562"/>
                </a:cubicBezTo>
                <a:cubicBezTo>
                  <a:pt x="5513" y="3311"/>
                  <a:pt x="5827" y="2918"/>
                  <a:pt x="6252" y="2686"/>
                </a:cubicBezTo>
                <a:cubicBezTo>
                  <a:pt x="6882" y="2342"/>
                  <a:pt x="7511" y="2007"/>
                  <a:pt x="8226" y="1848"/>
                </a:cubicBezTo>
                <a:cubicBezTo>
                  <a:pt x="8759" y="1732"/>
                  <a:pt x="9282" y="1574"/>
                  <a:pt x="9791" y="1375"/>
                </a:cubicBezTo>
                <a:cubicBezTo>
                  <a:pt x="9990" y="1296"/>
                  <a:pt x="10185" y="1271"/>
                  <a:pt x="10380" y="1271"/>
                </a:cubicBezTo>
                <a:close/>
                <a:moveTo>
                  <a:pt x="10799" y="1"/>
                </a:moveTo>
                <a:cubicBezTo>
                  <a:pt x="10727" y="1"/>
                  <a:pt x="10655" y="13"/>
                  <a:pt x="10584" y="42"/>
                </a:cubicBezTo>
                <a:cubicBezTo>
                  <a:pt x="10009" y="278"/>
                  <a:pt x="9375" y="91"/>
                  <a:pt x="8808" y="317"/>
                </a:cubicBezTo>
                <a:cubicBezTo>
                  <a:pt x="8754" y="261"/>
                  <a:pt x="8708" y="240"/>
                  <a:pt x="8667" y="240"/>
                </a:cubicBezTo>
                <a:cubicBezTo>
                  <a:pt x="8575" y="240"/>
                  <a:pt x="8504" y="341"/>
                  <a:pt x="8416" y="390"/>
                </a:cubicBezTo>
                <a:cubicBezTo>
                  <a:pt x="8052" y="594"/>
                  <a:pt x="7699" y="853"/>
                  <a:pt x="7306" y="961"/>
                </a:cubicBezTo>
                <a:cubicBezTo>
                  <a:pt x="6103" y="1289"/>
                  <a:pt x="5153" y="2041"/>
                  <a:pt x="4241" y="2808"/>
                </a:cubicBezTo>
                <a:cubicBezTo>
                  <a:pt x="3275" y="3620"/>
                  <a:pt x="2469" y="4600"/>
                  <a:pt x="1773" y="5672"/>
                </a:cubicBezTo>
                <a:cubicBezTo>
                  <a:pt x="1011" y="6846"/>
                  <a:pt x="733" y="8177"/>
                  <a:pt x="353" y="9481"/>
                </a:cubicBezTo>
                <a:cubicBezTo>
                  <a:pt x="1" y="10694"/>
                  <a:pt x="427" y="11817"/>
                  <a:pt x="670" y="12973"/>
                </a:cubicBezTo>
                <a:cubicBezTo>
                  <a:pt x="755" y="13377"/>
                  <a:pt x="957" y="13705"/>
                  <a:pt x="1085" y="14072"/>
                </a:cubicBezTo>
                <a:cubicBezTo>
                  <a:pt x="1301" y="14691"/>
                  <a:pt x="1405" y="15338"/>
                  <a:pt x="1968" y="15786"/>
                </a:cubicBezTo>
                <a:cubicBezTo>
                  <a:pt x="2086" y="15880"/>
                  <a:pt x="2254" y="16065"/>
                  <a:pt x="2223" y="16275"/>
                </a:cubicBezTo>
                <a:cubicBezTo>
                  <a:pt x="2188" y="16525"/>
                  <a:pt x="2279" y="16645"/>
                  <a:pt x="2528" y="16654"/>
                </a:cubicBezTo>
                <a:cubicBezTo>
                  <a:pt x="2795" y="16663"/>
                  <a:pt x="2823" y="16922"/>
                  <a:pt x="2885" y="17076"/>
                </a:cubicBezTo>
                <a:cubicBezTo>
                  <a:pt x="3254" y="17993"/>
                  <a:pt x="3963" y="18664"/>
                  <a:pt x="4684" y="19241"/>
                </a:cubicBezTo>
                <a:cubicBezTo>
                  <a:pt x="5224" y="19675"/>
                  <a:pt x="5899" y="20012"/>
                  <a:pt x="6632" y="20218"/>
                </a:cubicBezTo>
                <a:cubicBezTo>
                  <a:pt x="7431" y="20443"/>
                  <a:pt x="8204" y="20761"/>
                  <a:pt x="9041" y="20827"/>
                </a:cubicBezTo>
                <a:cubicBezTo>
                  <a:pt x="9525" y="20864"/>
                  <a:pt x="10024" y="20954"/>
                  <a:pt x="10505" y="20954"/>
                </a:cubicBezTo>
                <a:cubicBezTo>
                  <a:pt x="10680" y="20954"/>
                  <a:pt x="10852" y="20943"/>
                  <a:pt x="11021" y="20912"/>
                </a:cubicBezTo>
                <a:cubicBezTo>
                  <a:pt x="12688" y="20610"/>
                  <a:pt x="14399" y="20410"/>
                  <a:pt x="15888" y="19478"/>
                </a:cubicBezTo>
                <a:cubicBezTo>
                  <a:pt x="16547" y="19067"/>
                  <a:pt x="17225" y="18662"/>
                  <a:pt x="17756" y="18104"/>
                </a:cubicBezTo>
                <a:cubicBezTo>
                  <a:pt x="18284" y="17549"/>
                  <a:pt x="18700" y="16886"/>
                  <a:pt x="19148" y="16258"/>
                </a:cubicBezTo>
                <a:cubicBezTo>
                  <a:pt x="19286" y="16061"/>
                  <a:pt x="19312" y="15753"/>
                  <a:pt x="19485" y="15619"/>
                </a:cubicBezTo>
                <a:cubicBezTo>
                  <a:pt x="20144" y="15106"/>
                  <a:pt x="20516" y="14343"/>
                  <a:pt x="20738" y="13647"/>
                </a:cubicBezTo>
                <a:cubicBezTo>
                  <a:pt x="21268" y="11996"/>
                  <a:pt x="21541" y="10298"/>
                  <a:pt x="21107" y="8513"/>
                </a:cubicBezTo>
                <a:cubicBezTo>
                  <a:pt x="20928" y="7778"/>
                  <a:pt x="20725" y="7011"/>
                  <a:pt x="20499" y="6310"/>
                </a:cubicBezTo>
                <a:cubicBezTo>
                  <a:pt x="20254" y="5548"/>
                  <a:pt x="19604" y="4869"/>
                  <a:pt x="19087" y="4197"/>
                </a:cubicBezTo>
                <a:cubicBezTo>
                  <a:pt x="18280" y="3147"/>
                  <a:pt x="17121" y="2454"/>
                  <a:pt x="16070" y="1659"/>
                </a:cubicBezTo>
                <a:cubicBezTo>
                  <a:pt x="15430" y="1174"/>
                  <a:pt x="14692" y="917"/>
                  <a:pt x="13946" y="677"/>
                </a:cubicBezTo>
                <a:cubicBezTo>
                  <a:pt x="13430" y="511"/>
                  <a:pt x="12993" y="167"/>
                  <a:pt x="12399" y="156"/>
                </a:cubicBezTo>
                <a:cubicBezTo>
                  <a:pt x="12394" y="156"/>
                  <a:pt x="12390" y="156"/>
                  <a:pt x="12386" y="156"/>
                </a:cubicBezTo>
                <a:cubicBezTo>
                  <a:pt x="12166" y="156"/>
                  <a:pt x="11974" y="273"/>
                  <a:pt x="11741" y="273"/>
                </a:cubicBezTo>
                <a:cubicBezTo>
                  <a:pt x="11665" y="273"/>
                  <a:pt x="11585" y="260"/>
                  <a:pt x="11497" y="227"/>
                </a:cubicBezTo>
                <a:cubicBezTo>
                  <a:pt x="11300" y="151"/>
                  <a:pt x="11052" y="1"/>
                  <a:pt x="10799"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4000" kern="0">
              <a:solidFill>
                <a:srgbClr val="0C2B3F"/>
              </a:solidFill>
              <a:latin typeface="Times New Roman" panose="02020603050405020304" pitchFamily="18" charset="0"/>
              <a:cs typeface="Times New Roman" panose="02020603050405020304" pitchFamily="18" charset="0"/>
              <a:sym typeface="Arial"/>
            </a:endParaRPr>
          </a:p>
        </p:txBody>
      </p:sp>
      <p:graphicFrame>
        <p:nvGraphicFramePr>
          <p:cNvPr id="2" name="Table 1">
            <a:extLst>
              <a:ext uri="{FF2B5EF4-FFF2-40B4-BE49-F238E27FC236}">
                <a16:creationId xmlns:a16="http://schemas.microsoft.com/office/drawing/2014/main" id="{5163A7EE-3ADD-478B-8A69-9E486EF94DAB}"/>
              </a:ext>
            </a:extLst>
          </p:cNvPr>
          <p:cNvGraphicFramePr>
            <a:graphicFrameLocks noGrp="1"/>
          </p:cNvGraphicFramePr>
          <p:nvPr>
            <p:extLst>
              <p:ext uri="{D42A27DB-BD31-4B8C-83A1-F6EECF244321}">
                <p14:modId xmlns:p14="http://schemas.microsoft.com/office/powerpoint/2010/main" val="3874133887"/>
              </p:ext>
            </p:extLst>
          </p:nvPr>
        </p:nvGraphicFramePr>
        <p:xfrm>
          <a:off x="752929" y="1668498"/>
          <a:ext cx="10686141" cy="4444938"/>
        </p:xfrm>
        <a:graphic>
          <a:graphicData uri="http://schemas.openxmlformats.org/drawingml/2006/table">
            <a:tbl>
              <a:tblPr firstRow="1" firstCol="1" bandRow="1"/>
              <a:tblGrid>
                <a:gridCol w="1635429">
                  <a:extLst>
                    <a:ext uri="{9D8B030D-6E8A-4147-A177-3AD203B41FA5}">
                      <a16:colId xmlns:a16="http://schemas.microsoft.com/office/drawing/2014/main" val="3158223693"/>
                    </a:ext>
                  </a:extLst>
                </a:gridCol>
                <a:gridCol w="3302758">
                  <a:extLst>
                    <a:ext uri="{9D8B030D-6E8A-4147-A177-3AD203B41FA5}">
                      <a16:colId xmlns:a16="http://schemas.microsoft.com/office/drawing/2014/main" val="2123629417"/>
                    </a:ext>
                  </a:extLst>
                </a:gridCol>
                <a:gridCol w="5747954">
                  <a:extLst>
                    <a:ext uri="{9D8B030D-6E8A-4147-A177-3AD203B41FA5}">
                      <a16:colId xmlns:a16="http://schemas.microsoft.com/office/drawing/2014/main" val="1526503725"/>
                    </a:ext>
                  </a:extLst>
                </a:gridCol>
              </a:tblGrid>
              <a:tr h="0">
                <a:tc rowSpan="2">
                  <a:txBody>
                    <a:bodyPr/>
                    <a:lstStyle/>
                    <a:p>
                      <a:pPr algn="ctr">
                        <a:lnSpc>
                          <a:spcPct val="120000"/>
                        </a:lnSpc>
                        <a:spcAft>
                          <a:spcPts val="800"/>
                        </a:spcAft>
                      </a:pPr>
                      <a:endParaRPr lang="vi-VN" sz="2400" b="1">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20000"/>
                        </a:lnSpc>
                        <a:spcAft>
                          <a:spcPts val="800"/>
                        </a:spcAft>
                      </a:pPr>
                      <a:endParaRPr lang="vi-VN" sz="2400" b="1">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20000"/>
                        </a:lnSpc>
                        <a:spcAft>
                          <a:spcPts val="800"/>
                        </a:spcAft>
                      </a:pPr>
                      <a:r>
                        <a:rPr lang="vi-VN" sz="2400" b="1">
                          <a:effectLst/>
                          <a:latin typeface="Times New Roman" panose="02020603050405020304" pitchFamily="18" charset="0"/>
                          <a:ea typeface="Calibri" panose="020F0502020204030204" pitchFamily="34" charset="0"/>
                          <a:cs typeface="Times New Roman" panose="02020603050405020304" pitchFamily="18" charset="0"/>
                        </a:rPr>
                        <a:t>Khái niệm</a:t>
                      </a:r>
                      <a:endParaRPr lang="vi-VN"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800"/>
                        </a:spcAft>
                      </a:pPr>
                      <a:endParaRPr lang="vi-VN" sz="2400" b="1">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20000"/>
                        </a:lnSpc>
                        <a:spcAft>
                          <a:spcPts val="800"/>
                        </a:spcAft>
                      </a:pPr>
                      <a:r>
                        <a:rPr lang="vi-VN" sz="2400" b="1">
                          <a:effectLst/>
                          <a:latin typeface="Times New Roman" panose="02020603050405020304" pitchFamily="18" charset="0"/>
                          <a:ea typeface="Calibri" panose="020F0502020204030204" pitchFamily="34" charset="0"/>
                          <a:cs typeface="Times New Roman" panose="02020603050405020304" pitchFamily="18" charset="0"/>
                        </a:rPr>
                        <a:t>STEM</a:t>
                      </a:r>
                    </a:p>
                    <a:p>
                      <a:pPr algn="ctr">
                        <a:lnSpc>
                          <a:spcPct val="120000"/>
                        </a:lnSpc>
                        <a:spcAft>
                          <a:spcPts val="800"/>
                        </a:spcAft>
                      </a:pPr>
                      <a:endParaRPr lang="vi-VN"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800"/>
                        </a:spcAft>
                      </a:pPr>
                      <a:endParaRPr lang="vi-VN"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13824710"/>
                  </a:ext>
                </a:extLst>
              </a:tr>
              <a:tr h="0">
                <a:tc vMerge="1">
                  <a:txBody>
                    <a:bodyPr/>
                    <a:lstStyle/>
                    <a:p>
                      <a:pPr algn="ctr">
                        <a:lnSpc>
                          <a:spcPct val="120000"/>
                        </a:lnSpc>
                        <a:spcAft>
                          <a:spcPts val="800"/>
                        </a:spcAft>
                      </a:pPr>
                      <a:endParaRPr lang="vi-VN"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800"/>
                        </a:spcAft>
                      </a:pPr>
                      <a:endParaRPr lang="vi-VN" sz="2400" b="1">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20000"/>
                        </a:lnSpc>
                        <a:spcAft>
                          <a:spcPts val="800"/>
                        </a:spcAft>
                      </a:pPr>
                      <a:r>
                        <a:rPr lang="vi-VN" sz="2400" b="1">
                          <a:effectLst/>
                          <a:latin typeface="Times New Roman" panose="02020603050405020304" pitchFamily="18" charset="0"/>
                          <a:ea typeface="Calibri" panose="020F0502020204030204" pitchFamily="34" charset="0"/>
                          <a:cs typeface="Times New Roman" panose="02020603050405020304" pitchFamily="18" charset="0"/>
                        </a:rPr>
                        <a:t>Nghề nghiệp STEM</a:t>
                      </a:r>
                    </a:p>
                    <a:p>
                      <a:pPr algn="ctr">
                        <a:lnSpc>
                          <a:spcPct val="120000"/>
                        </a:lnSpc>
                        <a:spcAft>
                          <a:spcPts val="800"/>
                        </a:spcAft>
                      </a:pPr>
                      <a:endParaRPr lang="vi-VN"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0000"/>
                        </a:lnSpc>
                        <a:spcAft>
                          <a:spcPts val="800"/>
                        </a:spcAft>
                      </a:pPr>
                      <a:endParaRPr lang="vi-VN" sz="24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800"/>
                        </a:spcAft>
                      </a:pPr>
                      <a:endParaRPr lang="vi-VN"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71781436"/>
                  </a:ext>
                </a:extLst>
              </a:tr>
              <a:tr h="0">
                <a:tc gridSpan="2">
                  <a:txBody>
                    <a:bodyPr/>
                    <a:lstStyle/>
                    <a:p>
                      <a:pPr algn="just">
                        <a:lnSpc>
                          <a:spcPct val="120000"/>
                        </a:lnSpc>
                        <a:spcAft>
                          <a:spcPts val="800"/>
                        </a:spcAft>
                      </a:pPr>
                      <a:endParaRPr lang="vi-VN" sz="2400" b="1" i="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800"/>
                        </a:spcAft>
                      </a:pPr>
                      <a:r>
                        <a:rPr lang="vi-VN" sz="2400" b="1" i="0">
                          <a:effectLst/>
                          <a:latin typeface="Times New Roman" panose="02020603050405020304" pitchFamily="18" charset="0"/>
                          <a:ea typeface="Calibri" panose="020F0502020204030204" pitchFamily="34" charset="0"/>
                          <a:cs typeface="Times New Roman" panose="02020603050405020304" pitchFamily="18" charset="0"/>
                        </a:rPr>
                        <a:t>Ví dụ về nghề nghiệp STEM</a:t>
                      </a:r>
                    </a:p>
                    <a:p>
                      <a:pPr algn="just">
                        <a:lnSpc>
                          <a:spcPct val="120000"/>
                        </a:lnSpc>
                        <a:spcAft>
                          <a:spcPts val="800"/>
                        </a:spcAft>
                      </a:pPr>
                      <a:endParaRPr lang="vi-VN" sz="2400" b="1" i="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just">
                        <a:lnSpc>
                          <a:spcPct val="120000"/>
                        </a:lnSpc>
                        <a:spcAft>
                          <a:spcPts val="800"/>
                        </a:spcAft>
                      </a:pPr>
                      <a:endParaRPr lang="vi-VN"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0000"/>
                        </a:lnSpc>
                        <a:spcAft>
                          <a:spcPts val="800"/>
                        </a:spcAft>
                      </a:pPr>
                      <a:endParaRPr lang="vi-VN"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0743924"/>
                  </a:ext>
                </a:extLst>
              </a:tr>
            </a:tbl>
          </a:graphicData>
        </a:graphic>
      </p:graphicFrame>
      <p:sp>
        <p:nvSpPr>
          <p:cNvPr id="7" name="Text Box 8">
            <a:extLst>
              <a:ext uri="{FF2B5EF4-FFF2-40B4-BE49-F238E27FC236}">
                <a16:creationId xmlns:a16="http://schemas.microsoft.com/office/drawing/2014/main" id="{A8FDCD52-85FE-475D-822B-03FD8E5AC0C7}"/>
              </a:ext>
            </a:extLst>
          </p:cNvPr>
          <p:cNvSpPr txBox="1">
            <a:spLocks noChangeArrowheads="1"/>
          </p:cNvSpPr>
          <p:nvPr/>
        </p:nvSpPr>
        <p:spPr bwMode="auto">
          <a:xfrm>
            <a:off x="1840145" y="980903"/>
            <a:ext cx="830990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rebuchet MS" panose="020B0603020202020204" pitchFamily="34" charset="0"/>
                <a:cs typeface="Arial" panose="020B0604020202020204" pitchFamily="34" charset="0"/>
              </a:defRPr>
            </a:lvl1pPr>
            <a:lvl2pPr marL="742950" indent="-285750" eaLnBrk="0" hangingPunct="0">
              <a:defRPr>
                <a:solidFill>
                  <a:schemeClr val="tx1"/>
                </a:solidFill>
                <a:latin typeface="Trebuchet MS" panose="020B0603020202020204" pitchFamily="34" charset="0"/>
                <a:cs typeface="Arial" panose="020B0604020202020204" pitchFamily="34" charset="0"/>
              </a:defRPr>
            </a:lvl2pPr>
            <a:lvl3pPr marL="1143000" indent="-228600" eaLnBrk="0" hangingPunct="0">
              <a:defRPr>
                <a:solidFill>
                  <a:schemeClr val="tx1"/>
                </a:solidFill>
                <a:latin typeface="Trebuchet MS" panose="020B0603020202020204" pitchFamily="34" charset="0"/>
                <a:cs typeface="Arial" panose="020B0604020202020204" pitchFamily="34" charset="0"/>
              </a:defRPr>
            </a:lvl3pPr>
            <a:lvl4pPr marL="1600200" indent="-228600" eaLnBrk="0" hangingPunct="0">
              <a:defRPr>
                <a:solidFill>
                  <a:schemeClr val="tx1"/>
                </a:solidFill>
                <a:latin typeface="Trebuchet MS" panose="020B0603020202020204" pitchFamily="34" charset="0"/>
                <a:cs typeface="Arial" panose="020B0604020202020204" pitchFamily="34" charset="0"/>
              </a:defRPr>
            </a:lvl4pPr>
            <a:lvl5pPr marL="2057400" indent="-228600" eaLnBrk="0" hangingPunct="0">
              <a:defRPr>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9pPr>
          </a:lstStyle>
          <a:p>
            <a:pPr algn="ctr" eaLnBrk="1" hangingPunct="1">
              <a:defRPr/>
            </a:pPr>
            <a:r>
              <a:rPr lang="vi-VN" altLang="vi-VN" sz="2800" b="1">
                <a:latin typeface="Times New Roman" panose="02020603050405020304" pitchFamily="18" charset="0"/>
                <a:ea typeface="+mj-ea"/>
                <a:cs typeface="+mj-cs"/>
              </a:rPr>
              <a:t>PHT SỐ 2</a:t>
            </a:r>
          </a:p>
          <a:p>
            <a:pPr algn="ctr" eaLnBrk="1" hangingPunct="1">
              <a:defRPr/>
            </a:pPr>
            <a:endParaRPr lang="en-US" altLang="vi-VN" sz="28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416931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2" name="Google Shape;602;p25"/>
          <p:cNvSpPr txBox="1">
            <a:spLocks noGrp="1"/>
          </p:cNvSpPr>
          <p:nvPr>
            <p:ph type="title"/>
          </p:nvPr>
        </p:nvSpPr>
        <p:spPr>
          <a:xfrm>
            <a:off x="300193" y="548057"/>
            <a:ext cx="518729" cy="498153"/>
          </a:xfrm>
          <a:prstGeom prst="rect">
            <a:avLst/>
          </a:prstGeom>
        </p:spPr>
        <p:txBody>
          <a:bodyPr spcFirstLastPara="1" wrap="square" lIns="121900" tIns="121900" rIns="121900" bIns="121900" anchor="ctr" anchorCtr="0">
            <a:noAutofit/>
          </a:bodyPr>
          <a:lstStyle/>
          <a:p>
            <a:r>
              <a:rPr lang="en" sz="4000">
                <a:solidFill>
                  <a:srgbClr val="FF0000"/>
                </a:solidFill>
                <a:latin typeface="Times New Roman" panose="02020603050405020304" pitchFamily="18" charset="0"/>
                <a:cs typeface="Times New Roman" panose="02020603050405020304" pitchFamily="18" charset="0"/>
              </a:rPr>
              <a:t>1</a:t>
            </a:r>
            <a:endParaRPr sz="4000">
              <a:solidFill>
                <a:srgbClr val="FF0000"/>
              </a:solidFill>
              <a:latin typeface="Times New Roman" panose="02020603050405020304" pitchFamily="18" charset="0"/>
              <a:cs typeface="Times New Roman" panose="02020603050405020304" pitchFamily="18" charset="0"/>
            </a:endParaRPr>
          </a:p>
        </p:txBody>
      </p:sp>
      <p:sp>
        <p:nvSpPr>
          <p:cNvPr id="600" name="Google Shape;600;p25"/>
          <p:cNvSpPr txBox="1">
            <a:spLocks noGrp="1"/>
          </p:cNvSpPr>
          <p:nvPr>
            <p:ph type="ctrTitle" idx="5"/>
          </p:nvPr>
        </p:nvSpPr>
        <p:spPr>
          <a:xfrm>
            <a:off x="-302311" y="54163"/>
            <a:ext cx="13100936" cy="888949"/>
          </a:xfrm>
          <a:prstGeom prst="rect">
            <a:avLst/>
          </a:prstGeom>
        </p:spPr>
        <p:txBody>
          <a:bodyPr spcFirstLastPara="1" wrap="square" lIns="121900" tIns="121900" rIns="121900" bIns="121900" anchor="b" anchorCtr="0">
            <a:noAutofit/>
          </a:bodyPr>
          <a:lstStyle/>
          <a:p>
            <a:r>
              <a:rPr lang="en" sz="3200" b="1">
                <a:solidFill>
                  <a:srgbClr val="FF0000"/>
                </a:solidFill>
                <a:latin typeface="Times New Roman" panose="02020603050405020304" pitchFamily="18" charset="0"/>
                <a:cs typeface="Times New Roman" panose="02020603050405020304" pitchFamily="18" charset="0"/>
              </a:rPr>
              <a:t>Khái niệm về STEM và các ngành nghề STEM</a:t>
            </a:r>
            <a:endParaRPr sz="3200" b="1">
              <a:solidFill>
                <a:srgbClr val="FF0000"/>
              </a:solidFill>
              <a:latin typeface="Times New Roman" panose="02020603050405020304" pitchFamily="18" charset="0"/>
              <a:cs typeface="Times New Roman" panose="02020603050405020304" pitchFamily="18" charset="0"/>
            </a:endParaRPr>
          </a:p>
        </p:txBody>
      </p:sp>
      <p:sp>
        <p:nvSpPr>
          <p:cNvPr id="601" name="Google Shape;601;p25"/>
          <p:cNvSpPr/>
          <p:nvPr/>
        </p:nvSpPr>
        <p:spPr>
          <a:xfrm>
            <a:off x="721029" y="84210"/>
            <a:ext cx="11470971" cy="1221595"/>
          </a:xfrm>
          <a:custGeom>
            <a:avLst/>
            <a:gdLst/>
            <a:ahLst/>
            <a:cxnLst/>
            <a:rect l="l" t="t" r="r" b="b"/>
            <a:pathLst>
              <a:path w="72132" h="25868" extrusionOk="0">
                <a:moveTo>
                  <a:pt x="33085" y="942"/>
                </a:moveTo>
                <a:cubicBezTo>
                  <a:pt x="34029" y="942"/>
                  <a:pt x="34973" y="981"/>
                  <a:pt x="35918" y="981"/>
                </a:cubicBezTo>
                <a:cubicBezTo>
                  <a:pt x="36232" y="981"/>
                  <a:pt x="36546" y="977"/>
                  <a:pt x="36860" y="965"/>
                </a:cubicBezTo>
                <a:cubicBezTo>
                  <a:pt x="36974" y="961"/>
                  <a:pt x="37087" y="959"/>
                  <a:pt x="37201" y="959"/>
                </a:cubicBezTo>
                <a:cubicBezTo>
                  <a:pt x="38334" y="959"/>
                  <a:pt x="39474" y="1152"/>
                  <a:pt x="40613" y="1187"/>
                </a:cubicBezTo>
                <a:cubicBezTo>
                  <a:pt x="41489" y="1213"/>
                  <a:pt x="42362" y="1268"/>
                  <a:pt x="43236" y="1318"/>
                </a:cubicBezTo>
                <a:cubicBezTo>
                  <a:pt x="44236" y="1376"/>
                  <a:pt x="45235" y="1473"/>
                  <a:pt x="46237" y="1513"/>
                </a:cubicBezTo>
                <a:cubicBezTo>
                  <a:pt x="47615" y="1566"/>
                  <a:pt x="48965" y="1889"/>
                  <a:pt x="50336" y="1957"/>
                </a:cubicBezTo>
                <a:cubicBezTo>
                  <a:pt x="51489" y="2015"/>
                  <a:pt x="52631" y="2162"/>
                  <a:pt x="53763" y="2341"/>
                </a:cubicBezTo>
                <a:cubicBezTo>
                  <a:pt x="54605" y="2472"/>
                  <a:pt x="55458" y="2497"/>
                  <a:pt x="56290" y="2667"/>
                </a:cubicBezTo>
                <a:cubicBezTo>
                  <a:pt x="57332" y="2879"/>
                  <a:pt x="58390" y="2987"/>
                  <a:pt x="59428" y="3180"/>
                </a:cubicBezTo>
                <a:cubicBezTo>
                  <a:pt x="60165" y="3316"/>
                  <a:pt x="60928" y="3360"/>
                  <a:pt x="61647" y="3594"/>
                </a:cubicBezTo>
                <a:cubicBezTo>
                  <a:pt x="62527" y="3878"/>
                  <a:pt x="63457" y="3939"/>
                  <a:pt x="64334" y="4249"/>
                </a:cubicBezTo>
                <a:cubicBezTo>
                  <a:pt x="64687" y="4375"/>
                  <a:pt x="65082" y="4408"/>
                  <a:pt x="65453" y="4517"/>
                </a:cubicBezTo>
                <a:cubicBezTo>
                  <a:pt x="66414" y="4795"/>
                  <a:pt x="67402" y="4988"/>
                  <a:pt x="68339" y="5327"/>
                </a:cubicBezTo>
                <a:cubicBezTo>
                  <a:pt x="68732" y="5469"/>
                  <a:pt x="69130" y="5661"/>
                  <a:pt x="69516" y="5844"/>
                </a:cubicBezTo>
                <a:cubicBezTo>
                  <a:pt x="69850" y="6004"/>
                  <a:pt x="70184" y="6150"/>
                  <a:pt x="70532" y="6277"/>
                </a:cubicBezTo>
                <a:cubicBezTo>
                  <a:pt x="70657" y="6321"/>
                  <a:pt x="70878" y="6372"/>
                  <a:pt x="70791" y="6595"/>
                </a:cubicBezTo>
                <a:cubicBezTo>
                  <a:pt x="70758" y="6680"/>
                  <a:pt x="70718" y="6708"/>
                  <a:pt x="70674" y="6708"/>
                </a:cubicBezTo>
                <a:cubicBezTo>
                  <a:pt x="70600" y="6708"/>
                  <a:pt x="70516" y="6626"/>
                  <a:pt x="70446" y="6606"/>
                </a:cubicBezTo>
                <a:cubicBezTo>
                  <a:pt x="69507" y="6344"/>
                  <a:pt x="68579" y="6035"/>
                  <a:pt x="67608" y="5900"/>
                </a:cubicBezTo>
                <a:cubicBezTo>
                  <a:pt x="67541" y="5891"/>
                  <a:pt x="67469" y="5880"/>
                  <a:pt x="67398" y="5880"/>
                </a:cubicBezTo>
                <a:cubicBezTo>
                  <a:pt x="67268" y="5880"/>
                  <a:pt x="67139" y="5918"/>
                  <a:pt x="67037" y="6075"/>
                </a:cubicBezTo>
                <a:cubicBezTo>
                  <a:pt x="67625" y="6313"/>
                  <a:pt x="68254" y="6345"/>
                  <a:pt x="68834" y="6544"/>
                </a:cubicBezTo>
                <a:cubicBezTo>
                  <a:pt x="69301" y="6703"/>
                  <a:pt x="69770" y="6845"/>
                  <a:pt x="70253" y="6932"/>
                </a:cubicBezTo>
                <a:cubicBezTo>
                  <a:pt x="70526" y="6981"/>
                  <a:pt x="70467" y="7134"/>
                  <a:pt x="70373" y="7307"/>
                </a:cubicBezTo>
                <a:cubicBezTo>
                  <a:pt x="70307" y="7430"/>
                  <a:pt x="70294" y="7568"/>
                  <a:pt x="70148" y="7568"/>
                </a:cubicBezTo>
                <a:cubicBezTo>
                  <a:pt x="70105" y="7568"/>
                  <a:pt x="70050" y="7556"/>
                  <a:pt x="69980" y="7528"/>
                </a:cubicBezTo>
                <a:cubicBezTo>
                  <a:pt x="69501" y="7339"/>
                  <a:pt x="69021" y="7139"/>
                  <a:pt x="68511" y="7019"/>
                </a:cubicBezTo>
                <a:cubicBezTo>
                  <a:pt x="67962" y="6890"/>
                  <a:pt x="67441" y="6655"/>
                  <a:pt x="66794" y="6559"/>
                </a:cubicBezTo>
                <a:lnTo>
                  <a:pt x="66794" y="6559"/>
                </a:lnTo>
                <a:cubicBezTo>
                  <a:pt x="67069" y="6881"/>
                  <a:pt x="67420" y="6863"/>
                  <a:pt x="67691" y="6948"/>
                </a:cubicBezTo>
                <a:cubicBezTo>
                  <a:pt x="68314" y="7145"/>
                  <a:pt x="68877" y="7486"/>
                  <a:pt x="69510" y="7653"/>
                </a:cubicBezTo>
                <a:cubicBezTo>
                  <a:pt x="69621" y="7682"/>
                  <a:pt x="69905" y="7771"/>
                  <a:pt x="69744" y="8061"/>
                </a:cubicBezTo>
                <a:cubicBezTo>
                  <a:pt x="69648" y="8233"/>
                  <a:pt x="69612" y="8458"/>
                  <a:pt x="69412" y="8458"/>
                </a:cubicBezTo>
                <a:cubicBezTo>
                  <a:pt x="69360" y="8458"/>
                  <a:pt x="69296" y="8442"/>
                  <a:pt x="69218" y="8406"/>
                </a:cubicBezTo>
                <a:cubicBezTo>
                  <a:pt x="68566" y="8110"/>
                  <a:pt x="67881" y="7885"/>
                  <a:pt x="67181" y="7754"/>
                </a:cubicBezTo>
                <a:cubicBezTo>
                  <a:pt x="66443" y="7616"/>
                  <a:pt x="65728" y="7346"/>
                  <a:pt x="64956" y="7346"/>
                </a:cubicBezTo>
                <a:cubicBezTo>
                  <a:pt x="64953" y="7346"/>
                  <a:pt x="64949" y="7346"/>
                  <a:pt x="64946" y="7346"/>
                </a:cubicBezTo>
                <a:cubicBezTo>
                  <a:pt x="65424" y="7646"/>
                  <a:pt x="65962" y="7837"/>
                  <a:pt x="66497" y="7934"/>
                </a:cubicBezTo>
                <a:cubicBezTo>
                  <a:pt x="67315" y="8082"/>
                  <a:pt x="68056" y="8441"/>
                  <a:pt x="68848" y="8652"/>
                </a:cubicBezTo>
                <a:cubicBezTo>
                  <a:pt x="68994" y="8691"/>
                  <a:pt x="69129" y="8778"/>
                  <a:pt x="68926" y="8960"/>
                </a:cubicBezTo>
                <a:cubicBezTo>
                  <a:pt x="68789" y="9082"/>
                  <a:pt x="68554" y="9151"/>
                  <a:pt x="68591" y="9410"/>
                </a:cubicBezTo>
                <a:cubicBezTo>
                  <a:pt x="68573" y="9412"/>
                  <a:pt x="68556" y="9412"/>
                  <a:pt x="68538" y="9412"/>
                </a:cubicBezTo>
                <a:cubicBezTo>
                  <a:pt x="68322" y="9412"/>
                  <a:pt x="68125" y="9327"/>
                  <a:pt x="67927" y="9258"/>
                </a:cubicBezTo>
                <a:cubicBezTo>
                  <a:pt x="66984" y="8932"/>
                  <a:pt x="66040" y="8610"/>
                  <a:pt x="65068" y="8383"/>
                </a:cubicBezTo>
                <a:cubicBezTo>
                  <a:pt x="65052" y="8379"/>
                  <a:pt x="65035" y="8377"/>
                  <a:pt x="65017" y="8377"/>
                </a:cubicBezTo>
                <a:cubicBezTo>
                  <a:pt x="64956" y="8377"/>
                  <a:pt x="64888" y="8403"/>
                  <a:pt x="64799" y="8476"/>
                </a:cubicBezTo>
                <a:cubicBezTo>
                  <a:pt x="65209" y="8651"/>
                  <a:pt x="65614" y="8838"/>
                  <a:pt x="66030" y="8996"/>
                </a:cubicBezTo>
                <a:cubicBezTo>
                  <a:pt x="66590" y="9211"/>
                  <a:pt x="67160" y="9399"/>
                  <a:pt x="67722" y="9608"/>
                </a:cubicBezTo>
                <a:cubicBezTo>
                  <a:pt x="67822" y="9646"/>
                  <a:pt x="68060" y="9702"/>
                  <a:pt x="67966" y="9795"/>
                </a:cubicBezTo>
                <a:cubicBezTo>
                  <a:pt x="67820" y="9939"/>
                  <a:pt x="67924" y="10278"/>
                  <a:pt x="67639" y="10278"/>
                </a:cubicBezTo>
                <a:cubicBezTo>
                  <a:pt x="67629" y="10278"/>
                  <a:pt x="67618" y="10277"/>
                  <a:pt x="67606" y="10276"/>
                </a:cubicBezTo>
                <a:cubicBezTo>
                  <a:pt x="67369" y="10255"/>
                  <a:pt x="67126" y="10253"/>
                  <a:pt x="66898" y="10142"/>
                </a:cubicBezTo>
                <a:cubicBezTo>
                  <a:pt x="65842" y="9626"/>
                  <a:pt x="64663" y="9586"/>
                  <a:pt x="63548" y="9274"/>
                </a:cubicBezTo>
                <a:lnTo>
                  <a:pt x="63548" y="9274"/>
                </a:lnTo>
                <a:cubicBezTo>
                  <a:pt x="63998" y="9686"/>
                  <a:pt x="64580" y="9783"/>
                  <a:pt x="65127" y="9966"/>
                </a:cubicBezTo>
                <a:cubicBezTo>
                  <a:pt x="65773" y="10183"/>
                  <a:pt x="66415" y="10411"/>
                  <a:pt x="67058" y="10636"/>
                </a:cubicBezTo>
                <a:cubicBezTo>
                  <a:pt x="67141" y="10666"/>
                  <a:pt x="67178" y="10727"/>
                  <a:pt x="67153" y="10822"/>
                </a:cubicBezTo>
                <a:cubicBezTo>
                  <a:pt x="67125" y="10922"/>
                  <a:pt x="66324" y="11702"/>
                  <a:pt x="66212" y="11702"/>
                </a:cubicBezTo>
                <a:cubicBezTo>
                  <a:pt x="66209" y="11702"/>
                  <a:pt x="66207" y="11701"/>
                  <a:pt x="66205" y="11700"/>
                </a:cubicBezTo>
                <a:cubicBezTo>
                  <a:pt x="65900" y="11549"/>
                  <a:pt x="65581" y="11441"/>
                  <a:pt x="65259" y="11333"/>
                </a:cubicBezTo>
                <a:cubicBezTo>
                  <a:pt x="64494" y="11074"/>
                  <a:pt x="63731" y="10806"/>
                  <a:pt x="62903" y="10806"/>
                </a:cubicBezTo>
                <a:cubicBezTo>
                  <a:pt x="62868" y="10806"/>
                  <a:pt x="62832" y="10806"/>
                  <a:pt x="62797" y="10807"/>
                </a:cubicBezTo>
                <a:cubicBezTo>
                  <a:pt x="63826" y="11326"/>
                  <a:pt x="64978" y="11555"/>
                  <a:pt x="65989" y="12172"/>
                </a:cubicBezTo>
                <a:cubicBezTo>
                  <a:pt x="65776" y="12361"/>
                  <a:pt x="65524" y="12540"/>
                  <a:pt x="65452" y="12865"/>
                </a:cubicBezTo>
                <a:cubicBezTo>
                  <a:pt x="65432" y="12953"/>
                  <a:pt x="65367" y="12997"/>
                  <a:pt x="65270" y="12997"/>
                </a:cubicBezTo>
                <a:cubicBezTo>
                  <a:pt x="65235" y="12997"/>
                  <a:pt x="65195" y="12991"/>
                  <a:pt x="65152" y="12980"/>
                </a:cubicBezTo>
                <a:cubicBezTo>
                  <a:pt x="64604" y="12838"/>
                  <a:pt x="64065" y="12660"/>
                  <a:pt x="63542" y="12446"/>
                </a:cubicBezTo>
                <a:cubicBezTo>
                  <a:pt x="63097" y="12262"/>
                  <a:pt x="62560" y="12345"/>
                  <a:pt x="62192" y="11974"/>
                </a:cubicBezTo>
                <a:cubicBezTo>
                  <a:pt x="62153" y="11935"/>
                  <a:pt x="62116" y="11921"/>
                  <a:pt x="62080" y="11921"/>
                </a:cubicBezTo>
                <a:cubicBezTo>
                  <a:pt x="61997" y="11921"/>
                  <a:pt x="61917" y="11992"/>
                  <a:pt x="61828" y="11992"/>
                </a:cubicBezTo>
                <a:cubicBezTo>
                  <a:pt x="61817" y="11992"/>
                  <a:pt x="61806" y="11991"/>
                  <a:pt x="61795" y="11988"/>
                </a:cubicBezTo>
                <a:lnTo>
                  <a:pt x="61795" y="11988"/>
                </a:lnTo>
                <a:cubicBezTo>
                  <a:pt x="62179" y="12401"/>
                  <a:pt x="62711" y="12521"/>
                  <a:pt x="63184" y="12709"/>
                </a:cubicBezTo>
                <a:cubicBezTo>
                  <a:pt x="63785" y="12947"/>
                  <a:pt x="64363" y="13238"/>
                  <a:pt x="64972" y="13459"/>
                </a:cubicBezTo>
                <a:cubicBezTo>
                  <a:pt x="65256" y="13561"/>
                  <a:pt x="65419" y="13730"/>
                  <a:pt x="65409" y="14066"/>
                </a:cubicBezTo>
                <a:cubicBezTo>
                  <a:pt x="65404" y="14279"/>
                  <a:pt x="65478" y="14499"/>
                  <a:pt x="65547" y="14707"/>
                </a:cubicBezTo>
                <a:cubicBezTo>
                  <a:pt x="65574" y="14787"/>
                  <a:pt x="65684" y="14846"/>
                  <a:pt x="65586" y="14943"/>
                </a:cubicBezTo>
                <a:cubicBezTo>
                  <a:pt x="65544" y="14984"/>
                  <a:pt x="65497" y="15003"/>
                  <a:pt x="65449" y="15003"/>
                </a:cubicBezTo>
                <a:cubicBezTo>
                  <a:pt x="65408" y="15003"/>
                  <a:pt x="65366" y="14989"/>
                  <a:pt x="65325" y="14965"/>
                </a:cubicBezTo>
                <a:cubicBezTo>
                  <a:pt x="64759" y="14620"/>
                  <a:pt x="64067" y="14613"/>
                  <a:pt x="63494" y="14272"/>
                </a:cubicBezTo>
                <a:cubicBezTo>
                  <a:pt x="63429" y="14234"/>
                  <a:pt x="63355" y="14219"/>
                  <a:pt x="63274" y="14219"/>
                </a:cubicBezTo>
                <a:cubicBezTo>
                  <a:pt x="63136" y="14219"/>
                  <a:pt x="62979" y="14262"/>
                  <a:pt x="62814" y="14308"/>
                </a:cubicBezTo>
                <a:cubicBezTo>
                  <a:pt x="63815" y="14748"/>
                  <a:pt x="64771" y="15154"/>
                  <a:pt x="65713" y="15590"/>
                </a:cubicBezTo>
                <a:cubicBezTo>
                  <a:pt x="66043" y="15744"/>
                  <a:pt x="66332" y="15948"/>
                  <a:pt x="66273" y="16425"/>
                </a:cubicBezTo>
                <a:cubicBezTo>
                  <a:pt x="66254" y="16581"/>
                  <a:pt x="66490" y="16770"/>
                  <a:pt x="66679" y="17046"/>
                </a:cubicBezTo>
                <a:cubicBezTo>
                  <a:pt x="65459" y="16419"/>
                  <a:pt x="64299" y="15953"/>
                  <a:pt x="63074" y="15673"/>
                </a:cubicBezTo>
                <a:lnTo>
                  <a:pt x="63025" y="15800"/>
                </a:lnTo>
                <a:cubicBezTo>
                  <a:pt x="63777" y="16108"/>
                  <a:pt x="64545" y="16384"/>
                  <a:pt x="65279" y="16733"/>
                </a:cubicBezTo>
                <a:cubicBezTo>
                  <a:pt x="65917" y="17036"/>
                  <a:pt x="66752" y="17133"/>
                  <a:pt x="67016" y="17910"/>
                </a:cubicBezTo>
                <a:cubicBezTo>
                  <a:pt x="67126" y="18236"/>
                  <a:pt x="67445" y="18489"/>
                  <a:pt x="67379" y="18890"/>
                </a:cubicBezTo>
                <a:cubicBezTo>
                  <a:pt x="67363" y="18990"/>
                  <a:pt x="67448" y="19159"/>
                  <a:pt x="67614" y="19238"/>
                </a:cubicBezTo>
                <a:cubicBezTo>
                  <a:pt x="66081" y="18577"/>
                  <a:pt x="64636" y="17733"/>
                  <a:pt x="62896" y="17359"/>
                </a:cubicBezTo>
                <a:lnTo>
                  <a:pt x="62896" y="17359"/>
                </a:lnTo>
                <a:cubicBezTo>
                  <a:pt x="63189" y="17777"/>
                  <a:pt x="63573" y="17876"/>
                  <a:pt x="63897" y="18037"/>
                </a:cubicBezTo>
                <a:cubicBezTo>
                  <a:pt x="64856" y="18517"/>
                  <a:pt x="65886" y="18848"/>
                  <a:pt x="66734" y="19552"/>
                </a:cubicBezTo>
                <a:cubicBezTo>
                  <a:pt x="67007" y="19779"/>
                  <a:pt x="67358" y="19989"/>
                  <a:pt x="67668" y="20101"/>
                </a:cubicBezTo>
                <a:cubicBezTo>
                  <a:pt x="68152" y="20277"/>
                  <a:pt x="68042" y="20697"/>
                  <a:pt x="68227" y="20979"/>
                </a:cubicBezTo>
                <a:cubicBezTo>
                  <a:pt x="68264" y="21034"/>
                  <a:pt x="68331" y="21099"/>
                  <a:pt x="68376" y="21229"/>
                </a:cubicBezTo>
                <a:cubicBezTo>
                  <a:pt x="68067" y="21093"/>
                  <a:pt x="67741" y="21198"/>
                  <a:pt x="67515" y="20835"/>
                </a:cubicBezTo>
                <a:cubicBezTo>
                  <a:pt x="67412" y="20670"/>
                  <a:pt x="67047" y="20616"/>
                  <a:pt x="66804" y="20525"/>
                </a:cubicBezTo>
                <a:cubicBezTo>
                  <a:pt x="66348" y="20353"/>
                  <a:pt x="65856" y="20278"/>
                  <a:pt x="65426" y="20022"/>
                </a:cubicBezTo>
                <a:cubicBezTo>
                  <a:pt x="65281" y="19936"/>
                  <a:pt x="65186" y="19891"/>
                  <a:pt x="65095" y="19891"/>
                </a:cubicBezTo>
                <a:cubicBezTo>
                  <a:pt x="64986" y="19891"/>
                  <a:pt x="64883" y="19956"/>
                  <a:pt x="64707" y="20091"/>
                </a:cubicBezTo>
                <a:cubicBezTo>
                  <a:pt x="65298" y="20423"/>
                  <a:pt x="65901" y="20709"/>
                  <a:pt x="66499" y="21006"/>
                </a:cubicBezTo>
                <a:cubicBezTo>
                  <a:pt x="67185" y="21346"/>
                  <a:pt x="67900" y="21675"/>
                  <a:pt x="68480" y="22156"/>
                </a:cubicBezTo>
                <a:cubicBezTo>
                  <a:pt x="68874" y="22482"/>
                  <a:pt x="69175" y="23012"/>
                  <a:pt x="69158" y="23604"/>
                </a:cubicBezTo>
                <a:cubicBezTo>
                  <a:pt x="69152" y="23799"/>
                  <a:pt x="69042" y="23853"/>
                  <a:pt x="68919" y="23853"/>
                </a:cubicBezTo>
                <a:cubicBezTo>
                  <a:pt x="68851" y="23853"/>
                  <a:pt x="68779" y="23837"/>
                  <a:pt x="68718" y="23819"/>
                </a:cubicBezTo>
                <a:cubicBezTo>
                  <a:pt x="68389" y="23721"/>
                  <a:pt x="68093" y="23539"/>
                  <a:pt x="67732" y="23539"/>
                </a:cubicBezTo>
                <a:cubicBezTo>
                  <a:pt x="67683" y="23539"/>
                  <a:pt x="67632" y="23542"/>
                  <a:pt x="67580" y="23550"/>
                </a:cubicBezTo>
                <a:cubicBezTo>
                  <a:pt x="67571" y="23551"/>
                  <a:pt x="67561" y="23552"/>
                  <a:pt x="67552" y="23552"/>
                </a:cubicBezTo>
                <a:cubicBezTo>
                  <a:pt x="67336" y="23552"/>
                  <a:pt x="67259" y="23182"/>
                  <a:pt x="66993" y="23182"/>
                </a:cubicBezTo>
                <a:cubicBezTo>
                  <a:pt x="66981" y="23182"/>
                  <a:pt x="66969" y="23183"/>
                  <a:pt x="66956" y="23185"/>
                </a:cubicBezTo>
                <a:cubicBezTo>
                  <a:pt x="66956" y="23061"/>
                  <a:pt x="66910" y="23031"/>
                  <a:pt x="66849" y="23031"/>
                </a:cubicBezTo>
                <a:cubicBezTo>
                  <a:pt x="66800" y="23031"/>
                  <a:pt x="66741" y="23051"/>
                  <a:pt x="66691" y="23056"/>
                </a:cubicBezTo>
                <a:cubicBezTo>
                  <a:pt x="66649" y="23061"/>
                  <a:pt x="66610" y="23068"/>
                  <a:pt x="66575" y="23068"/>
                </a:cubicBezTo>
                <a:cubicBezTo>
                  <a:pt x="66505" y="23068"/>
                  <a:pt x="66455" y="23038"/>
                  <a:pt x="66453" y="22894"/>
                </a:cubicBezTo>
                <a:cubicBezTo>
                  <a:pt x="66451" y="22781"/>
                  <a:pt x="66413" y="22699"/>
                  <a:pt x="66341" y="22699"/>
                </a:cubicBezTo>
                <a:cubicBezTo>
                  <a:pt x="66297" y="22699"/>
                  <a:pt x="66241" y="22730"/>
                  <a:pt x="66172" y="22805"/>
                </a:cubicBezTo>
                <a:cubicBezTo>
                  <a:pt x="66138" y="22842"/>
                  <a:pt x="66109" y="22857"/>
                  <a:pt x="66084" y="22857"/>
                </a:cubicBezTo>
                <a:cubicBezTo>
                  <a:pt x="66028" y="22857"/>
                  <a:pt x="66000" y="22777"/>
                  <a:pt x="66002" y="22713"/>
                </a:cubicBezTo>
                <a:cubicBezTo>
                  <a:pt x="66011" y="22524"/>
                  <a:pt x="65895" y="22446"/>
                  <a:pt x="65779" y="22446"/>
                </a:cubicBezTo>
                <a:cubicBezTo>
                  <a:pt x="65751" y="22446"/>
                  <a:pt x="65723" y="22451"/>
                  <a:pt x="65697" y="22459"/>
                </a:cubicBezTo>
                <a:cubicBezTo>
                  <a:pt x="65637" y="22479"/>
                  <a:pt x="65581" y="22487"/>
                  <a:pt x="65530" y="22487"/>
                </a:cubicBezTo>
                <a:cubicBezTo>
                  <a:pt x="65256" y="22487"/>
                  <a:pt x="65089" y="22248"/>
                  <a:pt x="64902" y="22119"/>
                </a:cubicBezTo>
                <a:cubicBezTo>
                  <a:pt x="64680" y="21963"/>
                  <a:pt x="64484" y="21825"/>
                  <a:pt x="64210" y="21800"/>
                </a:cubicBezTo>
                <a:cubicBezTo>
                  <a:pt x="63863" y="21767"/>
                  <a:pt x="63595" y="21514"/>
                  <a:pt x="63302" y="21404"/>
                </a:cubicBezTo>
                <a:cubicBezTo>
                  <a:pt x="62883" y="21245"/>
                  <a:pt x="62452" y="21088"/>
                  <a:pt x="62035" y="20918"/>
                </a:cubicBezTo>
                <a:cubicBezTo>
                  <a:pt x="61161" y="20564"/>
                  <a:pt x="60245" y="20355"/>
                  <a:pt x="59365" y="20057"/>
                </a:cubicBezTo>
                <a:cubicBezTo>
                  <a:pt x="58840" y="19879"/>
                  <a:pt x="58279" y="19740"/>
                  <a:pt x="57754" y="19580"/>
                </a:cubicBezTo>
                <a:cubicBezTo>
                  <a:pt x="56920" y="19326"/>
                  <a:pt x="56047" y="19158"/>
                  <a:pt x="55205" y="18901"/>
                </a:cubicBezTo>
                <a:cubicBezTo>
                  <a:pt x="54674" y="18738"/>
                  <a:pt x="54122" y="18756"/>
                  <a:pt x="53585" y="18617"/>
                </a:cubicBezTo>
                <a:cubicBezTo>
                  <a:pt x="52960" y="18456"/>
                  <a:pt x="52327" y="18185"/>
                  <a:pt x="51705" y="18170"/>
                </a:cubicBezTo>
                <a:cubicBezTo>
                  <a:pt x="50941" y="18151"/>
                  <a:pt x="50228" y="17964"/>
                  <a:pt x="49495" y="17839"/>
                </a:cubicBezTo>
                <a:cubicBezTo>
                  <a:pt x="48492" y="17670"/>
                  <a:pt x="47488" y="17590"/>
                  <a:pt x="46470" y="17550"/>
                </a:cubicBezTo>
                <a:cubicBezTo>
                  <a:pt x="45508" y="17511"/>
                  <a:pt x="44544" y="17370"/>
                  <a:pt x="43577" y="17298"/>
                </a:cubicBezTo>
                <a:cubicBezTo>
                  <a:pt x="43506" y="17293"/>
                  <a:pt x="43436" y="17291"/>
                  <a:pt x="43366" y="17291"/>
                </a:cubicBezTo>
                <a:cubicBezTo>
                  <a:pt x="43093" y="17291"/>
                  <a:pt x="42821" y="17322"/>
                  <a:pt x="42550" y="17322"/>
                </a:cubicBezTo>
                <a:cubicBezTo>
                  <a:pt x="42368" y="17322"/>
                  <a:pt x="42187" y="17308"/>
                  <a:pt x="42005" y="17262"/>
                </a:cubicBezTo>
                <a:cubicBezTo>
                  <a:pt x="41753" y="17197"/>
                  <a:pt x="41499" y="17177"/>
                  <a:pt x="41245" y="17177"/>
                </a:cubicBezTo>
                <a:cubicBezTo>
                  <a:pt x="40839" y="17177"/>
                  <a:pt x="40431" y="17228"/>
                  <a:pt x="40023" y="17228"/>
                </a:cubicBezTo>
                <a:cubicBezTo>
                  <a:pt x="39926" y="17228"/>
                  <a:pt x="39829" y="17225"/>
                  <a:pt x="39732" y="17218"/>
                </a:cubicBezTo>
                <a:cubicBezTo>
                  <a:pt x="39549" y="17204"/>
                  <a:pt x="39364" y="17199"/>
                  <a:pt x="39180" y="17199"/>
                </a:cubicBezTo>
                <a:cubicBezTo>
                  <a:pt x="38414" y="17199"/>
                  <a:pt x="37643" y="17291"/>
                  <a:pt x="36875" y="17291"/>
                </a:cubicBezTo>
                <a:cubicBezTo>
                  <a:pt x="36859" y="17291"/>
                  <a:pt x="36843" y="17291"/>
                  <a:pt x="36827" y="17291"/>
                </a:cubicBezTo>
                <a:cubicBezTo>
                  <a:pt x="36176" y="17289"/>
                  <a:pt x="35519" y="17286"/>
                  <a:pt x="34871" y="17282"/>
                </a:cubicBezTo>
                <a:cubicBezTo>
                  <a:pt x="34847" y="17282"/>
                  <a:pt x="34824" y="17282"/>
                  <a:pt x="34801" y="17282"/>
                </a:cubicBezTo>
                <a:cubicBezTo>
                  <a:pt x="34299" y="17282"/>
                  <a:pt x="33780" y="17307"/>
                  <a:pt x="33270" y="17336"/>
                </a:cubicBezTo>
                <a:cubicBezTo>
                  <a:pt x="31958" y="17409"/>
                  <a:pt x="30648" y="17472"/>
                  <a:pt x="29336" y="17525"/>
                </a:cubicBezTo>
                <a:cubicBezTo>
                  <a:pt x="28507" y="17558"/>
                  <a:pt x="27679" y="17624"/>
                  <a:pt x="26852" y="17670"/>
                </a:cubicBezTo>
                <a:cubicBezTo>
                  <a:pt x="26310" y="17699"/>
                  <a:pt x="25746" y="17817"/>
                  <a:pt x="25190" y="17875"/>
                </a:cubicBezTo>
                <a:cubicBezTo>
                  <a:pt x="24082" y="17987"/>
                  <a:pt x="22971" y="18110"/>
                  <a:pt x="21896" y="18384"/>
                </a:cubicBezTo>
                <a:cubicBezTo>
                  <a:pt x="20828" y="18655"/>
                  <a:pt x="19744" y="18859"/>
                  <a:pt x="18672" y="19096"/>
                </a:cubicBezTo>
                <a:cubicBezTo>
                  <a:pt x="17470" y="19361"/>
                  <a:pt x="16290" y="19707"/>
                  <a:pt x="15118" y="20050"/>
                </a:cubicBezTo>
                <a:cubicBezTo>
                  <a:pt x="14216" y="20315"/>
                  <a:pt x="13287" y="20541"/>
                  <a:pt x="12421" y="20892"/>
                </a:cubicBezTo>
                <a:cubicBezTo>
                  <a:pt x="11576" y="21236"/>
                  <a:pt x="10724" y="21586"/>
                  <a:pt x="9873" y="21907"/>
                </a:cubicBezTo>
                <a:cubicBezTo>
                  <a:pt x="9349" y="22105"/>
                  <a:pt x="8817" y="22322"/>
                  <a:pt x="8293" y="22523"/>
                </a:cubicBezTo>
                <a:cubicBezTo>
                  <a:pt x="7727" y="22739"/>
                  <a:pt x="7144" y="22973"/>
                  <a:pt x="6628" y="23337"/>
                </a:cubicBezTo>
                <a:cubicBezTo>
                  <a:pt x="6246" y="23607"/>
                  <a:pt x="5788" y="23778"/>
                  <a:pt x="5363" y="23978"/>
                </a:cubicBezTo>
                <a:cubicBezTo>
                  <a:pt x="4839" y="24225"/>
                  <a:pt x="4331" y="24515"/>
                  <a:pt x="3778" y="24711"/>
                </a:cubicBezTo>
                <a:cubicBezTo>
                  <a:pt x="3554" y="24791"/>
                  <a:pt x="3385" y="24838"/>
                  <a:pt x="3248" y="24838"/>
                </a:cubicBezTo>
                <a:cubicBezTo>
                  <a:pt x="3050" y="24838"/>
                  <a:pt x="2915" y="24741"/>
                  <a:pt x="2768" y="24501"/>
                </a:cubicBezTo>
                <a:cubicBezTo>
                  <a:pt x="2634" y="24281"/>
                  <a:pt x="2818" y="23591"/>
                  <a:pt x="3065" y="23408"/>
                </a:cubicBezTo>
                <a:cubicBezTo>
                  <a:pt x="3553" y="23047"/>
                  <a:pt x="4113" y="22805"/>
                  <a:pt x="4629" y="22493"/>
                </a:cubicBezTo>
                <a:cubicBezTo>
                  <a:pt x="5136" y="22189"/>
                  <a:pt x="5665" y="21918"/>
                  <a:pt x="6203" y="21707"/>
                </a:cubicBezTo>
                <a:cubicBezTo>
                  <a:pt x="6996" y="21398"/>
                  <a:pt x="7690" y="20873"/>
                  <a:pt x="8619" y="20693"/>
                </a:cubicBezTo>
                <a:cubicBezTo>
                  <a:pt x="8486" y="20626"/>
                  <a:pt x="8365" y="20601"/>
                  <a:pt x="8253" y="20601"/>
                </a:cubicBezTo>
                <a:cubicBezTo>
                  <a:pt x="8038" y="20601"/>
                  <a:pt x="7859" y="20694"/>
                  <a:pt x="7698" y="20764"/>
                </a:cubicBezTo>
                <a:cubicBezTo>
                  <a:pt x="7221" y="20973"/>
                  <a:pt x="6725" y="21107"/>
                  <a:pt x="6228" y="21254"/>
                </a:cubicBezTo>
                <a:cubicBezTo>
                  <a:pt x="5854" y="21365"/>
                  <a:pt x="5540" y="21630"/>
                  <a:pt x="5159" y="21760"/>
                </a:cubicBezTo>
                <a:cubicBezTo>
                  <a:pt x="4530" y="21974"/>
                  <a:pt x="3965" y="22330"/>
                  <a:pt x="3392" y="22662"/>
                </a:cubicBezTo>
                <a:cubicBezTo>
                  <a:pt x="3346" y="22688"/>
                  <a:pt x="3281" y="22731"/>
                  <a:pt x="3221" y="22731"/>
                </a:cubicBezTo>
                <a:cubicBezTo>
                  <a:pt x="3192" y="22731"/>
                  <a:pt x="3165" y="22721"/>
                  <a:pt x="3140" y="22695"/>
                </a:cubicBezTo>
                <a:cubicBezTo>
                  <a:pt x="3103" y="22652"/>
                  <a:pt x="3116" y="22546"/>
                  <a:pt x="3132" y="22474"/>
                </a:cubicBezTo>
                <a:cubicBezTo>
                  <a:pt x="3211" y="22082"/>
                  <a:pt x="3423" y="21788"/>
                  <a:pt x="3780" y="21593"/>
                </a:cubicBezTo>
                <a:cubicBezTo>
                  <a:pt x="4619" y="21135"/>
                  <a:pt x="5399" y="20565"/>
                  <a:pt x="6299" y="20213"/>
                </a:cubicBezTo>
                <a:cubicBezTo>
                  <a:pt x="6499" y="20135"/>
                  <a:pt x="6716" y="20025"/>
                  <a:pt x="6869" y="19771"/>
                </a:cubicBezTo>
                <a:lnTo>
                  <a:pt x="6869" y="19771"/>
                </a:lnTo>
                <a:cubicBezTo>
                  <a:pt x="6307" y="19858"/>
                  <a:pt x="5837" y="20016"/>
                  <a:pt x="5394" y="20326"/>
                </a:cubicBezTo>
                <a:cubicBezTo>
                  <a:pt x="4899" y="20670"/>
                  <a:pt x="4260" y="20774"/>
                  <a:pt x="3807" y="21217"/>
                </a:cubicBezTo>
                <a:cubicBezTo>
                  <a:pt x="3798" y="21227"/>
                  <a:pt x="3785" y="21231"/>
                  <a:pt x="3771" y="21231"/>
                </a:cubicBezTo>
                <a:cubicBezTo>
                  <a:pt x="3703" y="21231"/>
                  <a:pt x="3598" y="21136"/>
                  <a:pt x="3631" y="21022"/>
                </a:cubicBezTo>
                <a:cubicBezTo>
                  <a:pt x="3761" y="20580"/>
                  <a:pt x="3865" y="20123"/>
                  <a:pt x="4056" y="19708"/>
                </a:cubicBezTo>
                <a:cubicBezTo>
                  <a:pt x="4224" y="19345"/>
                  <a:pt x="4667" y="19295"/>
                  <a:pt x="4985" y="19103"/>
                </a:cubicBezTo>
                <a:cubicBezTo>
                  <a:pt x="6229" y="18352"/>
                  <a:pt x="7603" y="17866"/>
                  <a:pt x="8900" y="17220"/>
                </a:cubicBezTo>
                <a:cubicBezTo>
                  <a:pt x="9205" y="17068"/>
                  <a:pt x="9548" y="17010"/>
                  <a:pt x="9854" y="16839"/>
                </a:cubicBezTo>
                <a:cubicBezTo>
                  <a:pt x="10004" y="16754"/>
                  <a:pt x="10077" y="16628"/>
                  <a:pt x="10187" y="16514"/>
                </a:cubicBezTo>
                <a:lnTo>
                  <a:pt x="10187" y="16514"/>
                </a:lnTo>
                <a:cubicBezTo>
                  <a:pt x="8248" y="17246"/>
                  <a:pt x="6284" y="17914"/>
                  <a:pt x="4424" y="19025"/>
                </a:cubicBezTo>
                <a:cubicBezTo>
                  <a:pt x="4468" y="18491"/>
                  <a:pt x="4503" y="18077"/>
                  <a:pt x="4987" y="17804"/>
                </a:cubicBezTo>
                <a:cubicBezTo>
                  <a:pt x="5728" y="17385"/>
                  <a:pt x="6476" y="16989"/>
                  <a:pt x="7278" y="16701"/>
                </a:cubicBezTo>
                <a:cubicBezTo>
                  <a:pt x="7481" y="16628"/>
                  <a:pt x="7702" y="16496"/>
                  <a:pt x="7828" y="16387"/>
                </a:cubicBezTo>
                <a:cubicBezTo>
                  <a:pt x="8181" y="16081"/>
                  <a:pt x="8641" y="16094"/>
                  <a:pt x="9005" y="15862"/>
                </a:cubicBezTo>
                <a:cubicBezTo>
                  <a:pt x="9083" y="15812"/>
                  <a:pt x="9204" y="15812"/>
                  <a:pt x="9170" y="15692"/>
                </a:cubicBezTo>
                <a:cubicBezTo>
                  <a:pt x="9151" y="15628"/>
                  <a:pt x="9103" y="15611"/>
                  <a:pt x="9050" y="15611"/>
                </a:cubicBezTo>
                <a:cubicBezTo>
                  <a:pt x="9005" y="15611"/>
                  <a:pt x="8958" y="15623"/>
                  <a:pt x="8923" y="15630"/>
                </a:cubicBezTo>
                <a:cubicBezTo>
                  <a:pt x="8460" y="15723"/>
                  <a:pt x="8024" y="15896"/>
                  <a:pt x="7596" y="16091"/>
                </a:cubicBezTo>
                <a:cubicBezTo>
                  <a:pt x="7114" y="16308"/>
                  <a:pt x="6621" y="16485"/>
                  <a:pt x="6104" y="16595"/>
                </a:cubicBezTo>
                <a:cubicBezTo>
                  <a:pt x="5888" y="16640"/>
                  <a:pt x="5815" y="16916"/>
                  <a:pt x="5578" y="16921"/>
                </a:cubicBezTo>
                <a:cubicBezTo>
                  <a:pt x="5517" y="16922"/>
                  <a:pt x="5443" y="16931"/>
                  <a:pt x="5378" y="16931"/>
                </a:cubicBezTo>
                <a:cubicBezTo>
                  <a:pt x="5316" y="16931"/>
                  <a:pt x="5260" y="16923"/>
                  <a:pt x="5228" y="16893"/>
                </a:cubicBezTo>
                <a:cubicBezTo>
                  <a:pt x="5123" y="16795"/>
                  <a:pt x="5256" y="16712"/>
                  <a:pt x="5337" y="16638"/>
                </a:cubicBezTo>
                <a:cubicBezTo>
                  <a:pt x="5379" y="16597"/>
                  <a:pt x="5405" y="16529"/>
                  <a:pt x="5417" y="16469"/>
                </a:cubicBezTo>
                <a:cubicBezTo>
                  <a:pt x="5650" y="15394"/>
                  <a:pt x="6507" y="15021"/>
                  <a:pt x="7400" y="14665"/>
                </a:cubicBezTo>
                <a:cubicBezTo>
                  <a:pt x="7984" y="14433"/>
                  <a:pt x="8546" y="14148"/>
                  <a:pt x="9105" y="13853"/>
                </a:cubicBezTo>
                <a:lnTo>
                  <a:pt x="9105" y="13853"/>
                </a:lnTo>
                <a:cubicBezTo>
                  <a:pt x="8057" y="13883"/>
                  <a:pt x="7142" y="14355"/>
                  <a:pt x="6142" y="14790"/>
                </a:cubicBezTo>
                <a:cubicBezTo>
                  <a:pt x="6296" y="14216"/>
                  <a:pt x="6653" y="13781"/>
                  <a:pt x="6694" y="13240"/>
                </a:cubicBezTo>
                <a:cubicBezTo>
                  <a:pt x="6700" y="13156"/>
                  <a:pt x="6803" y="13149"/>
                  <a:pt x="6885" y="13135"/>
                </a:cubicBezTo>
                <a:cubicBezTo>
                  <a:pt x="7609" y="13015"/>
                  <a:pt x="8215" y="12581"/>
                  <a:pt x="8905" y="12374"/>
                </a:cubicBezTo>
                <a:cubicBezTo>
                  <a:pt x="9513" y="12192"/>
                  <a:pt x="10007" y="11776"/>
                  <a:pt x="10633" y="11554"/>
                </a:cubicBezTo>
                <a:cubicBezTo>
                  <a:pt x="10519" y="11498"/>
                  <a:pt x="10409" y="11477"/>
                  <a:pt x="10302" y="11477"/>
                </a:cubicBezTo>
                <a:cubicBezTo>
                  <a:pt x="10007" y="11477"/>
                  <a:pt x="9739" y="11643"/>
                  <a:pt x="9488" y="11718"/>
                </a:cubicBezTo>
                <a:cubicBezTo>
                  <a:pt x="8584" y="11991"/>
                  <a:pt x="7708" y="12368"/>
                  <a:pt x="6827" y="12721"/>
                </a:cubicBezTo>
                <a:cubicBezTo>
                  <a:pt x="6733" y="12759"/>
                  <a:pt x="6651" y="12777"/>
                  <a:pt x="6581" y="12777"/>
                </a:cubicBezTo>
                <a:cubicBezTo>
                  <a:pt x="6375" y="12777"/>
                  <a:pt x="6273" y="12621"/>
                  <a:pt x="6246" y="12371"/>
                </a:cubicBezTo>
                <a:cubicBezTo>
                  <a:pt x="6220" y="12129"/>
                  <a:pt x="6102" y="11957"/>
                  <a:pt x="5907" y="11892"/>
                </a:cubicBezTo>
                <a:cubicBezTo>
                  <a:pt x="5777" y="11849"/>
                  <a:pt x="5710" y="11806"/>
                  <a:pt x="5705" y="11690"/>
                </a:cubicBezTo>
                <a:cubicBezTo>
                  <a:pt x="5699" y="11563"/>
                  <a:pt x="5841" y="11565"/>
                  <a:pt x="5911" y="11534"/>
                </a:cubicBezTo>
                <a:cubicBezTo>
                  <a:pt x="6463" y="11302"/>
                  <a:pt x="7045" y="11129"/>
                  <a:pt x="7574" y="10855"/>
                </a:cubicBezTo>
                <a:cubicBezTo>
                  <a:pt x="8082" y="10592"/>
                  <a:pt x="8682" y="10652"/>
                  <a:pt x="9169" y="10307"/>
                </a:cubicBezTo>
                <a:lnTo>
                  <a:pt x="9169" y="10307"/>
                </a:lnTo>
                <a:cubicBezTo>
                  <a:pt x="9087" y="10325"/>
                  <a:pt x="9004" y="10331"/>
                  <a:pt x="8922" y="10331"/>
                </a:cubicBezTo>
                <a:cubicBezTo>
                  <a:pt x="8742" y="10331"/>
                  <a:pt x="8562" y="10301"/>
                  <a:pt x="8389" y="10301"/>
                </a:cubicBezTo>
                <a:cubicBezTo>
                  <a:pt x="8290" y="10301"/>
                  <a:pt x="8194" y="10311"/>
                  <a:pt x="8100" y="10341"/>
                </a:cubicBezTo>
                <a:cubicBezTo>
                  <a:pt x="7216" y="10624"/>
                  <a:pt x="6317" y="10867"/>
                  <a:pt x="5462" y="11236"/>
                </a:cubicBezTo>
                <a:cubicBezTo>
                  <a:pt x="5350" y="11284"/>
                  <a:pt x="5239" y="11330"/>
                  <a:pt x="5140" y="11330"/>
                </a:cubicBezTo>
                <a:cubicBezTo>
                  <a:pt x="5027" y="11330"/>
                  <a:pt x="4928" y="11270"/>
                  <a:pt x="4861" y="11085"/>
                </a:cubicBezTo>
                <a:cubicBezTo>
                  <a:pt x="4856" y="11069"/>
                  <a:pt x="4849" y="11055"/>
                  <a:pt x="4839" y="11043"/>
                </a:cubicBezTo>
                <a:cubicBezTo>
                  <a:pt x="4514" y="10706"/>
                  <a:pt x="4524" y="10732"/>
                  <a:pt x="5025" y="10540"/>
                </a:cubicBezTo>
                <a:cubicBezTo>
                  <a:pt x="5499" y="10357"/>
                  <a:pt x="6019" y="10287"/>
                  <a:pt x="6446" y="9987"/>
                </a:cubicBezTo>
                <a:lnTo>
                  <a:pt x="6461" y="10001"/>
                </a:lnTo>
                <a:cubicBezTo>
                  <a:pt x="6379" y="9893"/>
                  <a:pt x="6355" y="9766"/>
                  <a:pt x="6228" y="9766"/>
                </a:cubicBezTo>
                <a:cubicBezTo>
                  <a:pt x="6173" y="9766"/>
                  <a:pt x="6099" y="9790"/>
                  <a:pt x="5992" y="9850"/>
                </a:cubicBezTo>
                <a:cubicBezTo>
                  <a:pt x="5767" y="9974"/>
                  <a:pt x="5455" y="10149"/>
                  <a:pt x="5124" y="10149"/>
                </a:cubicBezTo>
                <a:cubicBezTo>
                  <a:pt x="5069" y="10149"/>
                  <a:pt x="5013" y="10144"/>
                  <a:pt x="4956" y="10133"/>
                </a:cubicBezTo>
                <a:cubicBezTo>
                  <a:pt x="4945" y="10131"/>
                  <a:pt x="4933" y="10130"/>
                  <a:pt x="4921" y="10130"/>
                </a:cubicBezTo>
                <a:cubicBezTo>
                  <a:pt x="4846" y="10130"/>
                  <a:pt x="4757" y="10166"/>
                  <a:pt x="4696" y="10209"/>
                </a:cubicBezTo>
                <a:cubicBezTo>
                  <a:pt x="4557" y="10309"/>
                  <a:pt x="4437" y="10424"/>
                  <a:pt x="4257" y="10424"/>
                </a:cubicBezTo>
                <a:cubicBezTo>
                  <a:pt x="4226" y="10424"/>
                  <a:pt x="4193" y="10421"/>
                  <a:pt x="4158" y="10413"/>
                </a:cubicBezTo>
                <a:cubicBezTo>
                  <a:pt x="3846" y="10347"/>
                  <a:pt x="3619" y="10142"/>
                  <a:pt x="3399" y="9956"/>
                </a:cubicBezTo>
                <a:cubicBezTo>
                  <a:pt x="3150" y="9745"/>
                  <a:pt x="3511" y="9750"/>
                  <a:pt x="3581" y="9672"/>
                </a:cubicBezTo>
                <a:cubicBezTo>
                  <a:pt x="3707" y="9531"/>
                  <a:pt x="4137" y="9609"/>
                  <a:pt x="4027" y="9352"/>
                </a:cubicBezTo>
                <a:cubicBezTo>
                  <a:pt x="4001" y="9290"/>
                  <a:pt x="3958" y="9266"/>
                  <a:pt x="3906" y="9266"/>
                </a:cubicBezTo>
                <a:cubicBezTo>
                  <a:pt x="3776" y="9266"/>
                  <a:pt x="3589" y="9418"/>
                  <a:pt x="3473" y="9493"/>
                </a:cubicBezTo>
                <a:cubicBezTo>
                  <a:pt x="3352" y="9572"/>
                  <a:pt x="3250" y="9603"/>
                  <a:pt x="3158" y="9603"/>
                </a:cubicBezTo>
                <a:cubicBezTo>
                  <a:pt x="2891" y="9603"/>
                  <a:pt x="2724" y="9331"/>
                  <a:pt x="2510" y="9175"/>
                </a:cubicBezTo>
                <a:cubicBezTo>
                  <a:pt x="2327" y="9042"/>
                  <a:pt x="2262" y="8780"/>
                  <a:pt x="1911" y="8696"/>
                </a:cubicBezTo>
                <a:cubicBezTo>
                  <a:pt x="3651" y="8039"/>
                  <a:pt x="5295" y="7378"/>
                  <a:pt x="7020" y="6884"/>
                </a:cubicBezTo>
                <a:cubicBezTo>
                  <a:pt x="6873" y="6803"/>
                  <a:pt x="6800" y="6779"/>
                  <a:pt x="6723" y="6779"/>
                </a:cubicBezTo>
                <a:cubicBezTo>
                  <a:pt x="6644" y="6779"/>
                  <a:pt x="6562" y="6805"/>
                  <a:pt x="6391" y="6823"/>
                </a:cubicBezTo>
                <a:cubicBezTo>
                  <a:pt x="5584" y="6910"/>
                  <a:pt x="4810" y="7151"/>
                  <a:pt x="4058" y="7397"/>
                </a:cubicBezTo>
                <a:cubicBezTo>
                  <a:pt x="3410" y="7608"/>
                  <a:pt x="2711" y="7732"/>
                  <a:pt x="2120" y="8126"/>
                </a:cubicBezTo>
                <a:cubicBezTo>
                  <a:pt x="1978" y="8219"/>
                  <a:pt x="1817" y="8368"/>
                  <a:pt x="1651" y="8368"/>
                </a:cubicBezTo>
                <a:cubicBezTo>
                  <a:pt x="1563" y="8368"/>
                  <a:pt x="1474" y="8327"/>
                  <a:pt x="1384" y="8215"/>
                </a:cubicBezTo>
                <a:cubicBezTo>
                  <a:pt x="1167" y="7940"/>
                  <a:pt x="803" y="7671"/>
                  <a:pt x="1167" y="7238"/>
                </a:cubicBezTo>
                <a:cubicBezTo>
                  <a:pt x="1322" y="7053"/>
                  <a:pt x="1355" y="6831"/>
                  <a:pt x="1651" y="6694"/>
                </a:cubicBezTo>
                <a:cubicBezTo>
                  <a:pt x="2532" y="6282"/>
                  <a:pt x="3471" y="6042"/>
                  <a:pt x="4385" y="5750"/>
                </a:cubicBezTo>
                <a:cubicBezTo>
                  <a:pt x="5270" y="5467"/>
                  <a:pt x="6192" y="5268"/>
                  <a:pt x="7081" y="4980"/>
                </a:cubicBezTo>
                <a:cubicBezTo>
                  <a:pt x="8079" y="4656"/>
                  <a:pt x="9126" y="4542"/>
                  <a:pt x="10121" y="4241"/>
                </a:cubicBezTo>
                <a:cubicBezTo>
                  <a:pt x="11257" y="3896"/>
                  <a:pt x="12416" y="3650"/>
                  <a:pt x="13561" y="3353"/>
                </a:cubicBezTo>
                <a:cubicBezTo>
                  <a:pt x="14295" y="3161"/>
                  <a:pt x="15059" y="3049"/>
                  <a:pt x="15791" y="2866"/>
                </a:cubicBezTo>
                <a:cubicBezTo>
                  <a:pt x="16327" y="2731"/>
                  <a:pt x="16885" y="2618"/>
                  <a:pt x="17417" y="2519"/>
                </a:cubicBezTo>
                <a:cubicBezTo>
                  <a:pt x="18240" y="2366"/>
                  <a:pt x="19064" y="2190"/>
                  <a:pt x="19896" y="2066"/>
                </a:cubicBezTo>
                <a:cubicBezTo>
                  <a:pt x="21314" y="1853"/>
                  <a:pt x="22728" y="1622"/>
                  <a:pt x="24149" y="1426"/>
                </a:cubicBezTo>
                <a:cubicBezTo>
                  <a:pt x="25302" y="1266"/>
                  <a:pt x="26464" y="1134"/>
                  <a:pt x="27613" y="1081"/>
                </a:cubicBezTo>
                <a:cubicBezTo>
                  <a:pt x="29307" y="1006"/>
                  <a:pt x="31009" y="967"/>
                  <a:pt x="32708" y="945"/>
                </a:cubicBezTo>
                <a:cubicBezTo>
                  <a:pt x="32834" y="943"/>
                  <a:pt x="32960" y="942"/>
                  <a:pt x="33085" y="942"/>
                </a:cubicBezTo>
                <a:close/>
                <a:moveTo>
                  <a:pt x="34952" y="1"/>
                </a:moveTo>
                <a:cubicBezTo>
                  <a:pt x="34873" y="1"/>
                  <a:pt x="34796" y="8"/>
                  <a:pt x="34720" y="29"/>
                </a:cubicBezTo>
                <a:cubicBezTo>
                  <a:pt x="34560" y="72"/>
                  <a:pt x="34401" y="87"/>
                  <a:pt x="34243" y="87"/>
                </a:cubicBezTo>
                <a:cubicBezTo>
                  <a:pt x="33952" y="87"/>
                  <a:pt x="33664" y="38"/>
                  <a:pt x="33371" y="38"/>
                </a:cubicBezTo>
                <a:cubicBezTo>
                  <a:pt x="33254" y="38"/>
                  <a:pt x="33136" y="46"/>
                  <a:pt x="33017" y="68"/>
                </a:cubicBezTo>
                <a:cubicBezTo>
                  <a:pt x="32776" y="111"/>
                  <a:pt x="32518" y="125"/>
                  <a:pt x="32257" y="125"/>
                </a:cubicBezTo>
                <a:cubicBezTo>
                  <a:pt x="32021" y="125"/>
                  <a:pt x="31782" y="114"/>
                  <a:pt x="31549" y="102"/>
                </a:cubicBezTo>
                <a:cubicBezTo>
                  <a:pt x="31512" y="100"/>
                  <a:pt x="31475" y="100"/>
                  <a:pt x="31438" y="100"/>
                </a:cubicBezTo>
                <a:cubicBezTo>
                  <a:pt x="31084" y="100"/>
                  <a:pt x="30724" y="171"/>
                  <a:pt x="30374" y="171"/>
                </a:cubicBezTo>
                <a:cubicBezTo>
                  <a:pt x="30273" y="171"/>
                  <a:pt x="30173" y="165"/>
                  <a:pt x="30074" y="150"/>
                </a:cubicBezTo>
                <a:cubicBezTo>
                  <a:pt x="29872" y="118"/>
                  <a:pt x="29671" y="107"/>
                  <a:pt x="29471" y="107"/>
                </a:cubicBezTo>
                <a:cubicBezTo>
                  <a:pt x="29007" y="107"/>
                  <a:pt x="28546" y="168"/>
                  <a:pt x="28089" y="179"/>
                </a:cubicBezTo>
                <a:cubicBezTo>
                  <a:pt x="27488" y="192"/>
                  <a:pt x="26862" y="273"/>
                  <a:pt x="26249" y="337"/>
                </a:cubicBezTo>
                <a:cubicBezTo>
                  <a:pt x="25904" y="373"/>
                  <a:pt x="25567" y="417"/>
                  <a:pt x="25219" y="417"/>
                </a:cubicBezTo>
                <a:cubicBezTo>
                  <a:pt x="25124" y="417"/>
                  <a:pt x="25028" y="414"/>
                  <a:pt x="24931" y="406"/>
                </a:cubicBezTo>
                <a:cubicBezTo>
                  <a:pt x="24910" y="405"/>
                  <a:pt x="24888" y="404"/>
                  <a:pt x="24866" y="404"/>
                </a:cubicBezTo>
                <a:cubicBezTo>
                  <a:pt x="24562" y="404"/>
                  <a:pt x="24225" y="546"/>
                  <a:pt x="23903" y="611"/>
                </a:cubicBezTo>
                <a:cubicBezTo>
                  <a:pt x="23191" y="755"/>
                  <a:pt x="22440" y="636"/>
                  <a:pt x="21757" y="948"/>
                </a:cubicBezTo>
                <a:cubicBezTo>
                  <a:pt x="21585" y="1027"/>
                  <a:pt x="21406" y="1042"/>
                  <a:pt x="21225" y="1042"/>
                </a:cubicBezTo>
                <a:cubicBezTo>
                  <a:pt x="21111" y="1042"/>
                  <a:pt x="20997" y="1036"/>
                  <a:pt x="20883" y="1036"/>
                </a:cubicBezTo>
                <a:cubicBezTo>
                  <a:pt x="20734" y="1036"/>
                  <a:pt x="20586" y="1047"/>
                  <a:pt x="20442" y="1094"/>
                </a:cubicBezTo>
                <a:cubicBezTo>
                  <a:pt x="19531" y="1390"/>
                  <a:pt x="18584" y="1519"/>
                  <a:pt x="17639" y="1633"/>
                </a:cubicBezTo>
                <a:cubicBezTo>
                  <a:pt x="17300" y="1675"/>
                  <a:pt x="16985" y="1842"/>
                  <a:pt x="16625" y="1842"/>
                </a:cubicBezTo>
                <a:cubicBezTo>
                  <a:pt x="16540" y="1842"/>
                  <a:pt x="16453" y="1833"/>
                  <a:pt x="16363" y="1811"/>
                </a:cubicBezTo>
                <a:cubicBezTo>
                  <a:pt x="16355" y="1809"/>
                  <a:pt x="16346" y="1808"/>
                  <a:pt x="16335" y="1808"/>
                </a:cubicBezTo>
                <a:cubicBezTo>
                  <a:pt x="16193" y="1808"/>
                  <a:pt x="15836" y="1983"/>
                  <a:pt x="15590" y="2040"/>
                </a:cubicBezTo>
                <a:cubicBezTo>
                  <a:pt x="14531" y="2291"/>
                  <a:pt x="13464" y="2485"/>
                  <a:pt x="12423" y="2827"/>
                </a:cubicBezTo>
                <a:cubicBezTo>
                  <a:pt x="11687" y="3070"/>
                  <a:pt x="10887" y="3119"/>
                  <a:pt x="10142" y="3341"/>
                </a:cubicBezTo>
                <a:cubicBezTo>
                  <a:pt x="9647" y="3489"/>
                  <a:pt x="9136" y="3543"/>
                  <a:pt x="8643" y="3714"/>
                </a:cubicBezTo>
                <a:cubicBezTo>
                  <a:pt x="7881" y="3979"/>
                  <a:pt x="7091" y="4244"/>
                  <a:pt x="6317" y="4380"/>
                </a:cubicBezTo>
                <a:cubicBezTo>
                  <a:pt x="5755" y="4479"/>
                  <a:pt x="5305" y="4792"/>
                  <a:pt x="4756" y="4869"/>
                </a:cubicBezTo>
                <a:cubicBezTo>
                  <a:pt x="4392" y="4919"/>
                  <a:pt x="4058" y="5152"/>
                  <a:pt x="3699" y="5265"/>
                </a:cubicBezTo>
                <a:cubicBezTo>
                  <a:pt x="3203" y="5421"/>
                  <a:pt x="2706" y="5583"/>
                  <a:pt x="2212" y="5744"/>
                </a:cubicBezTo>
                <a:cubicBezTo>
                  <a:pt x="1377" y="6017"/>
                  <a:pt x="492" y="6268"/>
                  <a:pt x="183" y="7279"/>
                </a:cubicBezTo>
                <a:cubicBezTo>
                  <a:pt x="1" y="7873"/>
                  <a:pt x="302" y="9026"/>
                  <a:pt x="815" y="9244"/>
                </a:cubicBezTo>
                <a:cubicBezTo>
                  <a:pt x="1241" y="9425"/>
                  <a:pt x="1552" y="9735"/>
                  <a:pt x="1892" y="10005"/>
                </a:cubicBezTo>
                <a:cubicBezTo>
                  <a:pt x="2323" y="10347"/>
                  <a:pt x="2614" y="10856"/>
                  <a:pt x="3103" y="11134"/>
                </a:cubicBezTo>
                <a:cubicBezTo>
                  <a:pt x="3402" y="11304"/>
                  <a:pt x="3767" y="11552"/>
                  <a:pt x="3889" y="11751"/>
                </a:cubicBezTo>
                <a:cubicBezTo>
                  <a:pt x="4161" y="12190"/>
                  <a:pt x="4564" y="12300"/>
                  <a:pt x="4942" y="12499"/>
                </a:cubicBezTo>
                <a:cubicBezTo>
                  <a:pt x="5410" y="12747"/>
                  <a:pt x="5533" y="13034"/>
                  <a:pt x="5352" y="13571"/>
                </a:cubicBezTo>
                <a:cubicBezTo>
                  <a:pt x="5287" y="13762"/>
                  <a:pt x="5124" y="14023"/>
                  <a:pt x="5192" y="14133"/>
                </a:cubicBezTo>
                <a:cubicBezTo>
                  <a:pt x="5340" y="14366"/>
                  <a:pt x="5167" y="14478"/>
                  <a:pt x="5076" y="14536"/>
                </a:cubicBezTo>
                <a:cubicBezTo>
                  <a:pt x="4722" y="14765"/>
                  <a:pt x="4624" y="15057"/>
                  <a:pt x="4687" y="15464"/>
                </a:cubicBezTo>
                <a:cubicBezTo>
                  <a:pt x="4711" y="15624"/>
                  <a:pt x="4756" y="15906"/>
                  <a:pt x="4436" y="15906"/>
                </a:cubicBezTo>
                <a:cubicBezTo>
                  <a:pt x="4434" y="15906"/>
                  <a:pt x="4432" y="15906"/>
                  <a:pt x="4430" y="15906"/>
                </a:cubicBezTo>
                <a:cubicBezTo>
                  <a:pt x="4428" y="15906"/>
                  <a:pt x="4426" y="15906"/>
                  <a:pt x="4424" y="15906"/>
                </a:cubicBezTo>
                <a:cubicBezTo>
                  <a:pt x="4284" y="15906"/>
                  <a:pt x="4303" y="15993"/>
                  <a:pt x="4275" y="16083"/>
                </a:cubicBezTo>
                <a:cubicBezTo>
                  <a:pt x="4197" y="16337"/>
                  <a:pt x="4163" y="16643"/>
                  <a:pt x="3995" y="16821"/>
                </a:cubicBezTo>
                <a:cubicBezTo>
                  <a:pt x="3727" y="17110"/>
                  <a:pt x="3663" y="17490"/>
                  <a:pt x="3526" y="17809"/>
                </a:cubicBezTo>
                <a:cubicBezTo>
                  <a:pt x="3297" y="18342"/>
                  <a:pt x="3035" y="18883"/>
                  <a:pt x="2913" y="19454"/>
                </a:cubicBezTo>
                <a:cubicBezTo>
                  <a:pt x="2845" y="19774"/>
                  <a:pt x="2713" y="20051"/>
                  <a:pt x="2599" y="20345"/>
                </a:cubicBezTo>
                <a:cubicBezTo>
                  <a:pt x="2566" y="20432"/>
                  <a:pt x="2323" y="21160"/>
                  <a:pt x="2319" y="21229"/>
                </a:cubicBezTo>
                <a:cubicBezTo>
                  <a:pt x="2295" y="21554"/>
                  <a:pt x="1980" y="21902"/>
                  <a:pt x="2029" y="22083"/>
                </a:cubicBezTo>
                <a:cubicBezTo>
                  <a:pt x="2128" y="22453"/>
                  <a:pt x="1594" y="22653"/>
                  <a:pt x="1881" y="22988"/>
                </a:cubicBezTo>
                <a:cubicBezTo>
                  <a:pt x="1425" y="23319"/>
                  <a:pt x="1879" y="23843"/>
                  <a:pt x="1614" y="24176"/>
                </a:cubicBezTo>
                <a:cubicBezTo>
                  <a:pt x="1691" y="24632"/>
                  <a:pt x="1804" y="25014"/>
                  <a:pt x="2085" y="25360"/>
                </a:cubicBezTo>
                <a:cubicBezTo>
                  <a:pt x="2371" y="25707"/>
                  <a:pt x="2693" y="25868"/>
                  <a:pt x="3062" y="25868"/>
                </a:cubicBezTo>
                <a:cubicBezTo>
                  <a:pt x="3252" y="25868"/>
                  <a:pt x="3455" y="25825"/>
                  <a:pt x="3673" y="25743"/>
                </a:cubicBezTo>
                <a:cubicBezTo>
                  <a:pt x="4530" y="25422"/>
                  <a:pt x="5320" y="24963"/>
                  <a:pt x="6159" y="24605"/>
                </a:cubicBezTo>
                <a:cubicBezTo>
                  <a:pt x="6676" y="24385"/>
                  <a:pt x="7206" y="24138"/>
                  <a:pt x="7683" y="23850"/>
                </a:cubicBezTo>
                <a:cubicBezTo>
                  <a:pt x="8249" y="23511"/>
                  <a:pt x="8875" y="23357"/>
                  <a:pt x="9454" y="23070"/>
                </a:cubicBezTo>
                <a:cubicBezTo>
                  <a:pt x="10196" y="22704"/>
                  <a:pt x="11013" y="22489"/>
                  <a:pt x="11795" y="22204"/>
                </a:cubicBezTo>
                <a:cubicBezTo>
                  <a:pt x="12296" y="22022"/>
                  <a:pt x="12798" y="21843"/>
                  <a:pt x="13291" y="21641"/>
                </a:cubicBezTo>
                <a:cubicBezTo>
                  <a:pt x="13881" y="21400"/>
                  <a:pt x="14524" y="21332"/>
                  <a:pt x="15107" y="21128"/>
                </a:cubicBezTo>
                <a:cubicBezTo>
                  <a:pt x="15846" y="20870"/>
                  <a:pt x="16590" y="20636"/>
                  <a:pt x="17341" y="20428"/>
                </a:cubicBezTo>
                <a:cubicBezTo>
                  <a:pt x="17974" y="20251"/>
                  <a:pt x="18653" y="20221"/>
                  <a:pt x="19272" y="20011"/>
                </a:cubicBezTo>
                <a:cubicBezTo>
                  <a:pt x="19655" y="19880"/>
                  <a:pt x="20094" y="19720"/>
                  <a:pt x="20436" y="19682"/>
                </a:cubicBezTo>
                <a:cubicBezTo>
                  <a:pt x="21077" y="19611"/>
                  <a:pt x="21703" y="19453"/>
                  <a:pt x="22343" y="19390"/>
                </a:cubicBezTo>
                <a:cubicBezTo>
                  <a:pt x="22534" y="19371"/>
                  <a:pt x="22649" y="19215"/>
                  <a:pt x="22872" y="19215"/>
                </a:cubicBezTo>
                <a:cubicBezTo>
                  <a:pt x="22878" y="19215"/>
                  <a:pt x="22885" y="19215"/>
                  <a:pt x="22892" y="19216"/>
                </a:cubicBezTo>
                <a:cubicBezTo>
                  <a:pt x="22928" y="19217"/>
                  <a:pt x="22965" y="19218"/>
                  <a:pt x="23001" y="19218"/>
                </a:cubicBezTo>
                <a:cubicBezTo>
                  <a:pt x="23493" y="19218"/>
                  <a:pt x="23980" y="19081"/>
                  <a:pt x="24479" y="19048"/>
                </a:cubicBezTo>
                <a:cubicBezTo>
                  <a:pt x="25192" y="19001"/>
                  <a:pt x="25906" y="18893"/>
                  <a:pt x="26620" y="18819"/>
                </a:cubicBezTo>
                <a:cubicBezTo>
                  <a:pt x="26655" y="18815"/>
                  <a:pt x="26690" y="18814"/>
                  <a:pt x="26726" y="18814"/>
                </a:cubicBezTo>
                <a:cubicBezTo>
                  <a:pt x="26871" y="18814"/>
                  <a:pt x="27019" y="18838"/>
                  <a:pt x="27157" y="18838"/>
                </a:cubicBezTo>
                <a:cubicBezTo>
                  <a:pt x="27253" y="18838"/>
                  <a:pt x="27344" y="18826"/>
                  <a:pt x="27426" y="18786"/>
                </a:cubicBezTo>
                <a:cubicBezTo>
                  <a:pt x="27816" y="18592"/>
                  <a:pt x="28269" y="18609"/>
                  <a:pt x="28624" y="18599"/>
                </a:cubicBezTo>
                <a:cubicBezTo>
                  <a:pt x="29619" y="18570"/>
                  <a:pt x="30613" y="18478"/>
                  <a:pt x="31606" y="18423"/>
                </a:cubicBezTo>
                <a:cubicBezTo>
                  <a:pt x="31630" y="18422"/>
                  <a:pt x="31653" y="18421"/>
                  <a:pt x="31676" y="18421"/>
                </a:cubicBezTo>
                <a:cubicBezTo>
                  <a:pt x="31971" y="18421"/>
                  <a:pt x="32247" y="18517"/>
                  <a:pt x="32540" y="18517"/>
                </a:cubicBezTo>
                <a:cubicBezTo>
                  <a:pt x="32599" y="18517"/>
                  <a:pt x="32659" y="18513"/>
                  <a:pt x="32720" y="18504"/>
                </a:cubicBezTo>
                <a:cubicBezTo>
                  <a:pt x="32890" y="18478"/>
                  <a:pt x="33049" y="18384"/>
                  <a:pt x="33229" y="18384"/>
                </a:cubicBezTo>
                <a:cubicBezTo>
                  <a:pt x="33269" y="18384"/>
                  <a:pt x="33309" y="18388"/>
                  <a:pt x="33350" y="18399"/>
                </a:cubicBezTo>
                <a:cubicBezTo>
                  <a:pt x="33635" y="18470"/>
                  <a:pt x="33926" y="18493"/>
                  <a:pt x="34216" y="18493"/>
                </a:cubicBezTo>
                <a:cubicBezTo>
                  <a:pt x="34625" y="18493"/>
                  <a:pt x="35035" y="18448"/>
                  <a:pt x="35431" y="18429"/>
                </a:cubicBezTo>
                <a:cubicBezTo>
                  <a:pt x="36126" y="18397"/>
                  <a:pt x="36837" y="18444"/>
                  <a:pt x="37548" y="18319"/>
                </a:cubicBezTo>
                <a:cubicBezTo>
                  <a:pt x="37713" y="18290"/>
                  <a:pt x="37884" y="18281"/>
                  <a:pt x="38058" y="18281"/>
                </a:cubicBezTo>
                <a:cubicBezTo>
                  <a:pt x="38411" y="18281"/>
                  <a:pt x="38778" y="18320"/>
                  <a:pt x="39141" y="18320"/>
                </a:cubicBezTo>
                <a:cubicBezTo>
                  <a:pt x="39201" y="18320"/>
                  <a:pt x="39261" y="18319"/>
                  <a:pt x="39321" y="18317"/>
                </a:cubicBezTo>
                <a:cubicBezTo>
                  <a:pt x="39444" y="18312"/>
                  <a:pt x="39568" y="18309"/>
                  <a:pt x="39692" y="18309"/>
                </a:cubicBezTo>
                <a:cubicBezTo>
                  <a:pt x="40171" y="18309"/>
                  <a:pt x="40651" y="18341"/>
                  <a:pt x="41130" y="18341"/>
                </a:cubicBezTo>
                <a:cubicBezTo>
                  <a:pt x="41500" y="18341"/>
                  <a:pt x="41870" y="18322"/>
                  <a:pt x="42240" y="18256"/>
                </a:cubicBezTo>
                <a:cubicBezTo>
                  <a:pt x="42244" y="18255"/>
                  <a:pt x="42248" y="18255"/>
                  <a:pt x="42253" y="18255"/>
                </a:cubicBezTo>
                <a:cubicBezTo>
                  <a:pt x="42290" y="18255"/>
                  <a:pt x="42333" y="18280"/>
                  <a:pt x="42369" y="18299"/>
                </a:cubicBezTo>
                <a:cubicBezTo>
                  <a:pt x="42586" y="18416"/>
                  <a:pt x="42813" y="18441"/>
                  <a:pt x="43042" y="18441"/>
                </a:cubicBezTo>
                <a:cubicBezTo>
                  <a:pt x="43221" y="18441"/>
                  <a:pt x="43402" y="18426"/>
                  <a:pt x="43582" y="18426"/>
                </a:cubicBezTo>
                <a:cubicBezTo>
                  <a:pt x="43707" y="18426"/>
                  <a:pt x="43832" y="18433"/>
                  <a:pt x="43955" y="18458"/>
                </a:cubicBezTo>
                <a:cubicBezTo>
                  <a:pt x="44227" y="18514"/>
                  <a:pt x="44508" y="18533"/>
                  <a:pt x="44791" y="18533"/>
                </a:cubicBezTo>
                <a:cubicBezTo>
                  <a:pt x="45033" y="18533"/>
                  <a:pt x="45277" y="18519"/>
                  <a:pt x="45516" y="18502"/>
                </a:cubicBezTo>
                <a:cubicBezTo>
                  <a:pt x="45538" y="18501"/>
                  <a:pt x="45559" y="18500"/>
                  <a:pt x="45580" y="18500"/>
                </a:cubicBezTo>
                <a:cubicBezTo>
                  <a:pt x="45932" y="18500"/>
                  <a:pt x="46263" y="18693"/>
                  <a:pt x="46601" y="18693"/>
                </a:cubicBezTo>
                <a:cubicBezTo>
                  <a:pt x="46694" y="18693"/>
                  <a:pt x="46787" y="18679"/>
                  <a:pt x="46881" y="18642"/>
                </a:cubicBezTo>
                <a:cubicBezTo>
                  <a:pt x="46961" y="18610"/>
                  <a:pt x="47038" y="18598"/>
                  <a:pt x="47112" y="18598"/>
                </a:cubicBezTo>
                <a:cubicBezTo>
                  <a:pt x="47331" y="18598"/>
                  <a:pt x="47528" y="18706"/>
                  <a:pt x="47713" y="18748"/>
                </a:cubicBezTo>
                <a:cubicBezTo>
                  <a:pt x="48424" y="18912"/>
                  <a:pt x="49152" y="18951"/>
                  <a:pt x="49864" y="19097"/>
                </a:cubicBezTo>
                <a:cubicBezTo>
                  <a:pt x="50579" y="19244"/>
                  <a:pt x="51340" y="19286"/>
                  <a:pt x="52039" y="19459"/>
                </a:cubicBezTo>
                <a:cubicBezTo>
                  <a:pt x="52720" y="19626"/>
                  <a:pt x="53424" y="19791"/>
                  <a:pt x="54104" y="19998"/>
                </a:cubicBezTo>
                <a:cubicBezTo>
                  <a:pt x="54933" y="20251"/>
                  <a:pt x="55811" y="20376"/>
                  <a:pt x="56661" y="20608"/>
                </a:cubicBezTo>
                <a:cubicBezTo>
                  <a:pt x="57619" y="20868"/>
                  <a:pt x="58582" y="21110"/>
                  <a:pt x="59526" y="21415"/>
                </a:cubicBezTo>
                <a:cubicBezTo>
                  <a:pt x="59836" y="21515"/>
                  <a:pt x="60206" y="21504"/>
                  <a:pt x="60452" y="21645"/>
                </a:cubicBezTo>
                <a:cubicBezTo>
                  <a:pt x="61308" y="22133"/>
                  <a:pt x="62287" y="22292"/>
                  <a:pt x="63151" y="22752"/>
                </a:cubicBezTo>
                <a:cubicBezTo>
                  <a:pt x="63859" y="23130"/>
                  <a:pt x="64670" y="23265"/>
                  <a:pt x="65360" y="23727"/>
                </a:cubicBezTo>
                <a:cubicBezTo>
                  <a:pt x="65906" y="24092"/>
                  <a:pt x="66592" y="24223"/>
                  <a:pt x="67120" y="24658"/>
                </a:cubicBezTo>
                <a:cubicBezTo>
                  <a:pt x="67235" y="24754"/>
                  <a:pt x="67420" y="24836"/>
                  <a:pt x="67569" y="24836"/>
                </a:cubicBezTo>
                <a:cubicBezTo>
                  <a:pt x="67591" y="24836"/>
                  <a:pt x="67613" y="24834"/>
                  <a:pt x="67634" y="24830"/>
                </a:cubicBezTo>
                <a:cubicBezTo>
                  <a:pt x="67718" y="24813"/>
                  <a:pt x="67800" y="24806"/>
                  <a:pt x="67880" y="24806"/>
                </a:cubicBezTo>
                <a:cubicBezTo>
                  <a:pt x="68221" y="24806"/>
                  <a:pt x="68531" y="24939"/>
                  <a:pt x="68799" y="25091"/>
                </a:cubicBezTo>
                <a:cubicBezTo>
                  <a:pt x="68919" y="25159"/>
                  <a:pt x="69025" y="25186"/>
                  <a:pt x="69122" y="25186"/>
                </a:cubicBezTo>
                <a:cubicBezTo>
                  <a:pt x="69313" y="25186"/>
                  <a:pt x="69465" y="25080"/>
                  <a:pt x="69614" y="24977"/>
                </a:cubicBezTo>
                <a:cubicBezTo>
                  <a:pt x="70219" y="24563"/>
                  <a:pt x="70411" y="23856"/>
                  <a:pt x="70100" y="23076"/>
                </a:cubicBezTo>
                <a:cubicBezTo>
                  <a:pt x="70014" y="22861"/>
                  <a:pt x="70128" y="22647"/>
                  <a:pt x="69990" y="22460"/>
                </a:cubicBezTo>
                <a:cubicBezTo>
                  <a:pt x="69542" y="21851"/>
                  <a:pt x="69482" y="21077"/>
                  <a:pt x="69123" y="20415"/>
                </a:cubicBezTo>
                <a:cubicBezTo>
                  <a:pt x="68886" y="19978"/>
                  <a:pt x="68848" y="19415"/>
                  <a:pt x="68591" y="18940"/>
                </a:cubicBezTo>
                <a:cubicBezTo>
                  <a:pt x="68373" y="18532"/>
                  <a:pt x="68287" y="18053"/>
                  <a:pt x="68077" y="17638"/>
                </a:cubicBezTo>
                <a:cubicBezTo>
                  <a:pt x="67855" y="17197"/>
                  <a:pt x="67679" y="16743"/>
                  <a:pt x="67496" y="16286"/>
                </a:cubicBezTo>
                <a:cubicBezTo>
                  <a:pt x="67340" y="15896"/>
                  <a:pt x="67187" y="15464"/>
                  <a:pt x="66929" y="15150"/>
                </a:cubicBezTo>
                <a:cubicBezTo>
                  <a:pt x="66611" y="14761"/>
                  <a:pt x="66497" y="14312"/>
                  <a:pt x="66317" y="13880"/>
                </a:cubicBezTo>
                <a:cubicBezTo>
                  <a:pt x="66252" y="13723"/>
                  <a:pt x="66271" y="13547"/>
                  <a:pt x="66411" y="13404"/>
                </a:cubicBezTo>
                <a:cubicBezTo>
                  <a:pt x="66703" y="13107"/>
                  <a:pt x="66996" y="12813"/>
                  <a:pt x="67268" y="12498"/>
                </a:cubicBezTo>
                <a:cubicBezTo>
                  <a:pt x="67567" y="12150"/>
                  <a:pt x="67900" y="11842"/>
                  <a:pt x="68229" y="11523"/>
                </a:cubicBezTo>
                <a:cubicBezTo>
                  <a:pt x="68562" y="11201"/>
                  <a:pt x="68808" y="10787"/>
                  <a:pt x="69141" y="10462"/>
                </a:cubicBezTo>
                <a:cubicBezTo>
                  <a:pt x="69742" y="9874"/>
                  <a:pt x="70341" y="9296"/>
                  <a:pt x="70865" y="8628"/>
                </a:cubicBezTo>
                <a:cubicBezTo>
                  <a:pt x="71055" y="8387"/>
                  <a:pt x="71183" y="8090"/>
                  <a:pt x="71403" y="7897"/>
                </a:cubicBezTo>
                <a:cubicBezTo>
                  <a:pt x="71728" y="7613"/>
                  <a:pt x="71878" y="7250"/>
                  <a:pt x="72010" y="6875"/>
                </a:cubicBezTo>
                <a:cubicBezTo>
                  <a:pt x="72132" y="6531"/>
                  <a:pt x="71916" y="5855"/>
                  <a:pt x="71665" y="5721"/>
                </a:cubicBezTo>
                <a:cubicBezTo>
                  <a:pt x="71329" y="5543"/>
                  <a:pt x="70978" y="5389"/>
                  <a:pt x="70642" y="5207"/>
                </a:cubicBezTo>
                <a:cubicBezTo>
                  <a:pt x="70301" y="5022"/>
                  <a:pt x="69986" y="4844"/>
                  <a:pt x="69567" y="4801"/>
                </a:cubicBezTo>
                <a:cubicBezTo>
                  <a:pt x="69131" y="4756"/>
                  <a:pt x="68718" y="4492"/>
                  <a:pt x="68291" y="4336"/>
                </a:cubicBezTo>
                <a:cubicBezTo>
                  <a:pt x="67820" y="4161"/>
                  <a:pt x="67286" y="4117"/>
                  <a:pt x="66852" y="3909"/>
                </a:cubicBezTo>
                <a:cubicBezTo>
                  <a:pt x="66145" y="3568"/>
                  <a:pt x="65366" y="3554"/>
                  <a:pt x="64639" y="3305"/>
                </a:cubicBezTo>
                <a:cubicBezTo>
                  <a:pt x="64144" y="3134"/>
                  <a:pt x="63540" y="3018"/>
                  <a:pt x="62960" y="2970"/>
                </a:cubicBezTo>
                <a:cubicBezTo>
                  <a:pt x="62285" y="2912"/>
                  <a:pt x="61646" y="2586"/>
                  <a:pt x="60951" y="2510"/>
                </a:cubicBezTo>
                <a:cubicBezTo>
                  <a:pt x="59888" y="2392"/>
                  <a:pt x="58824" y="2248"/>
                  <a:pt x="57771" y="2052"/>
                </a:cubicBezTo>
                <a:cubicBezTo>
                  <a:pt x="57139" y="1935"/>
                  <a:pt x="56489" y="1953"/>
                  <a:pt x="55866" y="1767"/>
                </a:cubicBezTo>
                <a:cubicBezTo>
                  <a:pt x="55597" y="1688"/>
                  <a:pt x="55321" y="1641"/>
                  <a:pt x="55042" y="1627"/>
                </a:cubicBezTo>
                <a:cubicBezTo>
                  <a:pt x="54460" y="1594"/>
                  <a:pt x="53885" y="1470"/>
                  <a:pt x="53302" y="1406"/>
                </a:cubicBezTo>
                <a:cubicBezTo>
                  <a:pt x="52746" y="1344"/>
                  <a:pt x="52193" y="1211"/>
                  <a:pt x="51631" y="1156"/>
                </a:cubicBezTo>
                <a:cubicBezTo>
                  <a:pt x="51606" y="1153"/>
                  <a:pt x="51582" y="1153"/>
                  <a:pt x="51557" y="1153"/>
                </a:cubicBezTo>
                <a:cubicBezTo>
                  <a:pt x="51493" y="1153"/>
                  <a:pt x="51430" y="1159"/>
                  <a:pt x="51363" y="1159"/>
                </a:cubicBezTo>
                <a:cubicBezTo>
                  <a:pt x="51322" y="1159"/>
                  <a:pt x="51280" y="1157"/>
                  <a:pt x="51236" y="1149"/>
                </a:cubicBezTo>
                <a:cubicBezTo>
                  <a:pt x="50673" y="1051"/>
                  <a:pt x="50099" y="917"/>
                  <a:pt x="49540" y="917"/>
                </a:cubicBezTo>
                <a:cubicBezTo>
                  <a:pt x="48875" y="917"/>
                  <a:pt x="48220" y="831"/>
                  <a:pt x="47576" y="738"/>
                </a:cubicBezTo>
                <a:cubicBezTo>
                  <a:pt x="46464" y="577"/>
                  <a:pt x="45344" y="575"/>
                  <a:pt x="44229" y="476"/>
                </a:cubicBezTo>
                <a:cubicBezTo>
                  <a:pt x="43021" y="369"/>
                  <a:pt x="41793" y="431"/>
                  <a:pt x="40590" y="221"/>
                </a:cubicBezTo>
                <a:cubicBezTo>
                  <a:pt x="40555" y="214"/>
                  <a:pt x="40521" y="212"/>
                  <a:pt x="40488" y="212"/>
                </a:cubicBezTo>
                <a:cubicBezTo>
                  <a:pt x="40289" y="212"/>
                  <a:pt x="40111" y="304"/>
                  <a:pt x="39924" y="304"/>
                </a:cubicBezTo>
                <a:cubicBezTo>
                  <a:pt x="39884" y="304"/>
                  <a:pt x="39843" y="300"/>
                  <a:pt x="39802" y="290"/>
                </a:cubicBezTo>
                <a:cubicBezTo>
                  <a:pt x="39150" y="126"/>
                  <a:pt x="38478" y="223"/>
                  <a:pt x="37816" y="131"/>
                </a:cubicBezTo>
                <a:cubicBezTo>
                  <a:pt x="37455" y="81"/>
                  <a:pt x="37087" y="57"/>
                  <a:pt x="36720" y="57"/>
                </a:cubicBezTo>
                <a:cubicBezTo>
                  <a:pt x="36456" y="57"/>
                  <a:pt x="36194" y="69"/>
                  <a:pt x="35934" y="92"/>
                </a:cubicBezTo>
                <a:cubicBezTo>
                  <a:pt x="35897" y="96"/>
                  <a:pt x="35860" y="97"/>
                  <a:pt x="35823" y="97"/>
                </a:cubicBezTo>
                <a:cubicBezTo>
                  <a:pt x="35523" y="97"/>
                  <a:pt x="35228" y="1"/>
                  <a:pt x="34952"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4000" kern="0">
              <a:solidFill>
                <a:srgbClr val="0C2B3F"/>
              </a:solidFill>
              <a:latin typeface="Times New Roman" panose="02020603050405020304" pitchFamily="18" charset="0"/>
              <a:cs typeface="Times New Roman" panose="02020603050405020304" pitchFamily="18" charset="0"/>
              <a:sym typeface="Arial"/>
            </a:endParaRPr>
          </a:p>
        </p:txBody>
      </p:sp>
      <p:sp>
        <p:nvSpPr>
          <p:cNvPr id="606" name="Google Shape;606;p25"/>
          <p:cNvSpPr/>
          <p:nvPr/>
        </p:nvSpPr>
        <p:spPr>
          <a:xfrm>
            <a:off x="40886" y="416856"/>
            <a:ext cx="1119116" cy="888949"/>
          </a:xfrm>
          <a:custGeom>
            <a:avLst/>
            <a:gdLst/>
            <a:ahLst/>
            <a:cxnLst/>
            <a:rect l="l" t="t" r="r" b="b"/>
            <a:pathLst>
              <a:path w="21541" h="20955" extrusionOk="0">
                <a:moveTo>
                  <a:pt x="10380" y="1271"/>
                </a:moveTo>
                <a:cubicBezTo>
                  <a:pt x="10686" y="1271"/>
                  <a:pt x="10990" y="1334"/>
                  <a:pt x="11297" y="1350"/>
                </a:cubicBezTo>
                <a:cubicBezTo>
                  <a:pt x="12423" y="1411"/>
                  <a:pt x="13557" y="1522"/>
                  <a:pt x="14572" y="2027"/>
                </a:cubicBezTo>
                <a:cubicBezTo>
                  <a:pt x="15560" y="2518"/>
                  <a:pt x="16321" y="3332"/>
                  <a:pt x="17086" y="4124"/>
                </a:cubicBezTo>
                <a:cubicBezTo>
                  <a:pt x="17666" y="4726"/>
                  <a:pt x="18177" y="5369"/>
                  <a:pt x="18616" y="6078"/>
                </a:cubicBezTo>
                <a:cubicBezTo>
                  <a:pt x="19101" y="6865"/>
                  <a:pt x="19596" y="7620"/>
                  <a:pt x="19750" y="8581"/>
                </a:cubicBezTo>
                <a:cubicBezTo>
                  <a:pt x="19984" y="10037"/>
                  <a:pt x="19926" y="11472"/>
                  <a:pt x="19568" y="12875"/>
                </a:cubicBezTo>
                <a:cubicBezTo>
                  <a:pt x="19371" y="13651"/>
                  <a:pt x="18939" y="14348"/>
                  <a:pt x="18455" y="15033"/>
                </a:cubicBezTo>
                <a:cubicBezTo>
                  <a:pt x="18082" y="15557"/>
                  <a:pt x="17590" y="16027"/>
                  <a:pt x="17332" y="16647"/>
                </a:cubicBezTo>
                <a:cubicBezTo>
                  <a:pt x="17210" y="16943"/>
                  <a:pt x="16847" y="17036"/>
                  <a:pt x="16614" y="17250"/>
                </a:cubicBezTo>
                <a:cubicBezTo>
                  <a:pt x="15995" y="17816"/>
                  <a:pt x="15281" y="18277"/>
                  <a:pt x="14489" y="18633"/>
                </a:cubicBezTo>
                <a:cubicBezTo>
                  <a:pt x="13772" y="18956"/>
                  <a:pt x="13062" y="19125"/>
                  <a:pt x="12286" y="19223"/>
                </a:cubicBezTo>
                <a:cubicBezTo>
                  <a:pt x="11373" y="19339"/>
                  <a:pt x="10481" y="19499"/>
                  <a:pt x="9544" y="19499"/>
                </a:cubicBezTo>
                <a:cubicBezTo>
                  <a:pt x="9530" y="19499"/>
                  <a:pt x="9516" y="19499"/>
                  <a:pt x="9502" y="19499"/>
                </a:cubicBezTo>
                <a:cubicBezTo>
                  <a:pt x="8528" y="19495"/>
                  <a:pt x="7621" y="19191"/>
                  <a:pt x="6670" y="19111"/>
                </a:cubicBezTo>
                <a:cubicBezTo>
                  <a:pt x="6220" y="19073"/>
                  <a:pt x="5757" y="18589"/>
                  <a:pt x="5403" y="18213"/>
                </a:cubicBezTo>
                <a:cubicBezTo>
                  <a:pt x="4823" y="17598"/>
                  <a:pt x="4264" y="16952"/>
                  <a:pt x="3708" y="16314"/>
                </a:cubicBezTo>
                <a:cubicBezTo>
                  <a:pt x="3264" y="15802"/>
                  <a:pt x="2848" y="15294"/>
                  <a:pt x="2569" y="14698"/>
                </a:cubicBezTo>
                <a:cubicBezTo>
                  <a:pt x="2024" y="13538"/>
                  <a:pt x="1460" y="12373"/>
                  <a:pt x="1384" y="11032"/>
                </a:cubicBezTo>
                <a:cubicBezTo>
                  <a:pt x="1371" y="10207"/>
                  <a:pt x="1572" y="9394"/>
                  <a:pt x="1807" y="8604"/>
                </a:cubicBezTo>
                <a:cubicBezTo>
                  <a:pt x="2086" y="7660"/>
                  <a:pt x="2432" y="6700"/>
                  <a:pt x="3043" y="5933"/>
                </a:cubicBezTo>
                <a:cubicBezTo>
                  <a:pt x="3694" y="5116"/>
                  <a:pt x="4208" y="4176"/>
                  <a:pt x="5135" y="3562"/>
                </a:cubicBezTo>
                <a:cubicBezTo>
                  <a:pt x="5513" y="3311"/>
                  <a:pt x="5827" y="2918"/>
                  <a:pt x="6252" y="2686"/>
                </a:cubicBezTo>
                <a:cubicBezTo>
                  <a:pt x="6882" y="2342"/>
                  <a:pt x="7511" y="2007"/>
                  <a:pt x="8226" y="1848"/>
                </a:cubicBezTo>
                <a:cubicBezTo>
                  <a:pt x="8759" y="1732"/>
                  <a:pt x="9282" y="1574"/>
                  <a:pt x="9791" y="1375"/>
                </a:cubicBezTo>
                <a:cubicBezTo>
                  <a:pt x="9990" y="1296"/>
                  <a:pt x="10185" y="1271"/>
                  <a:pt x="10380" y="1271"/>
                </a:cubicBezTo>
                <a:close/>
                <a:moveTo>
                  <a:pt x="10799" y="1"/>
                </a:moveTo>
                <a:cubicBezTo>
                  <a:pt x="10727" y="1"/>
                  <a:pt x="10655" y="13"/>
                  <a:pt x="10584" y="42"/>
                </a:cubicBezTo>
                <a:cubicBezTo>
                  <a:pt x="10009" y="278"/>
                  <a:pt x="9375" y="91"/>
                  <a:pt x="8808" y="317"/>
                </a:cubicBezTo>
                <a:cubicBezTo>
                  <a:pt x="8754" y="261"/>
                  <a:pt x="8708" y="240"/>
                  <a:pt x="8667" y="240"/>
                </a:cubicBezTo>
                <a:cubicBezTo>
                  <a:pt x="8575" y="240"/>
                  <a:pt x="8504" y="341"/>
                  <a:pt x="8416" y="390"/>
                </a:cubicBezTo>
                <a:cubicBezTo>
                  <a:pt x="8052" y="594"/>
                  <a:pt x="7699" y="853"/>
                  <a:pt x="7306" y="961"/>
                </a:cubicBezTo>
                <a:cubicBezTo>
                  <a:pt x="6103" y="1289"/>
                  <a:pt x="5153" y="2041"/>
                  <a:pt x="4241" y="2808"/>
                </a:cubicBezTo>
                <a:cubicBezTo>
                  <a:pt x="3275" y="3620"/>
                  <a:pt x="2469" y="4600"/>
                  <a:pt x="1773" y="5672"/>
                </a:cubicBezTo>
                <a:cubicBezTo>
                  <a:pt x="1011" y="6846"/>
                  <a:pt x="733" y="8177"/>
                  <a:pt x="353" y="9481"/>
                </a:cubicBezTo>
                <a:cubicBezTo>
                  <a:pt x="1" y="10694"/>
                  <a:pt x="427" y="11817"/>
                  <a:pt x="670" y="12973"/>
                </a:cubicBezTo>
                <a:cubicBezTo>
                  <a:pt x="755" y="13377"/>
                  <a:pt x="957" y="13705"/>
                  <a:pt x="1085" y="14072"/>
                </a:cubicBezTo>
                <a:cubicBezTo>
                  <a:pt x="1301" y="14691"/>
                  <a:pt x="1405" y="15338"/>
                  <a:pt x="1968" y="15786"/>
                </a:cubicBezTo>
                <a:cubicBezTo>
                  <a:pt x="2086" y="15880"/>
                  <a:pt x="2254" y="16065"/>
                  <a:pt x="2223" y="16275"/>
                </a:cubicBezTo>
                <a:cubicBezTo>
                  <a:pt x="2188" y="16525"/>
                  <a:pt x="2279" y="16645"/>
                  <a:pt x="2528" y="16654"/>
                </a:cubicBezTo>
                <a:cubicBezTo>
                  <a:pt x="2795" y="16663"/>
                  <a:pt x="2823" y="16922"/>
                  <a:pt x="2885" y="17076"/>
                </a:cubicBezTo>
                <a:cubicBezTo>
                  <a:pt x="3254" y="17993"/>
                  <a:pt x="3963" y="18664"/>
                  <a:pt x="4684" y="19241"/>
                </a:cubicBezTo>
                <a:cubicBezTo>
                  <a:pt x="5224" y="19675"/>
                  <a:pt x="5899" y="20012"/>
                  <a:pt x="6632" y="20218"/>
                </a:cubicBezTo>
                <a:cubicBezTo>
                  <a:pt x="7431" y="20443"/>
                  <a:pt x="8204" y="20761"/>
                  <a:pt x="9041" y="20827"/>
                </a:cubicBezTo>
                <a:cubicBezTo>
                  <a:pt x="9525" y="20864"/>
                  <a:pt x="10024" y="20954"/>
                  <a:pt x="10505" y="20954"/>
                </a:cubicBezTo>
                <a:cubicBezTo>
                  <a:pt x="10680" y="20954"/>
                  <a:pt x="10852" y="20943"/>
                  <a:pt x="11021" y="20912"/>
                </a:cubicBezTo>
                <a:cubicBezTo>
                  <a:pt x="12688" y="20610"/>
                  <a:pt x="14399" y="20410"/>
                  <a:pt x="15888" y="19478"/>
                </a:cubicBezTo>
                <a:cubicBezTo>
                  <a:pt x="16547" y="19067"/>
                  <a:pt x="17225" y="18662"/>
                  <a:pt x="17756" y="18104"/>
                </a:cubicBezTo>
                <a:cubicBezTo>
                  <a:pt x="18284" y="17549"/>
                  <a:pt x="18700" y="16886"/>
                  <a:pt x="19148" y="16258"/>
                </a:cubicBezTo>
                <a:cubicBezTo>
                  <a:pt x="19286" y="16061"/>
                  <a:pt x="19312" y="15753"/>
                  <a:pt x="19485" y="15619"/>
                </a:cubicBezTo>
                <a:cubicBezTo>
                  <a:pt x="20144" y="15106"/>
                  <a:pt x="20516" y="14343"/>
                  <a:pt x="20738" y="13647"/>
                </a:cubicBezTo>
                <a:cubicBezTo>
                  <a:pt x="21268" y="11996"/>
                  <a:pt x="21541" y="10298"/>
                  <a:pt x="21107" y="8513"/>
                </a:cubicBezTo>
                <a:cubicBezTo>
                  <a:pt x="20928" y="7778"/>
                  <a:pt x="20725" y="7011"/>
                  <a:pt x="20499" y="6310"/>
                </a:cubicBezTo>
                <a:cubicBezTo>
                  <a:pt x="20254" y="5548"/>
                  <a:pt x="19604" y="4869"/>
                  <a:pt x="19087" y="4197"/>
                </a:cubicBezTo>
                <a:cubicBezTo>
                  <a:pt x="18280" y="3147"/>
                  <a:pt x="17121" y="2454"/>
                  <a:pt x="16070" y="1659"/>
                </a:cubicBezTo>
                <a:cubicBezTo>
                  <a:pt x="15430" y="1174"/>
                  <a:pt x="14692" y="917"/>
                  <a:pt x="13946" y="677"/>
                </a:cubicBezTo>
                <a:cubicBezTo>
                  <a:pt x="13430" y="511"/>
                  <a:pt x="12993" y="167"/>
                  <a:pt x="12399" y="156"/>
                </a:cubicBezTo>
                <a:cubicBezTo>
                  <a:pt x="12394" y="156"/>
                  <a:pt x="12390" y="156"/>
                  <a:pt x="12386" y="156"/>
                </a:cubicBezTo>
                <a:cubicBezTo>
                  <a:pt x="12166" y="156"/>
                  <a:pt x="11974" y="273"/>
                  <a:pt x="11741" y="273"/>
                </a:cubicBezTo>
                <a:cubicBezTo>
                  <a:pt x="11665" y="273"/>
                  <a:pt x="11585" y="260"/>
                  <a:pt x="11497" y="227"/>
                </a:cubicBezTo>
                <a:cubicBezTo>
                  <a:pt x="11300" y="151"/>
                  <a:pt x="11052" y="1"/>
                  <a:pt x="10799"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4000" kern="0">
              <a:solidFill>
                <a:srgbClr val="0C2B3F"/>
              </a:solidFill>
              <a:latin typeface="Times New Roman" panose="02020603050405020304" pitchFamily="18" charset="0"/>
              <a:cs typeface="Times New Roman" panose="02020603050405020304" pitchFamily="18" charset="0"/>
              <a:sym typeface="Arial"/>
            </a:endParaRPr>
          </a:p>
        </p:txBody>
      </p:sp>
      <p:graphicFrame>
        <p:nvGraphicFramePr>
          <p:cNvPr id="2" name="Table 1">
            <a:extLst>
              <a:ext uri="{FF2B5EF4-FFF2-40B4-BE49-F238E27FC236}">
                <a16:creationId xmlns:a16="http://schemas.microsoft.com/office/drawing/2014/main" id="{5163A7EE-3ADD-478B-8A69-9E486EF94DAB}"/>
              </a:ext>
            </a:extLst>
          </p:cNvPr>
          <p:cNvGraphicFramePr>
            <a:graphicFrameLocks noGrp="1"/>
          </p:cNvGraphicFramePr>
          <p:nvPr>
            <p:extLst>
              <p:ext uri="{D42A27DB-BD31-4B8C-83A1-F6EECF244321}">
                <p14:modId xmlns:p14="http://schemas.microsoft.com/office/powerpoint/2010/main" val="2420892603"/>
              </p:ext>
            </p:extLst>
          </p:nvPr>
        </p:nvGraphicFramePr>
        <p:xfrm>
          <a:off x="573206" y="1668498"/>
          <a:ext cx="11177515" cy="4654932"/>
        </p:xfrm>
        <a:graphic>
          <a:graphicData uri="http://schemas.openxmlformats.org/drawingml/2006/table">
            <a:tbl>
              <a:tblPr firstRow="1" firstCol="1" bandRow="1"/>
              <a:tblGrid>
                <a:gridCol w="1710629">
                  <a:extLst>
                    <a:ext uri="{9D8B030D-6E8A-4147-A177-3AD203B41FA5}">
                      <a16:colId xmlns:a16="http://schemas.microsoft.com/office/drawing/2014/main" val="3158223693"/>
                    </a:ext>
                  </a:extLst>
                </a:gridCol>
                <a:gridCol w="2820428">
                  <a:extLst>
                    <a:ext uri="{9D8B030D-6E8A-4147-A177-3AD203B41FA5}">
                      <a16:colId xmlns:a16="http://schemas.microsoft.com/office/drawing/2014/main" val="2123629417"/>
                    </a:ext>
                  </a:extLst>
                </a:gridCol>
                <a:gridCol w="6646458">
                  <a:extLst>
                    <a:ext uri="{9D8B030D-6E8A-4147-A177-3AD203B41FA5}">
                      <a16:colId xmlns:a16="http://schemas.microsoft.com/office/drawing/2014/main" val="1526503725"/>
                    </a:ext>
                  </a:extLst>
                </a:gridCol>
              </a:tblGrid>
              <a:tr h="0">
                <a:tc rowSpan="2">
                  <a:txBody>
                    <a:bodyPr/>
                    <a:lstStyle/>
                    <a:p>
                      <a:pPr algn="ctr">
                        <a:lnSpc>
                          <a:spcPct val="120000"/>
                        </a:lnSpc>
                        <a:spcAft>
                          <a:spcPts val="800"/>
                        </a:spcAft>
                      </a:pPr>
                      <a:endParaRPr lang="vi-VN" sz="2400" b="1">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20000"/>
                        </a:lnSpc>
                        <a:spcAft>
                          <a:spcPts val="800"/>
                        </a:spcAft>
                      </a:pPr>
                      <a:endParaRPr lang="vi-VN" sz="2400" b="1">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20000"/>
                        </a:lnSpc>
                        <a:spcAft>
                          <a:spcPts val="800"/>
                        </a:spcAft>
                      </a:pPr>
                      <a:r>
                        <a:rPr lang="vi-VN" sz="2400" b="1">
                          <a:effectLst/>
                          <a:latin typeface="Times New Roman" panose="02020603050405020304" pitchFamily="18" charset="0"/>
                          <a:ea typeface="Calibri" panose="020F0502020204030204" pitchFamily="34" charset="0"/>
                          <a:cs typeface="Times New Roman" panose="02020603050405020304" pitchFamily="18" charset="0"/>
                        </a:rPr>
                        <a:t>Khái niệm</a:t>
                      </a:r>
                      <a:endParaRPr lang="vi-VN"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800"/>
                        </a:spcAft>
                      </a:pPr>
                      <a:endParaRPr lang="vi-VN" sz="2400" b="1">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20000"/>
                        </a:lnSpc>
                        <a:spcAft>
                          <a:spcPts val="800"/>
                        </a:spcAft>
                      </a:pPr>
                      <a:r>
                        <a:rPr lang="vi-VN" sz="2400" b="1">
                          <a:effectLst/>
                          <a:latin typeface="Times New Roman" panose="02020603050405020304" pitchFamily="18" charset="0"/>
                          <a:ea typeface="Calibri" panose="020F0502020204030204" pitchFamily="34" charset="0"/>
                          <a:cs typeface="Times New Roman" panose="02020603050405020304" pitchFamily="18" charset="0"/>
                        </a:rPr>
                        <a:t>STEM</a:t>
                      </a:r>
                      <a:endParaRPr lang="vi-VN"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indent="-342900">
                        <a:spcAft>
                          <a:spcPts val="600"/>
                        </a:spcAft>
                        <a:buFontTx/>
                        <a:buChar char="-"/>
                      </a:pPr>
                      <a:r>
                        <a:rPr lang="en-GB" sz="2400" i="1">
                          <a:effectLst/>
                          <a:latin typeface="Times New Roman" panose="02020603050405020304" pitchFamily="18" charset="0"/>
                          <a:ea typeface="Calibri" panose="020F0502020204030204" pitchFamily="34" charset="0"/>
                        </a:rPr>
                        <a:t>Là thuật ngữ dùng để chỉ các ngành </a:t>
                      </a:r>
                      <a:r>
                        <a:rPr lang="vi-VN" sz="2400" i="1">
                          <a:effectLst/>
                          <a:latin typeface="Times New Roman" panose="02020603050405020304" pitchFamily="18" charset="0"/>
                          <a:ea typeface="Calibri" panose="020F0502020204030204" pitchFamily="34" charset="0"/>
                        </a:rPr>
                        <a:t>học về</a:t>
                      </a:r>
                      <a:r>
                        <a:rPr lang="en-GB" sz="2400" i="1">
                          <a:effectLst/>
                          <a:latin typeface="Times New Roman" panose="02020603050405020304" pitchFamily="18" charset="0"/>
                          <a:ea typeface="Calibri" panose="020F0502020204030204" pitchFamily="34" charset="0"/>
                        </a:rPr>
                        <a:t> </a:t>
                      </a:r>
                      <a:endParaRPr lang="vi-VN" sz="2400" i="1">
                        <a:effectLst/>
                        <a:latin typeface="Times New Roman" panose="02020603050405020304" pitchFamily="18" charset="0"/>
                        <a:ea typeface="Calibri" panose="020F0502020204030204" pitchFamily="34" charset="0"/>
                        <a:cs typeface="+mn-cs"/>
                      </a:endParaRPr>
                    </a:p>
                    <a:p>
                      <a:pPr marL="0" indent="0">
                        <a:spcAft>
                          <a:spcPts val="600"/>
                        </a:spcAft>
                        <a:buFontTx/>
                        <a:buNone/>
                      </a:pPr>
                      <a:r>
                        <a:rPr lang="en-GB" sz="2400" i="1">
                          <a:effectLst/>
                          <a:latin typeface="Times New Roman" panose="02020603050405020304" pitchFamily="18" charset="0"/>
                          <a:cs typeface="Times New Roman" panose="02020603050405020304" pitchFamily="18" charset="0"/>
                        </a:rPr>
                        <a:t>Khoa học (Science), Công nghệ</a:t>
                      </a:r>
                      <a:r>
                        <a:rPr lang="vi-VN" sz="2400" i="1">
                          <a:effectLst/>
                          <a:latin typeface="Times New Roman" panose="02020603050405020304" pitchFamily="18" charset="0"/>
                          <a:cs typeface="Times New Roman" panose="02020603050405020304" pitchFamily="18" charset="0"/>
                        </a:rPr>
                        <a:t> </a:t>
                      </a:r>
                      <a:r>
                        <a:rPr lang="en-GB" sz="2400" i="1">
                          <a:effectLst/>
                          <a:latin typeface="Times New Roman" panose="02020603050405020304" pitchFamily="18" charset="0"/>
                          <a:cs typeface="Times New Roman" panose="02020603050405020304" pitchFamily="18" charset="0"/>
                        </a:rPr>
                        <a:t>(Technology), </a:t>
                      </a:r>
                      <a:endParaRPr lang="vi-VN" sz="2400" i="1">
                        <a:effectLst/>
                        <a:latin typeface="Times New Roman" panose="02020603050405020304" pitchFamily="18" charset="0"/>
                        <a:cs typeface="Times New Roman" panose="02020603050405020304" pitchFamily="18" charset="0"/>
                      </a:endParaRPr>
                    </a:p>
                    <a:p>
                      <a:pPr marL="0" indent="0">
                        <a:spcAft>
                          <a:spcPts val="600"/>
                        </a:spcAft>
                        <a:buFontTx/>
                        <a:buNone/>
                      </a:pPr>
                      <a:r>
                        <a:rPr lang="en-GB" sz="2400" i="1">
                          <a:effectLst/>
                          <a:latin typeface="Times New Roman" panose="02020603050405020304" pitchFamily="18" charset="0"/>
                          <a:cs typeface="Times New Roman" panose="02020603050405020304" pitchFamily="18" charset="0"/>
                        </a:rPr>
                        <a:t>Kĩ thuật (Engineering), và Toán học</a:t>
                      </a:r>
                      <a:r>
                        <a:rPr lang="en-GB" sz="2400" i="1">
                          <a:latin typeface="Times New Roman" panose="02020603050405020304" pitchFamily="18" charset="0"/>
                          <a:cs typeface="Times New Roman" panose="02020603050405020304" pitchFamily="18" charset="0"/>
                        </a:rPr>
                        <a:t> (Mathematics)</a:t>
                      </a:r>
                      <a:r>
                        <a:rPr lang="en-GB" sz="2400" i="1">
                          <a:effectLst/>
                          <a:latin typeface="Times New Roman" panose="02020603050405020304" pitchFamily="18" charset="0"/>
                          <a:ea typeface="Calibri" panose="020F0502020204030204" pitchFamily="34" charset="0"/>
                        </a:rPr>
                        <a:t>.</a:t>
                      </a:r>
                      <a:endParaRPr lang="vi-VN" sz="2400" i="1">
                        <a:effectLst/>
                        <a:latin typeface="Times New Roman" panose="02020603050405020304" pitchFamily="18" charset="0"/>
                        <a:ea typeface="Calibri" panose="020F0502020204030204" pitchFamily="34" charset="0"/>
                      </a:endParaRPr>
                    </a:p>
                    <a:p>
                      <a:pPr marL="0" indent="0">
                        <a:spcAft>
                          <a:spcPts val="600"/>
                        </a:spcAft>
                        <a:buFontTx/>
                        <a:buNone/>
                      </a:pPr>
                      <a:endParaRPr lang="vi-VN"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13824710"/>
                  </a:ext>
                </a:extLst>
              </a:tr>
              <a:tr h="180425">
                <a:tc vMerge="1">
                  <a:txBody>
                    <a:bodyPr/>
                    <a:lstStyle/>
                    <a:p>
                      <a:pPr algn="ctr">
                        <a:lnSpc>
                          <a:spcPct val="120000"/>
                        </a:lnSpc>
                        <a:spcAft>
                          <a:spcPts val="800"/>
                        </a:spcAft>
                      </a:pPr>
                      <a:endParaRPr lang="vi-VN"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800"/>
                        </a:spcAft>
                      </a:pPr>
                      <a:endParaRPr lang="vi-VN" sz="2400" b="1">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20000"/>
                        </a:lnSpc>
                        <a:spcAft>
                          <a:spcPts val="800"/>
                        </a:spcAft>
                      </a:pPr>
                      <a:r>
                        <a:rPr lang="vi-VN" sz="2400" b="1">
                          <a:effectLst/>
                          <a:latin typeface="Times New Roman" panose="02020603050405020304" pitchFamily="18" charset="0"/>
                          <a:ea typeface="Calibri" panose="020F0502020204030204" pitchFamily="34" charset="0"/>
                          <a:cs typeface="Times New Roman" panose="02020603050405020304" pitchFamily="18" charset="0"/>
                        </a:rPr>
                        <a:t>Nghề nghiệp STEM</a:t>
                      </a:r>
                      <a:endParaRPr lang="vi-VN"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indent="-342900" algn="just">
                        <a:lnSpc>
                          <a:spcPct val="120000"/>
                        </a:lnSpc>
                        <a:spcAft>
                          <a:spcPts val="800"/>
                        </a:spcAft>
                        <a:buFontTx/>
                        <a:buChar char="-"/>
                      </a:pPr>
                      <a:r>
                        <a:rPr lang="en-GB" sz="2400" i="1">
                          <a:effectLst/>
                          <a:latin typeface="Times New Roman" panose="02020603050405020304" pitchFamily="18" charset="0"/>
                          <a:ea typeface="Calibri" panose="020F0502020204030204" pitchFamily="34" charset="0"/>
                        </a:rPr>
                        <a:t>Là nghề nghiệp thuộc các lĩnh vực </a:t>
                      </a:r>
                      <a:endParaRPr lang="vi-VN" sz="2400" i="1">
                        <a:effectLst/>
                        <a:latin typeface="Times New Roman" panose="02020603050405020304" pitchFamily="18" charset="0"/>
                        <a:ea typeface="Calibri" panose="020F0502020204030204" pitchFamily="34" charset="0"/>
                      </a:endParaRPr>
                    </a:p>
                    <a:p>
                      <a:pPr marL="0" indent="0" algn="just">
                        <a:lnSpc>
                          <a:spcPct val="120000"/>
                        </a:lnSpc>
                        <a:spcAft>
                          <a:spcPts val="800"/>
                        </a:spcAft>
                        <a:buFontTx/>
                        <a:buNone/>
                      </a:pPr>
                      <a:r>
                        <a:rPr lang="en-GB" sz="2400" i="1">
                          <a:effectLst/>
                          <a:latin typeface="Times New Roman" panose="02020603050405020304" pitchFamily="18" charset="0"/>
                          <a:ea typeface="Calibri" panose="020F0502020204030204" pitchFamily="34" charset="0"/>
                        </a:rPr>
                        <a:t>Khoa học, Công nghệ, Kĩ thuật</a:t>
                      </a:r>
                      <a:r>
                        <a:rPr lang="vi-VN" sz="2400" i="1">
                          <a:effectLst/>
                          <a:latin typeface="Times New Roman" panose="02020603050405020304" pitchFamily="18" charset="0"/>
                          <a:ea typeface="Calibri" panose="020F0502020204030204" pitchFamily="34" charset="0"/>
                        </a:rPr>
                        <a:t> và</a:t>
                      </a:r>
                      <a:r>
                        <a:rPr lang="en-GB" sz="2400" i="1">
                          <a:effectLst/>
                          <a:latin typeface="Times New Roman" panose="02020603050405020304" pitchFamily="18" charset="0"/>
                          <a:ea typeface="Calibri" panose="020F0502020204030204" pitchFamily="34" charset="0"/>
                        </a:rPr>
                        <a:t> Toán học.</a:t>
                      </a:r>
                      <a:endParaRPr lang="vi-VN" sz="2400" i="1">
                        <a:effectLst/>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lnSpc>
                          <a:spcPct val="120000"/>
                        </a:lnSpc>
                        <a:spcAft>
                          <a:spcPts val="800"/>
                        </a:spcAft>
                        <a:buFontTx/>
                        <a:buChar char="-"/>
                      </a:pPr>
                      <a:endParaRPr lang="vi-VN"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71781436"/>
                  </a:ext>
                </a:extLst>
              </a:tr>
              <a:tr h="0">
                <a:tc gridSpan="2">
                  <a:txBody>
                    <a:bodyPr/>
                    <a:lstStyle/>
                    <a:p>
                      <a:pPr algn="just">
                        <a:lnSpc>
                          <a:spcPct val="120000"/>
                        </a:lnSpc>
                        <a:spcAft>
                          <a:spcPts val="800"/>
                        </a:spcAft>
                      </a:pPr>
                      <a:endParaRPr lang="vi-VN" sz="2400" b="1" i="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800"/>
                        </a:spcAft>
                      </a:pPr>
                      <a:r>
                        <a:rPr lang="vi-VN" sz="2400" b="1" i="0">
                          <a:effectLst/>
                          <a:latin typeface="Times New Roman" panose="02020603050405020304" pitchFamily="18" charset="0"/>
                          <a:ea typeface="Calibri" panose="020F0502020204030204" pitchFamily="34" charset="0"/>
                          <a:cs typeface="Times New Roman" panose="02020603050405020304" pitchFamily="18" charset="0"/>
                        </a:rPr>
                        <a:t>Ví dụ về nghề nghiệp STEM</a:t>
                      </a:r>
                    </a:p>
                    <a:p>
                      <a:pPr algn="just">
                        <a:lnSpc>
                          <a:spcPct val="120000"/>
                        </a:lnSpc>
                        <a:spcAft>
                          <a:spcPts val="800"/>
                        </a:spcAft>
                      </a:pPr>
                      <a:endParaRPr lang="vi-VN" sz="2400" b="1" i="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just">
                        <a:lnSpc>
                          <a:spcPct val="120000"/>
                        </a:lnSpc>
                        <a:spcAft>
                          <a:spcPts val="800"/>
                        </a:spcAft>
                      </a:pPr>
                      <a:endParaRPr lang="vi-VN"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0000"/>
                        </a:lnSpc>
                        <a:spcAft>
                          <a:spcPts val="800"/>
                        </a:spcAft>
                      </a:pPr>
                      <a:r>
                        <a:rPr lang="vi-VN" sz="2400" i="1">
                          <a:effectLst/>
                          <a:latin typeface="Times New Roman" panose="02020603050405020304" pitchFamily="18" charset="0"/>
                          <a:ea typeface="Calibri" panose="020F0502020204030204" pitchFamily="34" charset="0"/>
                          <a:cs typeface="Times New Roman" panose="02020603050405020304" pitchFamily="18" charset="0"/>
                        </a:rPr>
                        <a:t>Nhóm ngành về Công nghệ thông tin, y sinh, kĩ thuật, điện tử và truyền thông,…</a:t>
                      </a:r>
                    </a:p>
                    <a:p>
                      <a:pPr algn="just">
                        <a:lnSpc>
                          <a:spcPct val="120000"/>
                        </a:lnSpc>
                        <a:spcAft>
                          <a:spcPts val="800"/>
                        </a:spcAft>
                      </a:pPr>
                      <a:endParaRPr lang="vi-VN"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0743924"/>
                  </a:ext>
                </a:extLst>
              </a:tr>
            </a:tbl>
          </a:graphicData>
        </a:graphic>
      </p:graphicFrame>
      <p:sp>
        <p:nvSpPr>
          <p:cNvPr id="10" name="Text Box 8">
            <a:extLst>
              <a:ext uri="{FF2B5EF4-FFF2-40B4-BE49-F238E27FC236}">
                <a16:creationId xmlns:a16="http://schemas.microsoft.com/office/drawing/2014/main" id="{0DDD8A09-84A5-4D0D-8B8C-E1E8965E192A}"/>
              </a:ext>
            </a:extLst>
          </p:cNvPr>
          <p:cNvSpPr txBox="1">
            <a:spLocks noChangeArrowheads="1"/>
          </p:cNvSpPr>
          <p:nvPr/>
        </p:nvSpPr>
        <p:spPr bwMode="auto">
          <a:xfrm>
            <a:off x="1706122" y="1046210"/>
            <a:ext cx="830990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rebuchet MS" panose="020B0603020202020204" pitchFamily="34" charset="0"/>
                <a:cs typeface="Arial" panose="020B0604020202020204" pitchFamily="34" charset="0"/>
              </a:defRPr>
            </a:lvl1pPr>
            <a:lvl2pPr marL="742950" indent="-285750" eaLnBrk="0" hangingPunct="0">
              <a:defRPr>
                <a:solidFill>
                  <a:schemeClr val="tx1"/>
                </a:solidFill>
                <a:latin typeface="Trebuchet MS" panose="020B0603020202020204" pitchFamily="34" charset="0"/>
                <a:cs typeface="Arial" panose="020B0604020202020204" pitchFamily="34" charset="0"/>
              </a:defRPr>
            </a:lvl2pPr>
            <a:lvl3pPr marL="1143000" indent="-228600" eaLnBrk="0" hangingPunct="0">
              <a:defRPr>
                <a:solidFill>
                  <a:schemeClr val="tx1"/>
                </a:solidFill>
                <a:latin typeface="Trebuchet MS" panose="020B0603020202020204" pitchFamily="34" charset="0"/>
                <a:cs typeface="Arial" panose="020B0604020202020204" pitchFamily="34" charset="0"/>
              </a:defRPr>
            </a:lvl3pPr>
            <a:lvl4pPr marL="1600200" indent="-228600" eaLnBrk="0" hangingPunct="0">
              <a:defRPr>
                <a:solidFill>
                  <a:schemeClr val="tx1"/>
                </a:solidFill>
                <a:latin typeface="Trebuchet MS" panose="020B0603020202020204" pitchFamily="34" charset="0"/>
                <a:cs typeface="Arial" panose="020B0604020202020204" pitchFamily="34" charset="0"/>
              </a:defRPr>
            </a:lvl4pPr>
            <a:lvl5pPr marL="2057400" indent="-228600" eaLnBrk="0" hangingPunct="0">
              <a:defRPr>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9pPr>
          </a:lstStyle>
          <a:p>
            <a:pPr algn="ctr" eaLnBrk="1" hangingPunct="1">
              <a:defRPr/>
            </a:pPr>
            <a:r>
              <a:rPr lang="vi-VN" altLang="vi-VN" sz="2800" b="1">
                <a:latin typeface="Times New Roman" panose="02020603050405020304" pitchFamily="18" charset="0"/>
                <a:ea typeface="+mj-ea"/>
                <a:cs typeface="+mj-cs"/>
              </a:rPr>
              <a:t>ĐÁP ÁN PHT SỐ 2</a:t>
            </a:r>
          </a:p>
          <a:p>
            <a:pPr algn="ctr" eaLnBrk="1" hangingPunct="1">
              <a:defRPr/>
            </a:pPr>
            <a:endParaRPr lang="en-US" altLang="vi-VN" sz="28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604282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25"/>
          <p:cNvSpPr txBox="1">
            <a:spLocks noGrp="1"/>
          </p:cNvSpPr>
          <p:nvPr>
            <p:ph type="ctrTitle" idx="5"/>
          </p:nvPr>
        </p:nvSpPr>
        <p:spPr>
          <a:xfrm>
            <a:off x="-302311" y="54163"/>
            <a:ext cx="13100936" cy="888949"/>
          </a:xfrm>
          <a:prstGeom prst="rect">
            <a:avLst/>
          </a:prstGeom>
        </p:spPr>
        <p:txBody>
          <a:bodyPr spcFirstLastPara="1" wrap="square" lIns="121900" tIns="121900" rIns="121900" bIns="121900" anchor="b" anchorCtr="0">
            <a:noAutofit/>
          </a:bodyPr>
          <a:lstStyle/>
          <a:p>
            <a:r>
              <a:rPr lang="vi-VN" sz="3200" b="1">
                <a:solidFill>
                  <a:srgbClr val="FF0000"/>
                </a:solidFill>
                <a:latin typeface="Times New Roman" panose="02020603050405020304" pitchFamily="18" charset="0"/>
                <a:cs typeface="Times New Roman" panose="02020603050405020304" pitchFamily="18" charset="0"/>
              </a:rPr>
              <a:t>LUYỆN TẬP, VẬN DỤNG</a:t>
            </a:r>
            <a:endParaRPr sz="3200" b="1">
              <a:solidFill>
                <a:srgbClr val="FF0000"/>
              </a:solidFill>
              <a:latin typeface="Times New Roman" panose="02020603050405020304" pitchFamily="18" charset="0"/>
              <a:cs typeface="Times New Roman" panose="02020603050405020304" pitchFamily="18" charset="0"/>
            </a:endParaRPr>
          </a:p>
        </p:txBody>
      </p:sp>
      <p:sp>
        <p:nvSpPr>
          <p:cNvPr id="601" name="Google Shape;601;p25"/>
          <p:cNvSpPr/>
          <p:nvPr/>
        </p:nvSpPr>
        <p:spPr>
          <a:xfrm>
            <a:off x="721029" y="84210"/>
            <a:ext cx="11470971" cy="1221595"/>
          </a:xfrm>
          <a:custGeom>
            <a:avLst/>
            <a:gdLst/>
            <a:ahLst/>
            <a:cxnLst/>
            <a:rect l="l" t="t" r="r" b="b"/>
            <a:pathLst>
              <a:path w="72132" h="25868" extrusionOk="0">
                <a:moveTo>
                  <a:pt x="33085" y="942"/>
                </a:moveTo>
                <a:cubicBezTo>
                  <a:pt x="34029" y="942"/>
                  <a:pt x="34973" y="981"/>
                  <a:pt x="35918" y="981"/>
                </a:cubicBezTo>
                <a:cubicBezTo>
                  <a:pt x="36232" y="981"/>
                  <a:pt x="36546" y="977"/>
                  <a:pt x="36860" y="965"/>
                </a:cubicBezTo>
                <a:cubicBezTo>
                  <a:pt x="36974" y="961"/>
                  <a:pt x="37087" y="959"/>
                  <a:pt x="37201" y="959"/>
                </a:cubicBezTo>
                <a:cubicBezTo>
                  <a:pt x="38334" y="959"/>
                  <a:pt x="39474" y="1152"/>
                  <a:pt x="40613" y="1187"/>
                </a:cubicBezTo>
                <a:cubicBezTo>
                  <a:pt x="41489" y="1213"/>
                  <a:pt x="42362" y="1268"/>
                  <a:pt x="43236" y="1318"/>
                </a:cubicBezTo>
                <a:cubicBezTo>
                  <a:pt x="44236" y="1376"/>
                  <a:pt x="45235" y="1473"/>
                  <a:pt x="46237" y="1513"/>
                </a:cubicBezTo>
                <a:cubicBezTo>
                  <a:pt x="47615" y="1566"/>
                  <a:pt x="48965" y="1889"/>
                  <a:pt x="50336" y="1957"/>
                </a:cubicBezTo>
                <a:cubicBezTo>
                  <a:pt x="51489" y="2015"/>
                  <a:pt x="52631" y="2162"/>
                  <a:pt x="53763" y="2341"/>
                </a:cubicBezTo>
                <a:cubicBezTo>
                  <a:pt x="54605" y="2472"/>
                  <a:pt x="55458" y="2497"/>
                  <a:pt x="56290" y="2667"/>
                </a:cubicBezTo>
                <a:cubicBezTo>
                  <a:pt x="57332" y="2879"/>
                  <a:pt x="58390" y="2987"/>
                  <a:pt x="59428" y="3180"/>
                </a:cubicBezTo>
                <a:cubicBezTo>
                  <a:pt x="60165" y="3316"/>
                  <a:pt x="60928" y="3360"/>
                  <a:pt x="61647" y="3594"/>
                </a:cubicBezTo>
                <a:cubicBezTo>
                  <a:pt x="62527" y="3878"/>
                  <a:pt x="63457" y="3939"/>
                  <a:pt x="64334" y="4249"/>
                </a:cubicBezTo>
                <a:cubicBezTo>
                  <a:pt x="64687" y="4375"/>
                  <a:pt x="65082" y="4408"/>
                  <a:pt x="65453" y="4517"/>
                </a:cubicBezTo>
                <a:cubicBezTo>
                  <a:pt x="66414" y="4795"/>
                  <a:pt x="67402" y="4988"/>
                  <a:pt x="68339" y="5327"/>
                </a:cubicBezTo>
                <a:cubicBezTo>
                  <a:pt x="68732" y="5469"/>
                  <a:pt x="69130" y="5661"/>
                  <a:pt x="69516" y="5844"/>
                </a:cubicBezTo>
                <a:cubicBezTo>
                  <a:pt x="69850" y="6004"/>
                  <a:pt x="70184" y="6150"/>
                  <a:pt x="70532" y="6277"/>
                </a:cubicBezTo>
                <a:cubicBezTo>
                  <a:pt x="70657" y="6321"/>
                  <a:pt x="70878" y="6372"/>
                  <a:pt x="70791" y="6595"/>
                </a:cubicBezTo>
                <a:cubicBezTo>
                  <a:pt x="70758" y="6680"/>
                  <a:pt x="70718" y="6708"/>
                  <a:pt x="70674" y="6708"/>
                </a:cubicBezTo>
                <a:cubicBezTo>
                  <a:pt x="70600" y="6708"/>
                  <a:pt x="70516" y="6626"/>
                  <a:pt x="70446" y="6606"/>
                </a:cubicBezTo>
                <a:cubicBezTo>
                  <a:pt x="69507" y="6344"/>
                  <a:pt x="68579" y="6035"/>
                  <a:pt x="67608" y="5900"/>
                </a:cubicBezTo>
                <a:cubicBezTo>
                  <a:pt x="67541" y="5891"/>
                  <a:pt x="67469" y="5880"/>
                  <a:pt x="67398" y="5880"/>
                </a:cubicBezTo>
                <a:cubicBezTo>
                  <a:pt x="67268" y="5880"/>
                  <a:pt x="67139" y="5918"/>
                  <a:pt x="67037" y="6075"/>
                </a:cubicBezTo>
                <a:cubicBezTo>
                  <a:pt x="67625" y="6313"/>
                  <a:pt x="68254" y="6345"/>
                  <a:pt x="68834" y="6544"/>
                </a:cubicBezTo>
                <a:cubicBezTo>
                  <a:pt x="69301" y="6703"/>
                  <a:pt x="69770" y="6845"/>
                  <a:pt x="70253" y="6932"/>
                </a:cubicBezTo>
                <a:cubicBezTo>
                  <a:pt x="70526" y="6981"/>
                  <a:pt x="70467" y="7134"/>
                  <a:pt x="70373" y="7307"/>
                </a:cubicBezTo>
                <a:cubicBezTo>
                  <a:pt x="70307" y="7430"/>
                  <a:pt x="70294" y="7568"/>
                  <a:pt x="70148" y="7568"/>
                </a:cubicBezTo>
                <a:cubicBezTo>
                  <a:pt x="70105" y="7568"/>
                  <a:pt x="70050" y="7556"/>
                  <a:pt x="69980" y="7528"/>
                </a:cubicBezTo>
                <a:cubicBezTo>
                  <a:pt x="69501" y="7339"/>
                  <a:pt x="69021" y="7139"/>
                  <a:pt x="68511" y="7019"/>
                </a:cubicBezTo>
                <a:cubicBezTo>
                  <a:pt x="67962" y="6890"/>
                  <a:pt x="67441" y="6655"/>
                  <a:pt x="66794" y="6559"/>
                </a:cubicBezTo>
                <a:lnTo>
                  <a:pt x="66794" y="6559"/>
                </a:lnTo>
                <a:cubicBezTo>
                  <a:pt x="67069" y="6881"/>
                  <a:pt x="67420" y="6863"/>
                  <a:pt x="67691" y="6948"/>
                </a:cubicBezTo>
                <a:cubicBezTo>
                  <a:pt x="68314" y="7145"/>
                  <a:pt x="68877" y="7486"/>
                  <a:pt x="69510" y="7653"/>
                </a:cubicBezTo>
                <a:cubicBezTo>
                  <a:pt x="69621" y="7682"/>
                  <a:pt x="69905" y="7771"/>
                  <a:pt x="69744" y="8061"/>
                </a:cubicBezTo>
                <a:cubicBezTo>
                  <a:pt x="69648" y="8233"/>
                  <a:pt x="69612" y="8458"/>
                  <a:pt x="69412" y="8458"/>
                </a:cubicBezTo>
                <a:cubicBezTo>
                  <a:pt x="69360" y="8458"/>
                  <a:pt x="69296" y="8442"/>
                  <a:pt x="69218" y="8406"/>
                </a:cubicBezTo>
                <a:cubicBezTo>
                  <a:pt x="68566" y="8110"/>
                  <a:pt x="67881" y="7885"/>
                  <a:pt x="67181" y="7754"/>
                </a:cubicBezTo>
                <a:cubicBezTo>
                  <a:pt x="66443" y="7616"/>
                  <a:pt x="65728" y="7346"/>
                  <a:pt x="64956" y="7346"/>
                </a:cubicBezTo>
                <a:cubicBezTo>
                  <a:pt x="64953" y="7346"/>
                  <a:pt x="64949" y="7346"/>
                  <a:pt x="64946" y="7346"/>
                </a:cubicBezTo>
                <a:cubicBezTo>
                  <a:pt x="65424" y="7646"/>
                  <a:pt x="65962" y="7837"/>
                  <a:pt x="66497" y="7934"/>
                </a:cubicBezTo>
                <a:cubicBezTo>
                  <a:pt x="67315" y="8082"/>
                  <a:pt x="68056" y="8441"/>
                  <a:pt x="68848" y="8652"/>
                </a:cubicBezTo>
                <a:cubicBezTo>
                  <a:pt x="68994" y="8691"/>
                  <a:pt x="69129" y="8778"/>
                  <a:pt x="68926" y="8960"/>
                </a:cubicBezTo>
                <a:cubicBezTo>
                  <a:pt x="68789" y="9082"/>
                  <a:pt x="68554" y="9151"/>
                  <a:pt x="68591" y="9410"/>
                </a:cubicBezTo>
                <a:cubicBezTo>
                  <a:pt x="68573" y="9412"/>
                  <a:pt x="68556" y="9412"/>
                  <a:pt x="68538" y="9412"/>
                </a:cubicBezTo>
                <a:cubicBezTo>
                  <a:pt x="68322" y="9412"/>
                  <a:pt x="68125" y="9327"/>
                  <a:pt x="67927" y="9258"/>
                </a:cubicBezTo>
                <a:cubicBezTo>
                  <a:pt x="66984" y="8932"/>
                  <a:pt x="66040" y="8610"/>
                  <a:pt x="65068" y="8383"/>
                </a:cubicBezTo>
                <a:cubicBezTo>
                  <a:pt x="65052" y="8379"/>
                  <a:pt x="65035" y="8377"/>
                  <a:pt x="65017" y="8377"/>
                </a:cubicBezTo>
                <a:cubicBezTo>
                  <a:pt x="64956" y="8377"/>
                  <a:pt x="64888" y="8403"/>
                  <a:pt x="64799" y="8476"/>
                </a:cubicBezTo>
                <a:cubicBezTo>
                  <a:pt x="65209" y="8651"/>
                  <a:pt x="65614" y="8838"/>
                  <a:pt x="66030" y="8996"/>
                </a:cubicBezTo>
                <a:cubicBezTo>
                  <a:pt x="66590" y="9211"/>
                  <a:pt x="67160" y="9399"/>
                  <a:pt x="67722" y="9608"/>
                </a:cubicBezTo>
                <a:cubicBezTo>
                  <a:pt x="67822" y="9646"/>
                  <a:pt x="68060" y="9702"/>
                  <a:pt x="67966" y="9795"/>
                </a:cubicBezTo>
                <a:cubicBezTo>
                  <a:pt x="67820" y="9939"/>
                  <a:pt x="67924" y="10278"/>
                  <a:pt x="67639" y="10278"/>
                </a:cubicBezTo>
                <a:cubicBezTo>
                  <a:pt x="67629" y="10278"/>
                  <a:pt x="67618" y="10277"/>
                  <a:pt x="67606" y="10276"/>
                </a:cubicBezTo>
                <a:cubicBezTo>
                  <a:pt x="67369" y="10255"/>
                  <a:pt x="67126" y="10253"/>
                  <a:pt x="66898" y="10142"/>
                </a:cubicBezTo>
                <a:cubicBezTo>
                  <a:pt x="65842" y="9626"/>
                  <a:pt x="64663" y="9586"/>
                  <a:pt x="63548" y="9274"/>
                </a:cubicBezTo>
                <a:lnTo>
                  <a:pt x="63548" y="9274"/>
                </a:lnTo>
                <a:cubicBezTo>
                  <a:pt x="63998" y="9686"/>
                  <a:pt x="64580" y="9783"/>
                  <a:pt x="65127" y="9966"/>
                </a:cubicBezTo>
                <a:cubicBezTo>
                  <a:pt x="65773" y="10183"/>
                  <a:pt x="66415" y="10411"/>
                  <a:pt x="67058" y="10636"/>
                </a:cubicBezTo>
                <a:cubicBezTo>
                  <a:pt x="67141" y="10666"/>
                  <a:pt x="67178" y="10727"/>
                  <a:pt x="67153" y="10822"/>
                </a:cubicBezTo>
                <a:cubicBezTo>
                  <a:pt x="67125" y="10922"/>
                  <a:pt x="66324" y="11702"/>
                  <a:pt x="66212" y="11702"/>
                </a:cubicBezTo>
                <a:cubicBezTo>
                  <a:pt x="66209" y="11702"/>
                  <a:pt x="66207" y="11701"/>
                  <a:pt x="66205" y="11700"/>
                </a:cubicBezTo>
                <a:cubicBezTo>
                  <a:pt x="65900" y="11549"/>
                  <a:pt x="65581" y="11441"/>
                  <a:pt x="65259" y="11333"/>
                </a:cubicBezTo>
                <a:cubicBezTo>
                  <a:pt x="64494" y="11074"/>
                  <a:pt x="63731" y="10806"/>
                  <a:pt x="62903" y="10806"/>
                </a:cubicBezTo>
                <a:cubicBezTo>
                  <a:pt x="62868" y="10806"/>
                  <a:pt x="62832" y="10806"/>
                  <a:pt x="62797" y="10807"/>
                </a:cubicBezTo>
                <a:cubicBezTo>
                  <a:pt x="63826" y="11326"/>
                  <a:pt x="64978" y="11555"/>
                  <a:pt x="65989" y="12172"/>
                </a:cubicBezTo>
                <a:cubicBezTo>
                  <a:pt x="65776" y="12361"/>
                  <a:pt x="65524" y="12540"/>
                  <a:pt x="65452" y="12865"/>
                </a:cubicBezTo>
                <a:cubicBezTo>
                  <a:pt x="65432" y="12953"/>
                  <a:pt x="65367" y="12997"/>
                  <a:pt x="65270" y="12997"/>
                </a:cubicBezTo>
                <a:cubicBezTo>
                  <a:pt x="65235" y="12997"/>
                  <a:pt x="65195" y="12991"/>
                  <a:pt x="65152" y="12980"/>
                </a:cubicBezTo>
                <a:cubicBezTo>
                  <a:pt x="64604" y="12838"/>
                  <a:pt x="64065" y="12660"/>
                  <a:pt x="63542" y="12446"/>
                </a:cubicBezTo>
                <a:cubicBezTo>
                  <a:pt x="63097" y="12262"/>
                  <a:pt x="62560" y="12345"/>
                  <a:pt x="62192" y="11974"/>
                </a:cubicBezTo>
                <a:cubicBezTo>
                  <a:pt x="62153" y="11935"/>
                  <a:pt x="62116" y="11921"/>
                  <a:pt x="62080" y="11921"/>
                </a:cubicBezTo>
                <a:cubicBezTo>
                  <a:pt x="61997" y="11921"/>
                  <a:pt x="61917" y="11992"/>
                  <a:pt x="61828" y="11992"/>
                </a:cubicBezTo>
                <a:cubicBezTo>
                  <a:pt x="61817" y="11992"/>
                  <a:pt x="61806" y="11991"/>
                  <a:pt x="61795" y="11988"/>
                </a:cubicBezTo>
                <a:lnTo>
                  <a:pt x="61795" y="11988"/>
                </a:lnTo>
                <a:cubicBezTo>
                  <a:pt x="62179" y="12401"/>
                  <a:pt x="62711" y="12521"/>
                  <a:pt x="63184" y="12709"/>
                </a:cubicBezTo>
                <a:cubicBezTo>
                  <a:pt x="63785" y="12947"/>
                  <a:pt x="64363" y="13238"/>
                  <a:pt x="64972" y="13459"/>
                </a:cubicBezTo>
                <a:cubicBezTo>
                  <a:pt x="65256" y="13561"/>
                  <a:pt x="65419" y="13730"/>
                  <a:pt x="65409" y="14066"/>
                </a:cubicBezTo>
                <a:cubicBezTo>
                  <a:pt x="65404" y="14279"/>
                  <a:pt x="65478" y="14499"/>
                  <a:pt x="65547" y="14707"/>
                </a:cubicBezTo>
                <a:cubicBezTo>
                  <a:pt x="65574" y="14787"/>
                  <a:pt x="65684" y="14846"/>
                  <a:pt x="65586" y="14943"/>
                </a:cubicBezTo>
                <a:cubicBezTo>
                  <a:pt x="65544" y="14984"/>
                  <a:pt x="65497" y="15003"/>
                  <a:pt x="65449" y="15003"/>
                </a:cubicBezTo>
                <a:cubicBezTo>
                  <a:pt x="65408" y="15003"/>
                  <a:pt x="65366" y="14989"/>
                  <a:pt x="65325" y="14965"/>
                </a:cubicBezTo>
                <a:cubicBezTo>
                  <a:pt x="64759" y="14620"/>
                  <a:pt x="64067" y="14613"/>
                  <a:pt x="63494" y="14272"/>
                </a:cubicBezTo>
                <a:cubicBezTo>
                  <a:pt x="63429" y="14234"/>
                  <a:pt x="63355" y="14219"/>
                  <a:pt x="63274" y="14219"/>
                </a:cubicBezTo>
                <a:cubicBezTo>
                  <a:pt x="63136" y="14219"/>
                  <a:pt x="62979" y="14262"/>
                  <a:pt x="62814" y="14308"/>
                </a:cubicBezTo>
                <a:cubicBezTo>
                  <a:pt x="63815" y="14748"/>
                  <a:pt x="64771" y="15154"/>
                  <a:pt x="65713" y="15590"/>
                </a:cubicBezTo>
                <a:cubicBezTo>
                  <a:pt x="66043" y="15744"/>
                  <a:pt x="66332" y="15948"/>
                  <a:pt x="66273" y="16425"/>
                </a:cubicBezTo>
                <a:cubicBezTo>
                  <a:pt x="66254" y="16581"/>
                  <a:pt x="66490" y="16770"/>
                  <a:pt x="66679" y="17046"/>
                </a:cubicBezTo>
                <a:cubicBezTo>
                  <a:pt x="65459" y="16419"/>
                  <a:pt x="64299" y="15953"/>
                  <a:pt x="63074" y="15673"/>
                </a:cubicBezTo>
                <a:lnTo>
                  <a:pt x="63025" y="15800"/>
                </a:lnTo>
                <a:cubicBezTo>
                  <a:pt x="63777" y="16108"/>
                  <a:pt x="64545" y="16384"/>
                  <a:pt x="65279" y="16733"/>
                </a:cubicBezTo>
                <a:cubicBezTo>
                  <a:pt x="65917" y="17036"/>
                  <a:pt x="66752" y="17133"/>
                  <a:pt x="67016" y="17910"/>
                </a:cubicBezTo>
                <a:cubicBezTo>
                  <a:pt x="67126" y="18236"/>
                  <a:pt x="67445" y="18489"/>
                  <a:pt x="67379" y="18890"/>
                </a:cubicBezTo>
                <a:cubicBezTo>
                  <a:pt x="67363" y="18990"/>
                  <a:pt x="67448" y="19159"/>
                  <a:pt x="67614" y="19238"/>
                </a:cubicBezTo>
                <a:cubicBezTo>
                  <a:pt x="66081" y="18577"/>
                  <a:pt x="64636" y="17733"/>
                  <a:pt x="62896" y="17359"/>
                </a:cubicBezTo>
                <a:lnTo>
                  <a:pt x="62896" y="17359"/>
                </a:lnTo>
                <a:cubicBezTo>
                  <a:pt x="63189" y="17777"/>
                  <a:pt x="63573" y="17876"/>
                  <a:pt x="63897" y="18037"/>
                </a:cubicBezTo>
                <a:cubicBezTo>
                  <a:pt x="64856" y="18517"/>
                  <a:pt x="65886" y="18848"/>
                  <a:pt x="66734" y="19552"/>
                </a:cubicBezTo>
                <a:cubicBezTo>
                  <a:pt x="67007" y="19779"/>
                  <a:pt x="67358" y="19989"/>
                  <a:pt x="67668" y="20101"/>
                </a:cubicBezTo>
                <a:cubicBezTo>
                  <a:pt x="68152" y="20277"/>
                  <a:pt x="68042" y="20697"/>
                  <a:pt x="68227" y="20979"/>
                </a:cubicBezTo>
                <a:cubicBezTo>
                  <a:pt x="68264" y="21034"/>
                  <a:pt x="68331" y="21099"/>
                  <a:pt x="68376" y="21229"/>
                </a:cubicBezTo>
                <a:cubicBezTo>
                  <a:pt x="68067" y="21093"/>
                  <a:pt x="67741" y="21198"/>
                  <a:pt x="67515" y="20835"/>
                </a:cubicBezTo>
                <a:cubicBezTo>
                  <a:pt x="67412" y="20670"/>
                  <a:pt x="67047" y="20616"/>
                  <a:pt x="66804" y="20525"/>
                </a:cubicBezTo>
                <a:cubicBezTo>
                  <a:pt x="66348" y="20353"/>
                  <a:pt x="65856" y="20278"/>
                  <a:pt x="65426" y="20022"/>
                </a:cubicBezTo>
                <a:cubicBezTo>
                  <a:pt x="65281" y="19936"/>
                  <a:pt x="65186" y="19891"/>
                  <a:pt x="65095" y="19891"/>
                </a:cubicBezTo>
                <a:cubicBezTo>
                  <a:pt x="64986" y="19891"/>
                  <a:pt x="64883" y="19956"/>
                  <a:pt x="64707" y="20091"/>
                </a:cubicBezTo>
                <a:cubicBezTo>
                  <a:pt x="65298" y="20423"/>
                  <a:pt x="65901" y="20709"/>
                  <a:pt x="66499" y="21006"/>
                </a:cubicBezTo>
                <a:cubicBezTo>
                  <a:pt x="67185" y="21346"/>
                  <a:pt x="67900" y="21675"/>
                  <a:pt x="68480" y="22156"/>
                </a:cubicBezTo>
                <a:cubicBezTo>
                  <a:pt x="68874" y="22482"/>
                  <a:pt x="69175" y="23012"/>
                  <a:pt x="69158" y="23604"/>
                </a:cubicBezTo>
                <a:cubicBezTo>
                  <a:pt x="69152" y="23799"/>
                  <a:pt x="69042" y="23853"/>
                  <a:pt x="68919" y="23853"/>
                </a:cubicBezTo>
                <a:cubicBezTo>
                  <a:pt x="68851" y="23853"/>
                  <a:pt x="68779" y="23837"/>
                  <a:pt x="68718" y="23819"/>
                </a:cubicBezTo>
                <a:cubicBezTo>
                  <a:pt x="68389" y="23721"/>
                  <a:pt x="68093" y="23539"/>
                  <a:pt x="67732" y="23539"/>
                </a:cubicBezTo>
                <a:cubicBezTo>
                  <a:pt x="67683" y="23539"/>
                  <a:pt x="67632" y="23542"/>
                  <a:pt x="67580" y="23550"/>
                </a:cubicBezTo>
                <a:cubicBezTo>
                  <a:pt x="67571" y="23551"/>
                  <a:pt x="67561" y="23552"/>
                  <a:pt x="67552" y="23552"/>
                </a:cubicBezTo>
                <a:cubicBezTo>
                  <a:pt x="67336" y="23552"/>
                  <a:pt x="67259" y="23182"/>
                  <a:pt x="66993" y="23182"/>
                </a:cubicBezTo>
                <a:cubicBezTo>
                  <a:pt x="66981" y="23182"/>
                  <a:pt x="66969" y="23183"/>
                  <a:pt x="66956" y="23185"/>
                </a:cubicBezTo>
                <a:cubicBezTo>
                  <a:pt x="66956" y="23061"/>
                  <a:pt x="66910" y="23031"/>
                  <a:pt x="66849" y="23031"/>
                </a:cubicBezTo>
                <a:cubicBezTo>
                  <a:pt x="66800" y="23031"/>
                  <a:pt x="66741" y="23051"/>
                  <a:pt x="66691" y="23056"/>
                </a:cubicBezTo>
                <a:cubicBezTo>
                  <a:pt x="66649" y="23061"/>
                  <a:pt x="66610" y="23068"/>
                  <a:pt x="66575" y="23068"/>
                </a:cubicBezTo>
                <a:cubicBezTo>
                  <a:pt x="66505" y="23068"/>
                  <a:pt x="66455" y="23038"/>
                  <a:pt x="66453" y="22894"/>
                </a:cubicBezTo>
                <a:cubicBezTo>
                  <a:pt x="66451" y="22781"/>
                  <a:pt x="66413" y="22699"/>
                  <a:pt x="66341" y="22699"/>
                </a:cubicBezTo>
                <a:cubicBezTo>
                  <a:pt x="66297" y="22699"/>
                  <a:pt x="66241" y="22730"/>
                  <a:pt x="66172" y="22805"/>
                </a:cubicBezTo>
                <a:cubicBezTo>
                  <a:pt x="66138" y="22842"/>
                  <a:pt x="66109" y="22857"/>
                  <a:pt x="66084" y="22857"/>
                </a:cubicBezTo>
                <a:cubicBezTo>
                  <a:pt x="66028" y="22857"/>
                  <a:pt x="66000" y="22777"/>
                  <a:pt x="66002" y="22713"/>
                </a:cubicBezTo>
                <a:cubicBezTo>
                  <a:pt x="66011" y="22524"/>
                  <a:pt x="65895" y="22446"/>
                  <a:pt x="65779" y="22446"/>
                </a:cubicBezTo>
                <a:cubicBezTo>
                  <a:pt x="65751" y="22446"/>
                  <a:pt x="65723" y="22451"/>
                  <a:pt x="65697" y="22459"/>
                </a:cubicBezTo>
                <a:cubicBezTo>
                  <a:pt x="65637" y="22479"/>
                  <a:pt x="65581" y="22487"/>
                  <a:pt x="65530" y="22487"/>
                </a:cubicBezTo>
                <a:cubicBezTo>
                  <a:pt x="65256" y="22487"/>
                  <a:pt x="65089" y="22248"/>
                  <a:pt x="64902" y="22119"/>
                </a:cubicBezTo>
                <a:cubicBezTo>
                  <a:pt x="64680" y="21963"/>
                  <a:pt x="64484" y="21825"/>
                  <a:pt x="64210" y="21800"/>
                </a:cubicBezTo>
                <a:cubicBezTo>
                  <a:pt x="63863" y="21767"/>
                  <a:pt x="63595" y="21514"/>
                  <a:pt x="63302" y="21404"/>
                </a:cubicBezTo>
                <a:cubicBezTo>
                  <a:pt x="62883" y="21245"/>
                  <a:pt x="62452" y="21088"/>
                  <a:pt x="62035" y="20918"/>
                </a:cubicBezTo>
                <a:cubicBezTo>
                  <a:pt x="61161" y="20564"/>
                  <a:pt x="60245" y="20355"/>
                  <a:pt x="59365" y="20057"/>
                </a:cubicBezTo>
                <a:cubicBezTo>
                  <a:pt x="58840" y="19879"/>
                  <a:pt x="58279" y="19740"/>
                  <a:pt x="57754" y="19580"/>
                </a:cubicBezTo>
                <a:cubicBezTo>
                  <a:pt x="56920" y="19326"/>
                  <a:pt x="56047" y="19158"/>
                  <a:pt x="55205" y="18901"/>
                </a:cubicBezTo>
                <a:cubicBezTo>
                  <a:pt x="54674" y="18738"/>
                  <a:pt x="54122" y="18756"/>
                  <a:pt x="53585" y="18617"/>
                </a:cubicBezTo>
                <a:cubicBezTo>
                  <a:pt x="52960" y="18456"/>
                  <a:pt x="52327" y="18185"/>
                  <a:pt x="51705" y="18170"/>
                </a:cubicBezTo>
                <a:cubicBezTo>
                  <a:pt x="50941" y="18151"/>
                  <a:pt x="50228" y="17964"/>
                  <a:pt x="49495" y="17839"/>
                </a:cubicBezTo>
                <a:cubicBezTo>
                  <a:pt x="48492" y="17670"/>
                  <a:pt x="47488" y="17590"/>
                  <a:pt x="46470" y="17550"/>
                </a:cubicBezTo>
                <a:cubicBezTo>
                  <a:pt x="45508" y="17511"/>
                  <a:pt x="44544" y="17370"/>
                  <a:pt x="43577" y="17298"/>
                </a:cubicBezTo>
                <a:cubicBezTo>
                  <a:pt x="43506" y="17293"/>
                  <a:pt x="43436" y="17291"/>
                  <a:pt x="43366" y="17291"/>
                </a:cubicBezTo>
                <a:cubicBezTo>
                  <a:pt x="43093" y="17291"/>
                  <a:pt x="42821" y="17322"/>
                  <a:pt x="42550" y="17322"/>
                </a:cubicBezTo>
                <a:cubicBezTo>
                  <a:pt x="42368" y="17322"/>
                  <a:pt x="42187" y="17308"/>
                  <a:pt x="42005" y="17262"/>
                </a:cubicBezTo>
                <a:cubicBezTo>
                  <a:pt x="41753" y="17197"/>
                  <a:pt x="41499" y="17177"/>
                  <a:pt x="41245" y="17177"/>
                </a:cubicBezTo>
                <a:cubicBezTo>
                  <a:pt x="40839" y="17177"/>
                  <a:pt x="40431" y="17228"/>
                  <a:pt x="40023" y="17228"/>
                </a:cubicBezTo>
                <a:cubicBezTo>
                  <a:pt x="39926" y="17228"/>
                  <a:pt x="39829" y="17225"/>
                  <a:pt x="39732" y="17218"/>
                </a:cubicBezTo>
                <a:cubicBezTo>
                  <a:pt x="39549" y="17204"/>
                  <a:pt x="39364" y="17199"/>
                  <a:pt x="39180" y="17199"/>
                </a:cubicBezTo>
                <a:cubicBezTo>
                  <a:pt x="38414" y="17199"/>
                  <a:pt x="37643" y="17291"/>
                  <a:pt x="36875" y="17291"/>
                </a:cubicBezTo>
                <a:cubicBezTo>
                  <a:pt x="36859" y="17291"/>
                  <a:pt x="36843" y="17291"/>
                  <a:pt x="36827" y="17291"/>
                </a:cubicBezTo>
                <a:cubicBezTo>
                  <a:pt x="36176" y="17289"/>
                  <a:pt x="35519" y="17286"/>
                  <a:pt x="34871" y="17282"/>
                </a:cubicBezTo>
                <a:cubicBezTo>
                  <a:pt x="34847" y="17282"/>
                  <a:pt x="34824" y="17282"/>
                  <a:pt x="34801" y="17282"/>
                </a:cubicBezTo>
                <a:cubicBezTo>
                  <a:pt x="34299" y="17282"/>
                  <a:pt x="33780" y="17307"/>
                  <a:pt x="33270" y="17336"/>
                </a:cubicBezTo>
                <a:cubicBezTo>
                  <a:pt x="31958" y="17409"/>
                  <a:pt x="30648" y="17472"/>
                  <a:pt x="29336" y="17525"/>
                </a:cubicBezTo>
                <a:cubicBezTo>
                  <a:pt x="28507" y="17558"/>
                  <a:pt x="27679" y="17624"/>
                  <a:pt x="26852" y="17670"/>
                </a:cubicBezTo>
                <a:cubicBezTo>
                  <a:pt x="26310" y="17699"/>
                  <a:pt x="25746" y="17817"/>
                  <a:pt x="25190" y="17875"/>
                </a:cubicBezTo>
                <a:cubicBezTo>
                  <a:pt x="24082" y="17987"/>
                  <a:pt x="22971" y="18110"/>
                  <a:pt x="21896" y="18384"/>
                </a:cubicBezTo>
                <a:cubicBezTo>
                  <a:pt x="20828" y="18655"/>
                  <a:pt x="19744" y="18859"/>
                  <a:pt x="18672" y="19096"/>
                </a:cubicBezTo>
                <a:cubicBezTo>
                  <a:pt x="17470" y="19361"/>
                  <a:pt x="16290" y="19707"/>
                  <a:pt x="15118" y="20050"/>
                </a:cubicBezTo>
                <a:cubicBezTo>
                  <a:pt x="14216" y="20315"/>
                  <a:pt x="13287" y="20541"/>
                  <a:pt x="12421" y="20892"/>
                </a:cubicBezTo>
                <a:cubicBezTo>
                  <a:pt x="11576" y="21236"/>
                  <a:pt x="10724" y="21586"/>
                  <a:pt x="9873" y="21907"/>
                </a:cubicBezTo>
                <a:cubicBezTo>
                  <a:pt x="9349" y="22105"/>
                  <a:pt x="8817" y="22322"/>
                  <a:pt x="8293" y="22523"/>
                </a:cubicBezTo>
                <a:cubicBezTo>
                  <a:pt x="7727" y="22739"/>
                  <a:pt x="7144" y="22973"/>
                  <a:pt x="6628" y="23337"/>
                </a:cubicBezTo>
                <a:cubicBezTo>
                  <a:pt x="6246" y="23607"/>
                  <a:pt x="5788" y="23778"/>
                  <a:pt x="5363" y="23978"/>
                </a:cubicBezTo>
                <a:cubicBezTo>
                  <a:pt x="4839" y="24225"/>
                  <a:pt x="4331" y="24515"/>
                  <a:pt x="3778" y="24711"/>
                </a:cubicBezTo>
                <a:cubicBezTo>
                  <a:pt x="3554" y="24791"/>
                  <a:pt x="3385" y="24838"/>
                  <a:pt x="3248" y="24838"/>
                </a:cubicBezTo>
                <a:cubicBezTo>
                  <a:pt x="3050" y="24838"/>
                  <a:pt x="2915" y="24741"/>
                  <a:pt x="2768" y="24501"/>
                </a:cubicBezTo>
                <a:cubicBezTo>
                  <a:pt x="2634" y="24281"/>
                  <a:pt x="2818" y="23591"/>
                  <a:pt x="3065" y="23408"/>
                </a:cubicBezTo>
                <a:cubicBezTo>
                  <a:pt x="3553" y="23047"/>
                  <a:pt x="4113" y="22805"/>
                  <a:pt x="4629" y="22493"/>
                </a:cubicBezTo>
                <a:cubicBezTo>
                  <a:pt x="5136" y="22189"/>
                  <a:pt x="5665" y="21918"/>
                  <a:pt x="6203" y="21707"/>
                </a:cubicBezTo>
                <a:cubicBezTo>
                  <a:pt x="6996" y="21398"/>
                  <a:pt x="7690" y="20873"/>
                  <a:pt x="8619" y="20693"/>
                </a:cubicBezTo>
                <a:cubicBezTo>
                  <a:pt x="8486" y="20626"/>
                  <a:pt x="8365" y="20601"/>
                  <a:pt x="8253" y="20601"/>
                </a:cubicBezTo>
                <a:cubicBezTo>
                  <a:pt x="8038" y="20601"/>
                  <a:pt x="7859" y="20694"/>
                  <a:pt x="7698" y="20764"/>
                </a:cubicBezTo>
                <a:cubicBezTo>
                  <a:pt x="7221" y="20973"/>
                  <a:pt x="6725" y="21107"/>
                  <a:pt x="6228" y="21254"/>
                </a:cubicBezTo>
                <a:cubicBezTo>
                  <a:pt x="5854" y="21365"/>
                  <a:pt x="5540" y="21630"/>
                  <a:pt x="5159" y="21760"/>
                </a:cubicBezTo>
                <a:cubicBezTo>
                  <a:pt x="4530" y="21974"/>
                  <a:pt x="3965" y="22330"/>
                  <a:pt x="3392" y="22662"/>
                </a:cubicBezTo>
                <a:cubicBezTo>
                  <a:pt x="3346" y="22688"/>
                  <a:pt x="3281" y="22731"/>
                  <a:pt x="3221" y="22731"/>
                </a:cubicBezTo>
                <a:cubicBezTo>
                  <a:pt x="3192" y="22731"/>
                  <a:pt x="3165" y="22721"/>
                  <a:pt x="3140" y="22695"/>
                </a:cubicBezTo>
                <a:cubicBezTo>
                  <a:pt x="3103" y="22652"/>
                  <a:pt x="3116" y="22546"/>
                  <a:pt x="3132" y="22474"/>
                </a:cubicBezTo>
                <a:cubicBezTo>
                  <a:pt x="3211" y="22082"/>
                  <a:pt x="3423" y="21788"/>
                  <a:pt x="3780" y="21593"/>
                </a:cubicBezTo>
                <a:cubicBezTo>
                  <a:pt x="4619" y="21135"/>
                  <a:pt x="5399" y="20565"/>
                  <a:pt x="6299" y="20213"/>
                </a:cubicBezTo>
                <a:cubicBezTo>
                  <a:pt x="6499" y="20135"/>
                  <a:pt x="6716" y="20025"/>
                  <a:pt x="6869" y="19771"/>
                </a:cubicBezTo>
                <a:lnTo>
                  <a:pt x="6869" y="19771"/>
                </a:lnTo>
                <a:cubicBezTo>
                  <a:pt x="6307" y="19858"/>
                  <a:pt x="5837" y="20016"/>
                  <a:pt x="5394" y="20326"/>
                </a:cubicBezTo>
                <a:cubicBezTo>
                  <a:pt x="4899" y="20670"/>
                  <a:pt x="4260" y="20774"/>
                  <a:pt x="3807" y="21217"/>
                </a:cubicBezTo>
                <a:cubicBezTo>
                  <a:pt x="3798" y="21227"/>
                  <a:pt x="3785" y="21231"/>
                  <a:pt x="3771" y="21231"/>
                </a:cubicBezTo>
                <a:cubicBezTo>
                  <a:pt x="3703" y="21231"/>
                  <a:pt x="3598" y="21136"/>
                  <a:pt x="3631" y="21022"/>
                </a:cubicBezTo>
                <a:cubicBezTo>
                  <a:pt x="3761" y="20580"/>
                  <a:pt x="3865" y="20123"/>
                  <a:pt x="4056" y="19708"/>
                </a:cubicBezTo>
                <a:cubicBezTo>
                  <a:pt x="4224" y="19345"/>
                  <a:pt x="4667" y="19295"/>
                  <a:pt x="4985" y="19103"/>
                </a:cubicBezTo>
                <a:cubicBezTo>
                  <a:pt x="6229" y="18352"/>
                  <a:pt x="7603" y="17866"/>
                  <a:pt x="8900" y="17220"/>
                </a:cubicBezTo>
                <a:cubicBezTo>
                  <a:pt x="9205" y="17068"/>
                  <a:pt x="9548" y="17010"/>
                  <a:pt x="9854" y="16839"/>
                </a:cubicBezTo>
                <a:cubicBezTo>
                  <a:pt x="10004" y="16754"/>
                  <a:pt x="10077" y="16628"/>
                  <a:pt x="10187" y="16514"/>
                </a:cubicBezTo>
                <a:lnTo>
                  <a:pt x="10187" y="16514"/>
                </a:lnTo>
                <a:cubicBezTo>
                  <a:pt x="8248" y="17246"/>
                  <a:pt x="6284" y="17914"/>
                  <a:pt x="4424" y="19025"/>
                </a:cubicBezTo>
                <a:cubicBezTo>
                  <a:pt x="4468" y="18491"/>
                  <a:pt x="4503" y="18077"/>
                  <a:pt x="4987" y="17804"/>
                </a:cubicBezTo>
                <a:cubicBezTo>
                  <a:pt x="5728" y="17385"/>
                  <a:pt x="6476" y="16989"/>
                  <a:pt x="7278" y="16701"/>
                </a:cubicBezTo>
                <a:cubicBezTo>
                  <a:pt x="7481" y="16628"/>
                  <a:pt x="7702" y="16496"/>
                  <a:pt x="7828" y="16387"/>
                </a:cubicBezTo>
                <a:cubicBezTo>
                  <a:pt x="8181" y="16081"/>
                  <a:pt x="8641" y="16094"/>
                  <a:pt x="9005" y="15862"/>
                </a:cubicBezTo>
                <a:cubicBezTo>
                  <a:pt x="9083" y="15812"/>
                  <a:pt x="9204" y="15812"/>
                  <a:pt x="9170" y="15692"/>
                </a:cubicBezTo>
                <a:cubicBezTo>
                  <a:pt x="9151" y="15628"/>
                  <a:pt x="9103" y="15611"/>
                  <a:pt x="9050" y="15611"/>
                </a:cubicBezTo>
                <a:cubicBezTo>
                  <a:pt x="9005" y="15611"/>
                  <a:pt x="8958" y="15623"/>
                  <a:pt x="8923" y="15630"/>
                </a:cubicBezTo>
                <a:cubicBezTo>
                  <a:pt x="8460" y="15723"/>
                  <a:pt x="8024" y="15896"/>
                  <a:pt x="7596" y="16091"/>
                </a:cubicBezTo>
                <a:cubicBezTo>
                  <a:pt x="7114" y="16308"/>
                  <a:pt x="6621" y="16485"/>
                  <a:pt x="6104" y="16595"/>
                </a:cubicBezTo>
                <a:cubicBezTo>
                  <a:pt x="5888" y="16640"/>
                  <a:pt x="5815" y="16916"/>
                  <a:pt x="5578" y="16921"/>
                </a:cubicBezTo>
                <a:cubicBezTo>
                  <a:pt x="5517" y="16922"/>
                  <a:pt x="5443" y="16931"/>
                  <a:pt x="5378" y="16931"/>
                </a:cubicBezTo>
                <a:cubicBezTo>
                  <a:pt x="5316" y="16931"/>
                  <a:pt x="5260" y="16923"/>
                  <a:pt x="5228" y="16893"/>
                </a:cubicBezTo>
                <a:cubicBezTo>
                  <a:pt x="5123" y="16795"/>
                  <a:pt x="5256" y="16712"/>
                  <a:pt x="5337" y="16638"/>
                </a:cubicBezTo>
                <a:cubicBezTo>
                  <a:pt x="5379" y="16597"/>
                  <a:pt x="5405" y="16529"/>
                  <a:pt x="5417" y="16469"/>
                </a:cubicBezTo>
                <a:cubicBezTo>
                  <a:pt x="5650" y="15394"/>
                  <a:pt x="6507" y="15021"/>
                  <a:pt x="7400" y="14665"/>
                </a:cubicBezTo>
                <a:cubicBezTo>
                  <a:pt x="7984" y="14433"/>
                  <a:pt x="8546" y="14148"/>
                  <a:pt x="9105" y="13853"/>
                </a:cubicBezTo>
                <a:lnTo>
                  <a:pt x="9105" y="13853"/>
                </a:lnTo>
                <a:cubicBezTo>
                  <a:pt x="8057" y="13883"/>
                  <a:pt x="7142" y="14355"/>
                  <a:pt x="6142" y="14790"/>
                </a:cubicBezTo>
                <a:cubicBezTo>
                  <a:pt x="6296" y="14216"/>
                  <a:pt x="6653" y="13781"/>
                  <a:pt x="6694" y="13240"/>
                </a:cubicBezTo>
                <a:cubicBezTo>
                  <a:pt x="6700" y="13156"/>
                  <a:pt x="6803" y="13149"/>
                  <a:pt x="6885" y="13135"/>
                </a:cubicBezTo>
                <a:cubicBezTo>
                  <a:pt x="7609" y="13015"/>
                  <a:pt x="8215" y="12581"/>
                  <a:pt x="8905" y="12374"/>
                </a:cubicBezTo>
                <a:cubicBezTo>
                  <a:pt x="9513" y="12192"/>
                  <a:pt x="10007" y="11776"/>
                  <a:pt x="10633" y="11554"/>
                </a:cubicBezTo>
                <a:cubicBezTo>
                  <a:pt x="10519" y="11498"/>
                  <a:pt x="10409" y="11477"/>
                  <a:pt x="10302" y="11477"/>
                </a:cubicBezTo>
                <a:cubicBezTo>
                  <a:pt x="10007" y="11477"/>
                  <a:pt x="9739" y="11643"/>
                  <a:pt x="9488" y="11718"/>
                </a:cubicBezTo>
                <a:cubicBezTo>
                  <a:pt x="8584" y="11991"/>
                  <a:pt x="7708" y="12368"/>
                  <a:pt x="6827" y="12721"/>
                </a:cubicBezTo>
                <a:cubicBezTo>
                  <a:pt x="6733" y="12759"/>
                  <a:pt x="6651" y="12777"/>
                  <a:pt x="6581" y="12777"/>
                </a:cubicBezTo>
                <a:cubicBezTo>
                  <a:pt x="6375" y="12777"/>
                  <a:pt x="6273" y="12621"/>
                  <a:pt x="6246" y="12371"/>
                </a:cubicBezTo>
                <a:cubicBezTo>
                  <a:pt x="6220" y="12129"/>
                  <a:pt x="6102" y="11957"/>
                  <a:pt x="5907" y="11892"/>
                </a:cubicBezTo>
                <a:cubicBezTo>
                  <a:pt x="5777" y="11849"/>
                  <a:pt x="5710" y="11806"/>
                  <a:pt x="5705" y="11690"/>
                </a:cubicBezTo>
                <a:cubicBezTo>
                  <a:pt x="5699" y="11563"/>
                  <a:pt x="5841" y="11565"/>
                  <a:pt x="5911" y="11534"/>
                </a:cubicBezTo>
                <a:cubicBezTo>
                  <a:pt x="6463" y="11302"/>
                  <a:pt x="7045" y="11129"/>
                  <a:pt x="7574" y="10855"/>
                </a:cubicBezTo>
                <a:cubicBezTo>
                  <a:pt x="8082" y="10592"/>
                  <a:pt x="8682" y="10652"/>
                  <a:pt x="9169" y="10307"/>
                </a:cubicBezTo>
                <a:lnTo>
                  <a:pt x="9169" y="10307"/>
                </a:lnTo>
                <a:cubicBezTo>
                  <a:pt x="9087" y="10325"/>
                  <a:pt x="9004" y="10331"/>
                  <a:pt x="8922" y="10331"/>
                </a:cubicBezTo>
                <a:cubicBezTo>
                  <a:pt x="8742" y="10331"/>
                  <a:pt x="8562" y="10301"/>
                  <a:pt x="8389" y="10301"/>
                </a:cubicBezTo>
                <a:cubicBezTo>
                  <a:pt x="8290" y="10301"/>
                  <a:pt x="8194" y="10311"/>
                  <a:pt x="8100" y="10341"/>
                </a:cubicBezTo>
                <a:cubicBezTo>
                  <a:pt x="7216" y="10624"/>
                  <a:pt x="6317" y="10867"/>
                  <a:pt x="5462" y="11236"/>
                </a:cubicBezTo>
                <a:cubicBezTo>
                  <a:pt x="5350" y="11284"/>
                  <a:pt x="5239" y="11330"/>
                  <a:pt x="5140" y="11330"/>
                </a:cubicBezTo>
                <a:cubicBezTo>
                  <a:pt x="5027" y="11330"/>
                  <a:pt x="4928" y="11270"/>
                  <a:pt x="4861" y="11085"/>
                </a:cubicBezTo>
                <a:cubicBezTo>
                  <a:pt x="4856" y="11069"/>
                  <a:pt x="4849" y="11055"/>
                  <a:pt x="4839" y="11043"/>
                </a:cubicBezTo>
                <a:cubicBezTo>
                  <a:pt x="4514" y="10706"/>
                  <a:pt x="4524" y="10732"/>
                  <a:pt x="5025" y="10540"/>
                </a:cubicBezTo>
                <a:cubicBezTo>
                  <a:pt x="5499" y="10357"/>
                  <a:pt x="6019" y="10287"/>
                  <a:pt x="6446" y="9987"/>
                </a:cubicBezTo>
                <a:lnTo>
                  <a:pt x="6461" y="10001"/>
                </a:lnTo>
                <a:cubicBezTo>
                  <a:pt x="6379" y="9893"/>
                  <a:pt x="6355" y="9766"/>
                  <a:pt x="6228" y="9766"/>
                </a:cubicBezTo>
                <a:cubicBezTo>
                  <a:pt x="6173" y="9766"/>
                  <a:pt x="6099" y="9790"/>
                  <a:pt x="5992" y="9850"/>
                </a:cubicBezTo>
                <a:cubicBezTo>
                  <a:pt x="5767" y="9974"/>
                  <a:pt x="5455" y="10149"/>
                  <a:pt x="5124" y="10149"/>
                </a:cubicBezTo>
                <a:cubicBezTo>
                  <a:pt x="5069" y="10149"/>
                  <a:pt x="5013" y="10144"/>
                  <a:pt x="4956" y="10133"/>
                </a:cubicBezTo>
                <a:cubicBezTo>
                  <a:pt x="4945" y="10131"/>
                  <a:pt x="4933" y="10130"/>
                  <a:pt x="4921" y="10130"/>
                </a:cubicBezTo>
                <a:cubicBezTo>
                  <a:pt x="4846" y="10130"/>
                  <a:pt x="4757" y="10166"/>
                  <a:pt x="4696" y="10209"/>
                </a:cubicBezTo>
                <a:cubicBezTo>
                  <a:pt x="4557" y="10309"/>
                  <a:pt x="4437" y="10424"/>
                  <a:pt x="4257" y="10424"/>
                </a:cubicBezTo>
                <a:cubicBezTo>
                  <a:pt x="4226" y="10424"/>
                  <a:pt x="4193" y="10421"/>
                  <a:pt x="4158" y="10413"/>
                </a:cubicBezTo>
                <a:cubicBezTo>
                  <a:pt x="3846" y="10347"/>
                  <a:pt x="3619" y="10142"/>
                  <a:pt x="3399" y="9956"/>
                </a:cubicBezTo>
                <a:cubicBezTo>
                  <a:pt x="3150" y="9745"/>
                  <a:pt x="3511" y="9750"/>
                  <a:pt x="3581" y="9672"/>
                </a:cubicBezTo>
                <a:cubicBezTo>
                  <a:pt x="3707" y="9531"/>
                  <a:pt x="4137" y="9609"/>
                  <a:pt x="4027" y="9352"/>
                </a:cubicBezTo>
                <a:cubicBezTo>
                  <a:pt x="4001" y="9290"/>
                  <a:pt x="3958" y="9266"/>
                  <a:pt x="3906" y="9266"/>
                </a:cubicBezTo>
                <a:cubicBezTo>
                  <a:pt x="3776" y="9266"/>
                  <a:pt x="3589" y="9418"/>
                  <a:pt x="3473" y="9493"/>
                </a:cubicBezTo>
                <a:cubicBezTo>
                  <a:pt x="3352" y="9572"/>
                  <a:pt x="3250" y="9603"/>
                  <a:pt x="3158" y="9603"/>
                </a:cubicBezTo>
                <a:cubicBezTo>
                  <a:pt x="2891" y="9603"/>
                  <a:pt x="2724" y="9331"/>
                  <a:pt x="2510" y="9175"/>
                </a:cubicBezTo>
                <a:cubicBezTo>
                  <a:pt x="2327" y="9042"/>
                  <a:pt x="2262" y="8780"/>
                  <a:pt x="1911" y="8696"/>
                </a:cubicBezTo>
                <a:cubicBezTo>
                  <a:pt x="3651" y="8039"/>
                  <a:pt x="5295" y="7378"/>
                  <a:pt x="7020" y="6884"/>
                </a:cubicBezTo>
                <a:cubicBezTo>
                  <a:pt x="6873" y="6803"/>
                  <a:pt x="6800" y="6779"/>
                  <a:pt x="6723" y="6779"/>
                </a:cubicBezTo>
                <a:cubicBezTo>
                  <a:pt x="6644" y="6779"/>
                  <a:pt x="6562" y="6805"/>
                  <a:pt x="6391" y="6823"/>
                </a:cubicBezTo>
                <a:cubicBezTo>
                  <a:pt x="5584" y="6910"/>
                  <a:pt x="4810" y="7151"/>
                  <a:pt x="4058" y="7397"/>
                </a:cubicBezTo>
                <a:cubicBezTo>
                  <a:pt x="3410" y="7608"/>
                  <a:pt x="2711" y="7732"/>
                  <a:pt x="2120" y="8126"/>
                </a:cubicBezTo>
                <a:cubicBezTo>
                  <a:pt x="1978" y="8219"/>
                  <a:pt x="1817" y="8368"/>
                  <a:pt x="1651" y="8368"/>
                </a:cubicBezTo>
                <a:cubicBezTo>
                  <a:pt x="1563" y="8368"/>
                  <a:pt x="1474" y="8327"/>
                  <a:pt x="1384" y="8215"/>
                </a:cubicBezTo>
                <a:cubicBezTo>
                  <a:pt x="1167" y="7940"/>
                  <a:pt x="803" y="7671"/>
                  <a:pt x="1167" y="7238"/>
                </a:cubicBezTo>
                <a:cubicBezTo>
                  <a:pt x="1322" y="7053"/>
                  <a:pt x="1355" y="6831"/>
                  <a:pt x="1651" y="6694"/>
                </a:cubicBezTo>
                <a:cubicBezTo>
                  <a:pt x="2532" y="6282"/>
                  <a:pt x="3471" y="6042"/>
                  <a:pt x="4385" y="5750"/>
                </a:cubicBezTo>
                <a:cubicBezTo>
                  <a:pt x="5270" y="5467"/>
                  <a:pt x="6192" y="5268"/>
                  <a:pt x="7081" y="4980"/>
                </a:cubicBezTo>
                <a:cubicBezTo>
                  <a:pt x="8079" y="4656"/>
                  <a:pt x="9126" y="4542"/>
                  <a:pt x="10121" y="4241"/>
                </a:cubicBezTo>
                <a:cubicBezTo>
                  <a:pt x="11257" y="3896"/>
                  <a:pt x="12416" y="3650"/>
                  <a:pt x="13561" y="3353"/>
                </a:cubicBezTo>
                <a:cubicBezTo>
                  <a:pt x="14295" y="3161"/>
                  <a:pt x="15059" y="3049"/>
                  <a:pt x="15791" y="2866"/>
                </a:cubicBezTo>
                <a:cubicBezTo>
                  <a:pt x="16327" y="2731"/>
                  <a:pt x="16885" y="2618"/>
                  <a:pt x="17417" y="2519"/>
                </a:cubicBezTo>
                <a:cubicBezTo>
                  <a:pt x="18240" y="2366"/>
                  <a:pt x="19064" y="2190"/>
                  <a:pt x="19896" y="2066"/>
                </a:cubicBezTo>
                <a:cubicBezTo>
                  <a:pt x="21314" y="1853"/>
                  <a:pt x="22728" y="1622"/>
                  <a:pt x="24149" y="1426"/>
                </a:cubicBezTo>
                <a:cubicBezTo>
                  <a:pt x="25302" y="1266"/>
                  <a:pt x="26464" y="1134"/>
                  <a:pt x="27613" y="1081"/>
                </a:cubicBezTo>
                <a:cubicBezTo>
                  <a:pt x="29307" y="1006"/>
                  <a:pt x="31009" y="967"/>
                  <a:pt x="32708" y="945"/>
                </a:cubicBezTo>
                <a:cubicBezTo>
                  <a:pt x="32834" y="943"/>
                  <a:pt x="32960" y="942"/>
                  <a:pt x="33085" y="942"/>
                </a:cubicBezTo>
                <a:close/>
                <a:moveTo>
                  <a:pt x="34952" y="1"/>
                </a:moveTo>
                <a:cubicBezTo>
                  <a:pt x="34873" y="1"/>
                  <a:pt x="34796" y="8"/>
                  <a:pt x="34720" y="29"/>
                </a:cubicBezTo>
                <a:cubicBezTo>
                  <a:pt x="34560" y="72"/>
                  <a:pt x="34401" y="87"/>
                  <a:pt x="34243" y="87"/>
                </a:cubicBezTo>
                <a:cubicBezTo>
                  <a:pt x="33952" y="87"/>
                  <a:pt x="33664" y="38"/>
                  <a:pt x="33371" y="38"/>
                </a:cubicBezTo>
                <a:cubicBezTo>
                  <a:pt x="33254" y="38"/>
                  <a:pt x="33136" y="46"/>
                  <a:pt x="33017" y="68"/>
                </a:cubicBezTo>
                <a:cubicBezTo>
                  <a:pt x="32776" y="111"/>
                  <a:pt x="32518" y="125"/>
                  <a:pt x="32257" y="125"/>
                </a:cubicBezTo>
                <a:cubicBezTo>
                  <a:pt x="32021" y="125"/>
                  <a:pt x="31782" y="114"/>
                  <a:pt x="31549" y="102"/>
                </a:cubicBezTo>
                <a:cubicBezTo>
                  <a:pt x="31512" y="100"/>
                  <a:pt x="31475" y="100"/>
                  <a:pt x="31438" y="100"/>
                </a:cubicBezTo>
                <a:cubicBezTo>
                  <a:pt x="31084" y="100"/>
                  <a:pt x="30724" y="171"/>
                  <a:pt x="30374" y="171"/>
                </a:cubicBezTo>
                <a:cubicBezTo>
                  <a:pt x="30273" y="171"/>
                  <a:pt x="30173" y="165"/>
                  <a:pt x="30074" y="150"/>
                </a:cubicBezTo>
                <a:cubicBezTo>
                  <a:pt x="29872" y="118"/>
                  <a:pt x="29671" y="107"/>
                  <a:pt x="29471" y="107"/>
                </a:cubicBezTo>
                <a:cubicBezTo>
                  <a:pt x="29007" y="107"/>
                  <a:pt x="28546" y="168"/>
                  <a:pt x="28089" y="179"/>
                </a:cubicBezTo>
                <a:cubicBezTo>
                  <a:pt x="27488" y="192"/>
                  <a:pt x="26862" y="273"/>
                  <a:pt x="26249" y="337"/>
                </a:cubicBezTo>
                <a:cubicBezTo>
                  <a:pt x="25904" y="373"/>
                  <a:pt x="25567" y="417"/>
                  <a:pt x="25219" y="417"/>
                </a:cubicBezTo>
                <a:cubicBezTo>
                  <a:pt x="25124" y="417"/>
                  <a:pt x="25028" y="414"/>
                  <a:pt x="24931" y="406"/>
                </a:cubicBezTo>
                <a:cubicBezTo>
                  <a:pt x="24910" y="405"/>
                  <a:pt x="24888" y="404"/>
                  <a:pt x="24866" y="404"/>
                </a:cubicBezTo>
                <a:cubicBezTo>
                  <a:pt x="24562" y="404"/>
                  <a:pt x="24225" y="546"/>
                  <a:pt x="23903" y="611"/>
                </a:cubicBezTo>
                <a:cubicBezTo>
                  <a:pt x="23191" y="755"/>
                  <a:pt x="22440" y="636"/>
                  <a:pt x="21757" y="948"/>
                </a:cubicBezTo>
                <a:cubicBezTo>
                  <a:pt x="21585" y="1027"/>
                  <a:pt x="21406" y="1042"/>
                  <a:pt x="21225" y="1042"/>
                </a:cubicBezTo>
                <a:cubicBezTo>
                  <a:pt x="21111" y="1042"/>
                  <a:pt x="20997" y="1036"/>
                  <a:pt x="20883" y="1036"/>
                </a:cubicBezTo>
                <a:cubicBezTo>
                  <a:pt x="20734" y="1036"/>
                  <a:pt x="20586" y="1047"/>
                  <a:pt x="20442" y="1094"/>
                </a:cubicBezTo>
                <a:cubicBezTo>
                  <a:pt x="19531" y="1390"/>
                  <a:pt x="18584" y="1519"/>
                  <a:pt x="17639" y="1633"/>
                </a:cubicBezTo>
                <a:cubicBezTo>
                  <a:pt x="17300" y="1675"/>
                  <a:pt x="16985" y="1842"/>
                  <a:pt x="16625" y="1842"/>
                </a:cubicBezTo>
                <a:cubicBezTo>
                  <a:pt x="16540" y="1842"/>
                  <a:pt x="16453" y="1833"/>
                  <a:pt x="16363" y="1811"/>
                </a:cubicBezTo>
                <a:cubicBezTo>
                  <a:pt x="16355" y="1809"/>
                  <a:pt x="16346" y="1808"/>
                  <a:pt x="16335" y="1808"/>
                </a:cubicBezTo>
                <a:cubicBezTo>
                  <a:pt x="16193" y="1808"/>
                  <a:pt x="15836" y="1983"/>
                  <a:pt x="15590" y="2040"/>
                </a:cubicBezTo>
                <a:cubicBezTo>
                  <a:pt x="14531" y="2291"/>
                  <a:pt x="13464" y="2485"/>
                  <a:pt x="12423" y="2827"/>
                </a:cubicBezTo>
                <a:cubicBezTo>
                  <a:pt x="11687" y="3070"/>
                  <a:pt x="10887" y="3119"/>
                  <a:pt x="10142" y="3341"/>
                </a:cubicBezTo>
                <a:cubicBezTo>
                  <a:pt x="9647" y="3489"/>
                  <a:pt x="9136" y="3543"/>
                  <a:pt x="8643" y="3714"/>
                </a:cubicBezTo>
                <a:cubicBezTo>
                  <a:pt x="7881" y="3979"/>
                  <a:pt x="7091" y="4244"/>
                  <a:pt x="6317" y="4380"/>
                </a:cubicBezTo>
                <a:cubicBezTo>
                  <a:pt x="5755" y="4479"/>
                  <a:pt x="5305" y="4792"/>
                  <a:pt x="4756" y="4869"/>
                </a:cubicBezTo>
                <a:cubicBezTo>
                  <a:pt x="4392" y="4919"/>
                  <a:pt x="4058" y="5152"/>
                  <a:pt x="3699" y="5265"/>
                </a:cubicBezTo>
                <a:cubicBezTo>
                  <a:pt x="3203" y="5421"/>
                  <a:pt x="2706" y="5583"/>
                  <a:pt x="2212" y="5744"/>
                </a:cubicBezTo>
                <a:cubicBezTo>
                  <a:pt x="1377" y="6017"/>
                  <a:pt x="492" y="6268"/>
                  <a:pt x="183" y="7279"/>
                </a:cubicBezTo>
                <a:cubicBezTo>
                  <a:pt x="1" y="7873"/>
                  <a:pt x="302" y="9026"/>
                  <a:pt x="815" y="9244"/>
                </a:cubicBezTo>
                <a:cubicBezTo>
                  <a:pt x="1241" y="9425"/>
                  <a:pt x="1552" y="9735"/>
                  <a:pt x="1892" y="10005"/>
                </a:cubicBezTo>
                <a:cubicBezTo>
                  <a:pt x="2323" y="10347"/>
                  <a:pt x="2614" y="10856"/>
                  <a:pt x="3103" y="11134"/>
                </a:cubicBezTo>
                <a:cubicBezTo>
                  <a:pt x="3402" y="11304"/>
                  <a:pt x="3767" y="11552"/>
                  <a:pt x="3889" y="11751"/>
                </a:cubicBezTo>
                <a:cubicBezTo>
                  <a:pt x="4161" y="12190"/>
                  <a:pt x="4564" y="12300"/>
                  <a:pt x="4942" y="12499"/>
                </a:cubicBezTo>
                <a:cubicBezTo>
                  <a:pt x="5410" y="12747"/>
                  <a:pt x="5533" y="13034"/>
                  <a:pt x="5352" y="13571"/>
                </a:cubicBezTo>
                <a:cubicBezTo>
                  <a:pt x="5287" y="13762"/>
                  <a:pt x="5124" y="14023"/>
                  <a:pt x="5192" y="14133"/>
                </a:cubicBezTo>
                <a:cubicBezTo>
                  <a:pt x="5340" y="14366"/>
                  <a:pt x="5167" y="14478"/>
                  <a:pt x="5076" y="14536"/>
                </a:cubicBezTo>
                <a:cubicBezTo>
                  <a:pt x="4722" y="14765"/>
                  <a:pt x="4624" y="15057"/>
                  <a:pt x="4687" y="15464"/>
                </a:cubicBezTo>
                <a:cubicBezTo>
                  <a:pt x="4711" y="15624"/>
                  <a:pt x="4756" y="15906"/>
                  <a:pt x="4436" y="15906"/>
                </a:cubicBezTo>
                <a:cubicBezTo>
                  <a:pt x="4434" y="15906"/>
                  <a:pt x="4432" y="15906"/>
                  <a:pt x="4430" y="15906"/>
                </a:cubicBezTo>
                <a:cubicBezTo>
                  <a:pt x="4428" y="15906"/>
                  <a:pt x="4426" y="15906"/>
                  <a:pt x="4424" y="15906"/>
                </a:cubicBezTo>
                <a:cubicBezTo>
                  <a:pt x="4284" y="15906"/>
                  <a:pt x="4303" y="15993"/>
                  <a:pt x="4275" y="16083"/>
                </a:cubicBezTo>
                <a:cubicBezTo>
                  <a:pt x="4197" y="16337"/>
                  <a:pt x="4163" y="16643"/>
                  <a:pt x="3995" y="16821"/>
                </a:cubicBezTo>
                <a:cubicBezTo>
                  <a:pt x="3727" y="17110"/>
                  <a:pt x="3663" y="17490"/>
                  <a:pt x="3526" y="17809"/>
                </a:cubicBezTo>
                <a:cubicBezTo>
                  <a:pt x="3297" y="18342"/>
                  <a:pt x="3035" y="18883"/>
                  <a:pt x="2913" y="19454"/>
                </a:cubicBezTo>
                <a:cubicBezTo>
                  <a:pt x="2845" y="19774"/>
                  <a:pt x="2713" y="20051"/>
                  <a:pt x="2599" y="20345"/>
                </a:cubicBezTo>
                <a:cubicBezTo>
                  <a:pt x="2566" y="20432"/>
                  <a:pt x="2323" y="21160"/>
                  <a:pt x="2319" y="21229"/>
                </a:cubicBezTo>
                <a:cubicBezTo>
                  <a:pt x="2295" y="21554"/>
                  <a:pt x="1980" y="21902"/>
                  <a:pt x="2029" y="22083"/>
                </a:cubicBezTo>
                <a:cubicBezTo>
                  <a:pt x="2128" y="22453"/>
                  <a:pt x="1594" y="22653"/>
                  <a:pt x="1881" y="22988"/>
                </a:cubicBezTo>
                <a:cubicBezTo>
                  <a:pt x="1425" y="23319"/>
                  <a:pt x="1879" y="23843"/>
                  <a:pt x="1614" y="24176"/>
                </a:cubicBezTo>
                <a:cubicBezTo>
                  <a:pt x="1691" y="24632"/>
                  <a:pt x="1804" y="25014"/>
                  <a:pt x="2085" y="25360"/>
                </a:cubicBezTo>
                <a:cubicBezTo>
                  <a:pt x="2371" y="25707"/>
                  <a:pt x="2693" y="25868"/>
                  <a:pt x="3062" y="25868"/>
                </a:cubicBezTo>
                <a:cubicBezTo>
                  <a:pt x="3252" y="25868"/>
                  <a:pt x="3455" y="25825"/>
                  <a:pt x="3673" y="25743"/>
                </a:cubicBezTo>
                <a:cubicBezTo>
                  <a:pt x="4530" y="25422"/>
                  <a:pt x="5320" y="24963"/>
                  <a:pt x="6159" y="24605"/>
                </a:cubicBezTo>
                <a:cubicBezTo>
                  <a:pt x="6676" y="24385"/>
                  <a:pt x="7206" y="24138"/>
                  <a:pt x="7683" y="23850"/>
                </a:cubicBezTo>
                <a:cubicBezTo>
                  <a:pt x="8249" y="23511"/>
                  <a:pt x="8875" y="23357"/>
                  <a:pt x="9454" y="23070"/>
                </a:cubicBezTo>
                <a:cubicBezTo>
                  <a:pt x="10196" y="22704"/>
                  <a:pt x="11013" y="22489"/>
                  <a:pt x="11795" y="22204"/>
                </a:cubicBezTo>
                <a:cubicBezTo>
                  <a:pt x="12296" y="22022"/>
                  <a:pt x="12798" y="21843"/>
                  <a:pt x="13291" y="21641"/>
                </a:cubicBezTo>
                <a:cubicBezTo>
                  <a:pt x="13881" y="21400"/>
                  <a:pt x="14524" y="21332"/>
                  <a:pt x="15107" y="21128"/>
                </a:cubicBezTo>
                <a:cubicBezTo>
                  <a:pt x="15846" y="20870"/>
                  <a:pt x="16590" y="20636"/>
                  <a:pt x="17341" y="20428"/>
                </a:cubicBezTo>
                <a:cubicBezTo>
                  <a:pt x="17974" y="20251"/>
                  <a:pt x="18653" y="20221"/>
                  <a:pt x="19272" y="20011"/>
                </a:cubicBezTo>
                <a:cubicBezTo>
                  <a:pt x="19655" y="19880"/>
                  <a:pt x="20094" y="19720"/>
                  <a:pt x="20436" y="19682"/>
                </a:cubicBezTo>
                <a:cubicBezTo>
                  <a:pt x="21077" y="19611"/>
                  <a:pt x="21703" y="19453"/>
                  <a:pt x="22343" y="19390"/>
                </a:cubicBezTo>
                <a:cubicBezTo>
                  <a:pt x="22534" y="19371"/>
                  <a:pt x="22649" y="19215"/>
                  <a:pt x="22872" y="19215"/>
                </a:cubicBezTo>
                <a:cubicBezTo>
                  <a:pt x="22878" y="19215"/>
                  <a:pt x="22885" y="19215"/>
                  <a:pt x="22892" y="19216"/>
                </a:cubicBezTo>
                <a:cubicBezTo>
                  <a:pt x="22928" y="19217"/>
                  <a:pt x="22965" y="19218"/>
                  <a:pt x="23001" y="19218"/>
                </a:cubicBezTo>
                <a:cubicBezTo>
                  <a:pt x="23493" y="19218"/>
                  <a:pt x="23980" y="19081"/>
                  <a:pt x="24479" y="19048"/>
                </a:cubicBezTo>
                <a:cubicBezTo>
                  <a:pt x="25192" y="19001"/>
                  <a:pt x="25906" y="18893"/>
                  <a:pt x="26620" y="18819"/>
                </a:cubicBezTo>
                <a:cubicBezTo>
                  <a:pt x="26655" y="18815"/>
                  <a:pt x="26690" y="18814"/>
                  <a:pt x="26726" y="18814"/>
                </a:cubicBezTo>
                <a:cubicBezTo>
                  <a:pt x="26871" y="18814"/>
                  <a:pt x="27019" y="18838"/>
                  <a:pt x="27157" y="18838"/>
                </a:cubicBezTo>
                <a:cubicBezTo>
                  <a:pt x="27253" y="18838"/>
                  <a:pt x="27344" y="18826"/>
                  <a:pt x="27426" y="18786"/>
                </a:cubicBezTo>
                <a:cubicBezTo>
                  <a:pt x="27816" y="18592"/>
                  <a:pt x="28269" y="18609"/>
                  <a:pt x="28624" y="18599"/>
                </a:cubicBezTo>
                <a:cubicBezTo>
                  <a:pt x="29619" y="18570"/>
                  <a:pt x="30613" y="18478"/>
                  <a:pt x="31606" y="18423"/>
                </a:cubicBezTo>
                <a:cubicBezTo>
                  <a:pt x="31630" y="18422"/>
                  <a:pt x="31653" y="18421"/>
                  <a:pt x="31676" y="18421"/>
                </a:cubicBezTo>
                <a:cubicBezTo>
                  <a:pt x="31971" y="18421"/>
                  <a:pt x="32247" y="18517"/>
                  <a:pt x="32540" y="18517"/>
                </a:cubicBezTo>
                <a:cubicBezTo>
                  <a:pt x="32599" y="18517"/>
                  <a:pt x="32659" y="18513"/>
                  <a:pt x="32720" y="18504"/>
                </a:cubicBezTo>
                <a:cubicBezTo>
                  <a:pt x="32890" y="18478"/>
                  <a:pt x="33049" y="18384"/>
                  <a:pt x="33229" y="18384"/>
                </a:cubicBezTo>
                <a:cubicBezTo>
                  <a:pt x="33269" y="18384"/>
                  <a:pt x="33309" y="18388"/>
                  <a:pt x="33350" y="18399"/>
                </a:cubicBezTo>
                <a:cubicBezTo>
                  <a:pt x="33635" y="18470"/>
                  <a:pt x="33926" y="18493"/>
                  <a:pt x="34216" y="18493"/>
                </a:cubicBezTo>
                <a:cubicBezTo>
                  <a:pt x="34625" y="18493"/>
                  <a:pt x="35035" y="18448"/>
                  <a:pt x="35431" y="18429"/>
                </a:cubicBezTo>
                <a:cubicBezTo>
                  <a:pt x="36126" y="18397"/>
                  <a:pt x="36837" y="18444"/>
                  <a:pt x="37548" y="18319"/>
                </a:cubicBezTo>
                <a:cubicBezTo>
                  <a:pt x="37713" y="18290"/>
                  <a:pt x="37884" y="18281"/>
                  <a:pt x="38058" y="18281"/>
                </a:cubicBezTo>
                <a:cubicBezTo>
                  <a:pt x="38411" y="18281"/>
                  <a:pt x="38778" y="18320"/>
                  <a:pt x="39141" y="18320"/>
                </a:cubicBezTo>
                <a:cubicBezTo>
                  <a:pt x="39201" y="18320"/>
                  <a:pt x="39261" y="18319"/>
                  <a:pt x="39321" y="18317"/>
                </a:cubicBezTo>
                <a:cubicBezTo>
                  <a:pt x="39444" y="18312"/>
                  <a:pt x="39568" y="18309"/>
                  <a:pt x="39692" y="18309"/>
                </a:cubicBezTo>
                <a:cubicBezTo>
                  <a:pt x="40171" y="18309"/>
                  <a:pt x="40651" y="18341"/>
                  <a:pt x="41130" y="18341"/>
                </a:cubicBezTo>
                <a:cubicBezTo>
                  <a:pt x="41500" y="18341"/>
                  <a:pt x="41870" y="18322"/>
                  <a:pt x="42240" y="18256"/>
                </a:cubicBezTo>
                <a:cubicBezTo>
                  <a:pt x="42244" y="18255"/>
                  <a:pt x="42248" y="18255"/>
                  <a:pt x="42253" y="18255"/>
                </a:cubicBezTo>
                <a:cubicBezTo>
                  <a:pt x="42290" y="18255"/>
                  <a:pt x="42333" y="18280"/>
                  <a:pt x="42369" y="18299"/>
                </a:cubicBezTo>
                <a:cubicBezTo>
                  <a:pt x="42586" y="18416"/>
                  <a:pt x="42813" y="18441"/>
                  <a:pt x="43042" y="18441"/>
                </a:cubicBezTo>
                <a:cubicBezTo>
                  <a:pt x="43221" y="18441"/>
                  <a:pt x="43402" y="18426"/>
                  <a:pt x="43582" y="18426"/>
                </a:cubicBezTo>
                <a:cubicBezTo>
                  <a:pt x="43707" y="18426"/>
                  <a:pt x="43832" y="18433"/>
                  <a:pt x="43955" y="18458"/>
                </a:cubicBezTo>
                <a:cubicBezTo>
                  <a:pt x="44227" y="18514"/>
                  <a:pt x="44508" y="18533"/>
                  <a:pt x="44791" y="18533"/>
                </a:cubicBezTo>
                <a:cubicBezTo>
                  <a:pt x="45033" y="18533"/>
                  <a:pt x="45277" y="18519"/>
                  <a:pt x="45516" y="18502"/>
                </a:cubicBezTo>
                <a:cubicBezTo>
                  <a:pt x="45538" y="18501"/>
                  <a:pt x="45559" y="18500"/>
                  <a:pt x="45580" y="18500"/>
                </a:cubicBezTo>
                <a:cubicBezTo>
                  <a:pt x="45932" y="18500"/>
                  <a:pt x="46263" y="18693"/>
                  <a:pt x="46601" y="18693"/>
                </a:cubicBezTo>
                <a:cubicBezTo>
                  <a:pt x="46694" y="18693"/>
                  <a:pt x="46787" y="18679"/>
                  <a:pt x="46881" y="18642"/>
                </a:cubicBezTo>
                <a:cubicBezTo>
                  <a:pt x="46961" y="18610"/>
                  <a:pt x="47038" y="18598"/>
                  <a:pt x="47112" y="18598"/>
                </a:cubicBezTo>
                <a:cubicBezTo>
                  <a:pt x="47331" y="18598"/>
                  <a:pt x="47528" y="18706"/>
                  <a:pt x="47713" y="18748"/>
                </a:cubicBezTo>
                <a:cubicBezTo>
                  <a:pt x="48424" y="18912"/>
                  <a:pt x="49152" y="18951"/>
                  <a:pt x="49864" y="19097"/>
                </a:cubicBezTo>
                <a:cubicBezTo>
                  <a:pt x="50579" y="19244"/>
                  <a:pt x="51340" y="19286"/>
                  <a:pt x="52039" y="19459"/>
                </a:cubicBezTo>
                <a:cubicBezTo>
                  <a:pt x="52720" y="19626"/>
                  <a:pt x="53424" y="19791"/>
                  <a:pt x="54104" y="19998"/>
                </a:cubicBezTo>
                <a:cubicBezTo>
                  <a:pt x="54933" y="20251"/>
                  <a:pt x="55811" y="20376"/>
                  <a:pt x="56661" y="20608"/>
                </a:cubicBezTo>
                <a:cubicBezTo>
                  <a:pt x="57619" y="20868"/>
                  <a:pt x="58582" y="21110"/>
                  <a:pt x="59526" y="21415"/>
                </a:cubicBezTo>
                <a:cubicBezTo>
                  <a:pt x="59836" y="21515"/>
                  <a:pt x="60206" y="21504"/>
                  <a:pt x="60452" y="21645"/>
                </a:cubicBezTo>
                <a:cubicBezTo>
                  <a:pt x="61308" y="22133"/>
                  <a:pt x="62287" y="22292"/>
                  <a:pt x="63151" y="22752"/>
                </a:cubicBezTo>
                <a:cubicBezTo>
                  <a:pt x="63859" y="23130"/>
                  <a:pt x="64670" y="23265"/>
                  <a:pt x="65360" y="23727"/>
                </a:cubicBezTo>
                <a:cubicBezTo>
                  <a:pt x="65906" y="24092"/>
                  <a:pt x="66592" y="24223"/>
                  <a:pt x="67120" y="24658"/>
                </a:cubicBezTo>
                <a:cubicBezTo>
                  <a:pt x="67235" y="24754"/>
                  <a:pt x="67420" y="24836"/>
                  <a:pt x="67569" y="24836"/>
                </a:cubicBezTo>
                <a:cubicBezTo>
                  <a:pt x="67591" y="24836"/>
                  <a:pt x="67613" y="24834"/>
                  <a:pt x="67634" y="24830"/>
                </a:cubicBezTo>
                <a:cubicBezTo>
                  <a:pt x="67718" y="24813"/>
                  <a:pt x="67800" y="24806"/>
                  <a:pt x="67880" y="24806"/>
                </a:cubicBezTo>
                <a:cubicBezTo>
                  <a:pt x="68221" y="24806"/>
                  <a:pt x="68531" y="24939"/>
                  <a:pt x="68799" y="25091"/>
                </a:cubicBezTo>
                <a:cubicBezTo>
                  <a:pt x="68919" y="25159"/>
                  <a:pt x="69025" y="25186"/>
                  <a:pt x="69122" y="25186"/>
                </a:cubicBezTo>
                <a:cubicBezTo>
                  <a:pt x="69313" y="25186"/>
                  <a:pt x="69465" y="25080"/>
                  <a:pt x="69614" y="24977"/>
                </a:cubicBezTo>
                <a:cubicBezTo>
                  <a:pt x="70219" y="24563"/>
                  <a:pt x="70411" y="23856"/>
                  <a:pt x="70100" y="23076"/>
                </a:cubicBezTo>
                <a:cubicBezTo>
                  <a:pt x="70014" y="22861"/>
                  <a:pt x="70128" y="22647"/>
                  <a:pt x="69990" y="22460"/>
                </a:cubicBezTo>
                <a:cubicBezTo>
                  <a:pt x="69542" y="21851"/>
                  <a:pt x="69482" y="21077"/>
                  <a:pt x="69123" y="20415"/>
                </a:cubicBezTo>
                <a:cubicBezTo>
                  <a:pt x="68886" y="19978"/>
                  <a:pt x="68848" y="19415"/>
                  <a:pt x="68591" y="18940"/>
                </a:cubicBezTo>
                <a:cubicBezTo>
                  <a:pt x="68373" y="18532"/>
                  <a:pt x="68287" y="18053"/>
                  <a:pt x="68077" y="17638"/>
                </a:cubicBezTo>
                <a:cubicBezTo>
                  <a:pt x="67855" y="17197"/>
                  <a:pt x="67679" y="16743"/>
                  <a:pt x="67496" y="16286"/>
                </a:cubicBezTo>
                <a:cubicBezTo>
                  <a:pt x="67340" y="15896"/>
                  <a:pt x="67187" y="15464"/>
                  <a:pt x="66929" y="15150"/>
                </a:cubicBezTo>
                <a:cubicBezTo>
                  <a:pt x="66611" y="14761"/>
                  <a:pt x="66497" y="14312"/>
                  <a:pt x="66317" y="13880"/>
                </a:cubicBezTo>
                <a:cubicBezTo>
                  <a:pt x="66252" y="13723"/>
                  <a:pt x="66271" y="13547"/>
                  <a:pt x="66411" y="13404"/>
                </a:cubicBezTo>
                <a:cubicBezTo>
                  <a:pt x="66703" y="13107"/>
                  <a:pt x="66996" y="12813"/>
                  <a:pt x="67268" y="12498"/>
                </a:cubicBezTo>
                <a:cubicBezTo>
                  <a:pt x="67567" y="12150"/>
                  <a:pt x="67900" y="11842"/>
                  <a:pt x="68229" y="11523"/>
                </a:cubicBezTo>
                <a:cubicBezTo>
                  <a:pt x="68562" y="11201"/>
                  <a:pt x="68808" y="10787"/>
                  <a:pt x="69141" y="10462"/>
                </a:cubicBezTo>
                <a:cubicBezTo>
                  <a:pt x="69742" y="9874"/>
                  <a:pt x="70341" y="9296"/>
                  <a:pt x="70865" y="8628"/>
                </a:cubicBezTo>
                <a:cubicBezTo>
                  <a:pt x="71055" y="8387"/>
                  <a:pt x="71183" y="8090"/>
                  <a:pt x="71403" y="7897"/>
                </a:cubicBezTo>
                <a:cubicBezTo>
                  <a:pt x="71728" y="7613"/>
                  <a:pt x="71878" y="7250"/>
                  <a:pt x="72010" y="6875"/>
                </a:cubicBezTo>
                <a:cubicBezTo>
                  <a:pt x="72132" y="6531"/>
                  <a:pt x="71916" y="5855"/>
                  <a:pt x="71665" y="5721"/>
                </a:cubicBezTo>
                <a:cubicBezTo>
                  <a:pt x="71329" y="5543"/>
                  <a:pt x="70978" y="5389"/>
                  <a:pt x="70642" y="5207"/>
                </a:cubicBezTo>
                <a:cubicBezTo>
                  <a:pt x="70301" y="5022"/>
                  <a:pt x="69986" y="4844"/>
                  <a:pt x="69567" y="4801"/>
                </a:cubicBezTo>
                <a:cubicBezTo>
                  <a:pt x="69131" y="4756"/>
                  <a:pt x="68718" y="4492"/>
                  <a:pt x="68291" y="4336"/>
                </a:cubicBezTo>
                <a:cubicBezTo>
                  <a:pt x="67820" y="4161"/>
                  <a:pt x="67286" y="4117"/>
                  <a:pt x="66852" y="3909"/>
                </a:cubicBezTo>
                <a:cubicBezTo>
                  <a:pt x="66145" y="3568"/>
                  <a:pt x="65366" y="3554"/>
                  <a:pt x="64639" y="3305"/>
                </a:cubicBezTo>
                <a:cubicBezTo>
                  <a:pt x="64144" y="3134"/>
                  <a:pt x="63540" y="3018"/>
                  <a:pt x="62960" y="2970"/>
                </a:cubicBezTo>
                <a:cubicBezTo>
                  <a:pt x="62285" y="2912"/>
                  <a:pt x="61646" y="2586"/>
                  <a:pt x="60951" y="2510"/>
                </a:cubicBezTo>
                <a:cubicBezTo>
                  <a:pt x="59888" y="2392"/>
                  <a:pt x="58824" y="2248"/>
                  <a:pt x="57771" y="2052"/>
                </a:cubicBezTo>
                <a:cubicBezTo>
                  <a:pt x="57139" y="1935"/>
                  <a:pt x="56489" y="1953"/>
                  <a:pt x="55866" y="1767"/>
                </a:cubicBezTo>
                <a:cubicBezTo>
                  <a:pt x="55597" y="1688"/>
                  <a:pt x="55321" y="1641"/>
                  <a:pt x="55042" y="1627"/>
                </a:cubicBezTo>
                <a:cubicBezTo>
                  <a:pt x="54460" y="1594"/>
                  <a:pt x="53885" y="1470"/>
                  <a:pt x="53302" y="1406"/>
                </a:cubicBezTo>
                <a:cubicBezTo>
                  <a:pt x="52746" y="1344"/>
                  <a:pt x="52193" y="1211"/>
                  <a:pt x="51631" y="1156"/>
                </a:cubicBezTo>
                <a:cubicBezTo>
                  <a:pt x="51606" y="1153"/>
                  <a:pt x="51582" y="1153"/>
                  <a:pt x="51557" y="1153"/>
                </a:cubicBezTo>
                <a:cubicBezTo>
                  <a:pt x="51493" y="1153"/>
                  <a:pt x="51430" y="1159"/>
                  <a:pt x="51363" y="1159"/>
                </a:cubicBezTo>
                <a:cubicBezTo>
                  <a:pt x="51322" y="1159"/>
                  <a:pt x="51280" y="1157"/>
                  <a:pt x="51236" y="1149"/>
                </a:cubicBezTo>
                <a:cubicBezTo>
                  <a:pt x="50673" y="1051"/>
                  <a:pt x="50099" y="917"/>
                  <a:pt x="49540" y="917"/>
                </a:cubicBezTo>
                <a:cubicBezTo>
                  <a:pt x="48875" y="917"/>
                  <a:pt x="48220" y="831"/>
                  <a:pt x="47576" y="738"/>
                </a:cubicBezTo>
                <a:cubicBezTo>
                  <a:pt x="46464" y="577"/>
                  <a:pt x="45344" y="575"/>
                  <a:pt x="44229" y="476"/>
                </a:cubicBezTo>
                <a:cubicBezTo>
                  <a:pt x="43021" y="369"/>
                  <a:pt x="41793" y="431"/>
                  <a:pt x="40590" y="221"/>
                </a:cubicBezTo>
                <a:cubicBezTo>
                  <a:pt x="40555" y="214"/>
                  <a:pt x="40521" y="212"/>
                  <a:pt x="40488" y="212"/>
                </a:cubicBezTo>
                <a:cubicBezTo>
                  <a:pt x="40289" y="212"/>
                  <a:pt x="40111" y="304"/>
                  <a:pt x="39924" y="304"/>
                </a:cubicBezTo>
                <a:cubicBezTo>
                  <a:pt x="39884" y="304"/>
                  <a:pt x="39843" y="300"/>
                  <a:pt x="39802" y="290"/>
                </a:cubicBezTo>
                <a:cubicBezTo>
                  <a:pt x="39150" y="126"/>
                  <a:pt x="38478" y="223"/>
                  <a:pt x="37816" y="131"/>
                </a:cubicBezTo>
                <a:cubicBezTo>
                  <a:pt x="37455" y="81"/>
                  <a:pt x="37087" y="57"/>
                  <a:pt x="36720" y="57"/>
                </a:cubicBezTo>
                <a:cubicBezTo>
                  <a:pt x="36456" y="57"/>
                  <a:pt x="36194" y="69"/>
                  <a:pt x="35934" y="92"/>
                </a:cubicBezTo>
                <a:cubicBezTo>
                  <a:pt x="35897" y="96"/>
                  <a:pt x="35860" y="97"/>
                  <a:pt x="35823" y="97"/>
                </a:cubicBezTo>
                <a:cubicBezTo>
                  <a:pt x="35523" y="97"/>
                  <a:pt x="35228" y="1"/>
                  <a:pt x="34952"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4000" kern="0">
              <a:solidFill>
                <a:srgbClr val="0C2B3F"/>
              </a:solidFill>
              <a:latin typeface="Times New Roman" panose="02020603050405020304" pitchFamily="18" charset="0"/>
              <a:cs typeface="Times New Roman" panose="02020603050405020304" pitchFamily="18" charset="0"/>
              <a:sym typeface="Arial"/>
            </a:endParaRPr>
          </a:p>
        </p:txBody>
      </p:sp>
      <p:sp>
        <p:nvSpPr>
          <p:cNvPr id="606" name="Google Shape;606;p25"/>
          <p:cNvSpPr/>
          <p:nvPr/>
        </p:nvSpPr>
        <p:spPr>
          <a:xfrm>
            <a:off x="40886" y="416856"/>
            <a:ext cx="1119116" cy="888949"/>
          </a:xfrm>
          <a:custGeom>
            <a:avLst/>
            <a:gdLst/>
            <a:ahLst/>
            <a:cxnLst/>
            <a:rect l="l" t="t" r="r" b="b"/>
            <a:pathLst>
              <a:path w="21541" h="20955" extrusionOk="0">
                <a:moveTo>
                  <a:pt x="10380" y="1271"/>
                </a:moveTo>
                <a:cubicBezTo>
                  <a:pt x="10686" y="1271"/>
                  <a:pt x="10990" y="1334"/>
                  <a:pt x="11297" y="1350"/>
                </a:cubicBezTo>
                <a:cubicBezTo>
                  <a:pt x="12423" y="1411"/>
                  <a:pt x="13557" y="1522"/>
                  <a:pt x="14572" y="2027"/>
                </a:cubicBezTo>
                <a:cubicBezTo>
                  <a:pt x="15560" y="2518"/>
                  <a:pt x="16321" y="3332"/>
                  <a:pt x="17086" y="4124"/>
                </a:cubicBezTo>
                <a:cubicBezTo>
                  <a:pt x="17666" y="4726"/>
                  <a:pt x="18177" y="5369"/>
                  <a:pt x="18616" y="6078"/>
                </a:cubicBezTo>
                <a:cubicBezTo>
                  <a:pt x="19101" y="6865"/>
                  <a:pt x="19596" y="7620"/>
                  <a:pt x="19750" y="8581"/>
                </a:cubicBezTo>
                <a:cubicBezTo>
                  <a:pt x="19984" y="10037"/>
                  <a:pt x="19926" y="11472"/>
                  <a:pt x="19568" y="12875"/>
                </a:cubicBezTo>
                <a:cubicBezTo>
                  <a:pt x="19371" y="13651"/>
                  <a:pt x="18939" y="14348"/>
                  <a:pt x="18455" y="15033"/>
                </a:cubicBezTo>
                <a:cubicBezTo>
                  <a:pt x="18082" y="15557"/>
                  <a:pt x="17590" y="16027"/>
                  <a:pt x="17332" y="16647"/>
                </a:cubicBezTo>
                <a:cubicBezTo>
                  <a:pt x="17210" y="16943"/>
                  <a:pt x="16847" y="17036"/>
                  <a:pt x="16614" y="17250"/>
                </a:cubicBezTo>
                <a:cubicBezTo>
                  <a:pt x="15995" y="17816"/>
                  <a:pt x="15281" y="18277"/>
                  <a:pt x="14489" y="18633"/>
                </a:cubicBezTo>
                <a:cubicBezTo>
                  <a:pt x="13772" y="18956"/>
                  <a:pt x="13062" y="19125"/>
                  <a:pt x="12286" y="19223"/>
                </a:cubicBezTo>
                <a:cubicBezTo>
                  <a:pt x="11373" y="19339"/>
                  <a:pt x="10481" y="19499"/>
                  <a:pt x="9544" y="19499"/>
                </a:cubicBezTo>
                <a:cubicBezTo>
                  <a:pt x="9530" y="19499"/>
                  <a:pt x="9516" y="19499"/>
                  <a:pt x="9502" y="19499"/>
                </a:cubicBezTo>
                <a:cubicBezTo>
                  <a:pt x="8528" y="19495"/>
                  <a:pt x="7621" y="19191"/>
                  <a:pt x="6670" y="19111"/>
                </a:cubicBezTo>
                <a:cubicBezTo>
                  <a:pt x="6220" y="19073"/>
                  <a:pt x="5757" y="18589"/>
                  <a:pt x="5403" y="18213"/>
                </a:cubicBezTo>
                <a:cubicBezTo>
                  <a:pt x="4823" y="17598"/>
                  <a:pt x="4264" y="16952"/>
                  <a:pt x="3708" y="16314"/>
                </a:cubicBezTo>
                <a:cubicBezTo>
                  <a:pt x="3264" y="15802"/>
                  <a:pt x="2848" y="15294"/>
                  <a:pt x="2569" y="14698"/>
                </a:cubicBezTo>
                <a:cubicBezTo>
                  <a:pt x="2024" y="13538"/>
                  <a:pt x="1460" y="12373"/>
                  <a:pt x="1384" y="11032"/>
                </a:cubicBezTo>
                <a:cubicBezTo>
                  <a:pt x="1371" y="10207"/>
                  <a:pt x="1572" y="9394"/>
                  <a:pt x="1807" y="8604"/>
                </a:cubicBezTo>
                <a:cubicBezTo>
                  <a:pt x="2086" y="7660"/>
                  <a:pt x="2432" y="6700"/>
                  <a:pt x="3043" y="5933"/>
                </a:cubicBezTo>
                <a:cubicBezTo>
                  <a:pt x="3694" y="5116"/>
                  <a:pt x="4208" y="4176"/>
                  <a:pt x="5135" y="3562"/>
                </a:cubicBezTo>
                <a:cubicBezTo>
                  <a:pt x="5513" y="3311"/>
                  <a:pt x="5827" y="2918"/>
                  <a:pt x="6252" y="2686"/>
                </a:cubicBezTo>
                <a:cubicBezTo>
                  <a:pt x="6882" y="2342"/>
                  <a:pt x="7511" y="2007"/>
                  <a:pt x="8226" y="1848"/>
                </a:cubicBezTo>
                <a:cubicBezTo>
                  <a:pt x="8759" y="1732"/>
                  <a:pt x="9282" y="1574"/>
                  <a:pt x="9791" y="1375"/>
                </a:cubicBezTo>
                <a:cubicBezTo>
                  <a:pt x="9990" y="1296"/>
                  <a:pt x="10185" y="1271"/>
                  <a:pt x="10380" y="1271"/>
                </a:cubicBezTo>
                <a:close/>
                <a:moveTo>
                  <a:pt x="10799" y="1"/>
                </a:moveTo>
                <a:cubicBezTo>
                  <a:pt x="10727" y="1"/>
                  <a:pt x="10655" y="13"/>
                  <a:pt x="10584" y="42"/>
                </a:cubicBezTo>
                <a:cubicBezTo>
                  <a:pt x="10009" y="278"/>
                  <a:pt x="9375" y="91"/>
                  <a:pt x="8808" y="317"/>
                </a:cubicBezTo>
                <a:cubicBezTo>
                  <a:pt x="8754" y="261"/>
                  <a:pt x="8708" y="240"/>
                  <a:pt x="8667" y="240"/>
                </a:cubicBezTo>
                <a:cubicBezTo>
                  <a:pt x="8575" y="240"/>
                  <a:pt x="8504" y="341"/>
                  <a:pt x="8416" y="390"/>
                </a:cubicBezTo>
                <a:cubicBezTo>
                  <a:pt x="8052" y="594"/>
                  <a:pt x="7699" y="853"/>
                  <a:pt x="7306" y="961"/>
                </a:cubicBezTo>
                <a:cubicBezTo>
                  <a:pt x="6103" y="1289"/>
                  <a:pt x="5153" y="2041"/>
                  <a:pt x="4241" y="2808"/>
                </a:cubicBezTo>
                <a:cubicBezTo>
                  <a:pt x="3275" y="3620"/>
                  <a:pt x="2469" y="4600"/>
                  <a:pt x="1773" y="5672"/>
                </a:cubicBezTo>
                <a:cubicBezTo>
                  <a:pt x="1011" y="6846"/>
                  <a:pt x="733" y="8177"/>
                  <a:pt x="353" y="9481"/>
                </a:cubicBezTo>
                <a:cubicBezTo>
                  <a:pt x="1" y="10694"/>
                  <a:pt x="427" y="11817"/>
                  <a:pt x="670" y="12973"/>
                </a:cubicBezTo>
                <a:cubicBezTo>
                  <a:pt x="755" y="13377"/>
                  <a:pt x="957" y="13705"/>
                  <a:pt x="1085" y="14072"/>
                </a:cubicBezTo>
                <a:cubicBezTo>
                  <a:pt x="1301" y="14691"/>
                  <a:pt x="1405" y="15338"/>
                  <a:pt x="1968" y="15786"/>
                </a:cubicBezTo>
                <a:cubicBezTo>
                  <a:pt x="2086" y="15880"/>
                  <a:pt x="2254" y="16065"/>
                  <a:pt x="2223" y="16275"/>
                </a:cubicBezTo>
                <a:cubicBezTo>
                  <a:pt x="2188" y="16525"/>
                  <a:pt x="2279" y="16645"/>
                  <a:pt x="2528" y="16654"/>
                </a:cubicBezTo>
                <a:cubicBezTo>
                  <a:pt x="2795" y="16663"/>
                  <a:pt x="2823" y="16922"/>
                  <a:pt x="2885" y="17076"/>
                </a:cubicBezTo>
                <a:cubicBezTo>
                  <a:pt x="3254" y="17993"/>
                  <a:pt x="3963" y="18664"/>
                  <a:pt x="4684" y="19241"/>
                </a:cubicBezTo>
                <a:cubicBezTo>
                  <a:pt x="5224" y="19675"/>
                  <a:pt x="5899" y="20012"/>
                  <a:pt x="6632" y="20218"/>
                </a:cubicBezTo>
                <a:cubicBezTo>
                  <a:pt x="7431" y="20443"/>
                  <a:pt x="8204" y="20761"/>
                  <a:pt x="9041" y="20827"/>
                </a:cubicBezTo>
                <a:cubicBezTo>
                  <a:pt x="9525" y="20864"/>
                  <a:pt x="10024" y="20954"/>
                  <a:pt x="10505" y="20954"/>
                </a:cubicBezTo>
                <a:cubicBezTo>
                  <a:pt x="10680" y="20954"/>
                  <a:pt x="10852" y="20943"/>
                  <a:pt x="11021" y="20912"/>
                </a:cubicBezTo>
                <a:cubicBezTo>
                  <a:pt x="12688" y="20610"/>
                  <a:pt x="14399" y="20410"/>
                  <a:pt x="15888" y="19478"/>
                </a:cubicBezTo>
                <a:cubicBezTo>
                  <a:pt x="16547" y="19067"/>
                  <a:pt x="17225" y="18662"/>
                  <a:pt x="17756" y="18104"/>
                </a:cubicBezTo>
                <a:cubicBezTo>
                  <a:pt x="18284" y="17549"/>
                  <a:pt x="18700" y="16886"/>
                  <a:pt x="19148" y="16258"/>
                </a:cubicBezTo>
                <a:cubicBezTo>
                  <a:pt x="19286" y="16061"/>
                  <a:pt x="19312" y="15753"/>
                  <a:pt x="19485" y="15619"/>
                </a:cubicBezTo>
                <a:cubicBezTo>
                  <a:pt x="20144" y="15106"/>
                  <a:pt x="20516" y="14343"/>
                  <a:pt x="20738" y="13647"/>
                </a:cubicBezTo>
                <a:cubicBezTo>
                  <a:pt x="21268" y="11996"/>
                  <a:pt x="21541" y="10298"/>
                  <a:pt x="21107" y="8513"/>
                </a:cubicBezTo>
                <a:cubicBezTo>
                  <a:pt x="20928" y="7778"/>
                  <a:pt x="20725" y="7011"/>
                  <a:pt x="20499" y="6310"/>
                </a:cubicBezTo>
                <a:cubicBezTo>
                  <a:pt x="20254" y="5548"/>
                  <a:pt x="19604" y="4869"/>
                  <a:pt x="19087" y="4197"/>
                </a:cubicBezTo>
                <a:cubicBezTo>
                  <a:pt x="18280" y="3147"/>
                  <a:pt x="17121" y="2454"/>
                  <a:pt x="16070" y="1659"/>
                </a:cubicBezTo>
                <a:cubicBezTo>
                  <a:pt x="15430" y="1174"/>
                  <a:pt x="14692" y="917"/>
                  <a:pt x="13946" y="677"/>
                </a:cubicBezTo>
                <a:cubicBezTo>
                  <a:pt x="13430" y="511"/>
                  <a:pt x="12993" y="167"/>
                  <a:pt x="12399" y="156"/>
                </a:cubicBezTo>
                <a:cubicBezTo>
                  <a:pt x="12394" y="156"/>
                  <a:pt x="12390" y="156"/>
                  <a:pt x="12386" y="156"/>
                </a:cubicBezTo>
                <a:cubicBezTo>
                  <a:pt x="12166" y="156"/>
                  <a:pt x="11974" y="273"/>
                  <a:pt x="11741" y="273"/>
                </a:cubicBezTo>
                <a:cubicBezTo>
                  <a:pt x="11665" y="273"/>
                  <a:pt x="11585" y="260"/>
                  <a:pt x="11497" y="227"/>
                </a:cubicBezTo>
                <a:cubicBezTo>
                  <a:pt x="11300" y="151"/>
                  <a:pt x="11052" y="1"/>
                  <a:pt x="10799"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4000" kern="0">
              <a:solidFill>
                <a:srgbClr val="0C2B3F"/>
              </a:solidFill>
              <a:latin typeface="Times New Roman" panose="02020603050405020304" pitchFamily="18" charset="0"/>
              <a:cs typeface="Times New Roman" panose="02020603050405020304" pitchFamily="18" charset="0"/>
              <a:sym typeface="Arial"/>
            </a:endParaRPr>
          </a:p>
        </p:txBody>
      </p:sp>
      <p:sp>
        <p:nvSpPr>
          <p:cNvPr id="12" name="Text Box 8">
            <a:extLst>
              <a:ext uri="{FF2B5EF4-FFF2-40B4-BE49-F238E27FC236}">
                <a16:creationId xmlns:a16="http://schemas.microsoft.com/office/drawing/2014/main" id="{FCB73D42-CC74-4E29-B2A2-47338B1B88C4}"/>
              </a:ext>
            </a:extLst>
          </p:cNvPr>
          <p:cNvSpPr txBox="1">
            <a:spLocks noChangeArrowheads="1"/>
          </p:cNvSpPr>
          <p:nvPr/>
        </p:nvSpPr>
        <p:spPr bwMode="auto">
          <a:xfrm>
            <a:off x="1212209" y="2255351"/>
            <a:ext cx="10071896"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rebuchet MS" panose="020B0603020202020204" pitchFamily="34" charset="0"/>
                <a:cs typeface="Arial" panose="020B0604020202020204" pitchFamily="34" charset="0"/>
              </a:defRPr>
            </a:lvl1pPr>
            <a:lvl2pPr marL="742950" indent="-285750" eaLnBrk="0" hangingPunct="0">
              <a:defRPr>
                <a:solidFill>
                  <a:schemeClr val="tx1"/>
                </a:solidFill>
                <a:latin typeface="Trebuchet MS" panose="020B0603020202020204" pitchFamily="34" charset="0"/>
                <a:cs typeface="Arial" panose="020B0604020202020204" pitchFamily="34" charset="0"/>
              </a:defRPr>
            </a:lvl2pPr>
            <a:lvl3pPr marL="1143000" indent="-228600" eaLnBrk="0" hangingPunct="0">
              <a:defRPr>
                <a:solidFill>
                  <a:schemeClr val="tx1"/>
                </a:solidFill>
                <a:latin typeface="Trebuchet MS" panose="020B0603020202020204" pitchFamily="34" charset="0"/>
                <a:cs typeface="Arial" panose="020B0604020202020204" pitchFamily="34" charset="0"/>
              </a:defRPr>
            </a:lvl3pPr>
            <a:lvl4pPr marL="1600200" indent="-228600" eaLnBrk="0" hangingPunct="0">
              <a:defRPr>
                <a:solidFill>
                  <a:schemeClr val="tx1"/>
                </a:solidFill>
                <a:latin typeface="Trebuchet MS" panose="020B0603020202020204" pitchFamily="34" charset="0"/>
                <a:cs typeface="Arial" panose="020B0604020202020204" pitchFamily="34" charset="0"/>
              </a:defRPr>
            </a:lvl4pPr>
            <a:lvl5pPr marL="2057400" indent="-228600" eaLnBrk="0" hangingPunct="0">
              <a:defRPr>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9pPr>
          </a:lstStyle>
          <a:p>
            <a:pPr algn="just" eaLnBrk="1" hangingPunct="1">
              <a:spcAft>
                <a:spcPts val="600"/>
              </a:spcAft>
              <a:defRPr/>
            </a:pPr>
            <a:r>
              <a:rPr lang="vi-VN" altLang="vi-VN" sz="2800">
                <a:latin typeface="Times New Roman" panose="02020603050405020304" pitchFamily="18" charset="0"/>
                <a:ea typeface="+mj-ea"/>
                <a:cs typeface="+mj-cs"/>
              </a:rPr>
              <a:t>Vận dụng kiến thức vừa học và kết hợp tìm hiểu trên mạng Internet,</a:t>
            </a:r>
          </a:p>
          <a:p>
            <a:pPr algn="just" eaLnBrk="1" hangingPunct="1">
              <a:spcAft>
                <a:spcPts val="600"/>
              </a:spcAft>
              <a:defRPr/>
            </a:pPr>
            <a:r>
              <a:rPr lang="vi-VN" altLang="vi-VN" sz="2800">
                <a:latin typeface="Times New Roman" panose="02020603050405020304" pitchFamily="18" charset="0"/>
                <a:ea typeface="+mj-ea"/>
                <a:cs typeface="+mj-cs"/>
              </a:rPr>
              <a:t>để kiểm tra kết quả đã dự đóan về nghề nghiệp STEM trong bài hát</a:t>
            </a:r>
          </a:p>
          <a:p>
            <a:pPr algn="just" eaLnBrk="1" hangingPunct="1">
              <a:spcAft>
                <a:spcPts val="600"/>
              </a:spcAft>
              <a:defRPr/>
            </a:pPr>
            <a:r>
              <a:rPr lang="vi-VN" altLang="vi-VN" sz="2800">
                <a:latin typeface="Times New Roman" panose="02020603050405020304" pitchFamily="18" charset="0"/>
                <a:ea typeface="+mj-ea"/>
                <a:cs typeface="+mj-cs"/>
              </a:rPr>
              <a:t> </a:t>
            </a:r>
            <a:r>
              <a:rPr lang="vi-VN" altLang="vi-VN" sz="2800" i="1">
                <a:latin typeface="Times New Roman" panose="02020603050405020304" pitchFamily="18" charset="0"/>
                <a:ea typeface="+mj-ea"/>
                <a:cs typeface="+mj-cs"/>
              </a:rPr>
              <a:t>“Em muốn làm” </a:t>
            </a:r>
            <a:r>
              <a:rPr lang="vi-VN" altLang="vi-VN" sz="2800">
                <a:latin typeface="Times New Roman" panose="02020603050405020304" pitchFamily="18" charset="0"/>
                <a:ea typeface="+mj-ea"/>
                <a:cs typeface="+mj-cs"/>
              </a:rPr>
              <a:t>của nhạc sĩ Nguyễn Văn Chung</a:t>
            </a:r>
            <a:endParaRPr lang="en-US" altLang="vi-VN"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197004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KETCH LESSON">
  <a:themeElements>
    <a:clrScheme name="Simple Light">
      <a:dk1>
        <a:srgbClr val="000000"/>
      </a:dk1>
      <a:lt1>
        <a:srgbClr val="FFFFFF"/>
      </a:lt1>
      <a:dk2>
        <a:srgbClr val="595959"/>
      </a:dk2>
      <a:lt2>
        <a:srgbClr val="EEEEEE"/>
      </a:lt2>
      <a:accent1>
        <a:srgbClr val="FEB8B3"/>
      </a:accent1>
      <a:accent2>
        <a:srgbClr val="A6DFDA"/>
      </a:accent2>
      <a:accent3>
        <a:srgbClr val="FED58A"/>
      </a:accent3>
      <a:accent4>
        <a:srgbClr val="FF9991"/>
      </a:accent4>
      <a:accent5>
        <a:srgbClr val="8FE2DB"/>
      </a:accent5>
      <a:accent6>
        <a:srgbClr val="FFBF49"/>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1239</TotalTime>
  <Words>2022</Words>
  <Application>Microsoft Office PowerPoint</Application>
  <PresentationFormat>Widescreen</PresentationFormat>
  <Paragraphs>284</Paragraphs>
  <Slides>26</Slides>
  <Notes>10</Notes>
  <HiddenSlides>0</HiddenSlides>
  <MMClips>7</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26</vt:i4>
      </vt:variant>
    </vt:vector>
  </HeadingPairs>
  <TitlesOfParts>
    <vt:vector size="35" baseType="lpstr">
      <vt:lpstr>Arial</vt:lpstr>
      <vt:lpstr>Calibri</vt:lpstr>
      <vt:lpstr>Calibri Light</vt:lpstr>
      <vt:lpstr>Comfortaa</vt:lpstr>
      <vt:lpstr>Permanent Marker</vt:lpstr>
      <vt:lpstr>Tahoma</vt:lpstr>
      <vt:lpstr>Times New Roman</vt:lpstr>
      <vt:lpstr>Office Theme</vt:lpstr>
      <vt:lpstr>SKETCH LESSON</vt:lpstr>
      <vt:lpstr>PowerPoint Presentation</vt:lpstr>
      <vt:lpstr>PowerPoint Presentation</vt:lpstr>
      <vt:lpstr>PowerPoint Presentation</vt:lpstr>
      <vt:lpstr>PowerPoint Presentation</vt:lpstr>
      <vt:lpstr>PowerPoint Presentation</vt:lpstr>
      <vt:lpstr>1</vt:lpstr>
      <vt:lpstr>1</vt:lpstr>
      <vt:lpstr>1</vt:lpstr>
      <vt:lpstr>LUYỆN TẬP, VẬN DỤNG</vt:lpstr>
      <vt:lpstr>PowerPoint Presentation</vt:lpstr>
      <vt:lpstr>PowerPoint Presentation</vt:lpstr>
      <vt:lpstr>Câu 1:  STEM là thuật ngữ viết tắt tên của những lĩnh vực nào?     Khoa học, công nghệ, kỹ thuật, toán học                                        Khoa học, công nghệ                   Công nghệ, kỹ thuật                   Công nghệ, kỹ thuật, toán học</vt:lpstr>
      <vt:lpstr>PowerPoint Presentation</vt:lpstr>
      <vt:lpstr>2. Tìm hiểu về một số nghề nghiệp STEM phổ biến tại Ninh Bình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Cuong Dang Chi</dc:creator>
  <cp:lastModifiedBy>Administrator</cp:lastModifiedBy>
  <cp:revision>63</cp:revision>
  <cp:lastPrinted>2022-10-25T23:46:41Z</cp:lastPrinted>
  <dcterms:created xsi:type="dcterms:W3CDTF">2021-07-26T14:38:55Z</dcterms:created>
  <dcterms:modified xsi:type="dcterms:W3CDTF">2024-03-27T14:07:34Z</dcterms:modified>
</cp:coreProperties>
</file>