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69" r:id="rId5"/>
    <p:sldId id="270" r:id="rId6"/>
    <p:sldId id="271" r:id="rId7"/>
    <p:sldId id="256" r:id="rId8"/>
    <p:sldId id="272" r:id="rId9"/>
    <p:sldId id="274" r:id="rId10"/>
    <p:sldId id="273"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9" r:id="rId25"/>
    <p:sldId id="288" r:id="rId26"/>
    <p:sldId id="290" r:id="rId27"/>
    <p:sldId id="292" r:id="rId28"/>
    <p:sldId id="293" r:id="rId29"/>
    <p:sldId id="294" r:id="rId30"/>
    <p:sldId id="295" r:id="rId31"/>
    <p:sldId id="296" r:id="rId32"/>
    <p:sldId id="297" r:id="rId33"/>
    <p:sldId id="298" r:id="rId34"/>
    <p:sldId id="299" r:id="rId35"/>
    <p:sldId id="300" r:id="rId36"/>
    <p:sldId id="301" r:id="rId37"/>
    <p:sldId id="291" r:id="rId38"/>
    <p:sldId id="302" r:id="rId39"/>
    <p:sldId id="303" r:id="rId40"/>
    <p:sldId id="304" r:id="rId41"/>
    <p:sldId id="305" r:id="rId42"/>
    <p:sldId id="306" r:id="rId43"/>
    <p:sldId id="307" r:id="rId44"/>
    <p:sldId id="308" r:id="rId45"/>
    <p:sldId id="309" r:id="rId46"/>
    <p:sldId id="311" r:id="rId47"/>
    <p:sldId id="258" r:id="rId48"/>
    <p:sldId id="257" r:id="rId49"/>
    <p:sldId id="312" r:id="rId50"/>
    <p:sldId id="259" r:id="rId51"/>
    <p:sldId id="260" r:id="rId52"/>
    <p:sldId id="313" r:id="rId53"/>
    <p:sldId id="268" r:id="rId5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0" autoAdjust="0"/>
    <p:restoredTop sz="94103" autoAdjust="0"/>
  </p:normalViewPr>
  <p:slideViewPr>
    <p:cSldViewPr>
      <p:cViewPr varScale="1">
        <p:scale>
          <a:sx n="43" d="100"/>
          <a:sy n="43" d="100"/>
        </p:scale>
        <p:origin x="192"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4297" y="1022909"/>
            <a:ext cx="10588700" cy="7058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868594" y="1865929"/>
            <a:ext cx="8720106" cy="841497"/>
          </a:xfrm>
        </p:spPr>
        <p:txBody>
          <a:bodyPr/>
          <a:lstStyle>
            <a:lvl1pPr marL="0" indent="0" algn="ctr">
              <a:buNone/>
              <a:defRPr>
                <a:solidFill>
                  <a:schemeClr val="tx1">
                    <a:tint val="75000"/>
                  </a:schemeClr>
                </a:solidFill>
              </a:defRPr>
            </a:lvl1pPr>
            <a:lvl2pPr marL="219500" indent="0" algn="ctr">
              <a:buNone/>
              <a:defRPr>
                <a:solidFill>
                  <a:schemeClr val="tx1">
                    <a:tint val="75000"/>
                  </a:schemeClr>
                </a:solidFill>
              </a:defRPr>
            </a:lvl2pPr>
            <a:lvl3pPr marL="439001" indent="0" algn="ctr">
              <a:buNone/>
              <a:defRPr>
                <a:solidFill>
                  <a:schemeClr val="tx1">
                    <a:tint val="75000"/>
                  </a:schemeClr>
                </a:solidFill>
              </a:defRPr>
            </a:lvl3pPr>
            <a:lvl4pPr marL="658501" indent="0" algn="ctr">
              <a:buNone/>
              <a:defRPr>
                <a:solidFill>
                  <a:schemeClr val="tx1">
                    <a:tint val="75000"/>
                  </a:schemeClr>
                </a:solidFill>
              </a:defRPr>
            </a:lvl4pPr>
            <a:lvl5pPr marL="878002" indent="0" algn="ctr">
              <a:buNone/>
              <a:defRPr>
                <a:solidFill>
                  <a:schemeClr val="tx1">
                    <a:tint val="75000"/>
                  </a:schemeClr>
                </a:solidFill>
              </a:defRPr>
            </a:lvl5pPr>
            <a:lvl6pPr marL="1097502" indent="0" algn="ctr">
              <a:buNone/>
              <a:defRPr>
                <a:solidFill>
                  <a:schemeClr val="tx1">
                    <a:tint val="75000"/>
                  </a:schemeClr>
                </a:solidFill>
              </a:defRPr>
            </a:lvl6pPr>
            <a:lvl7pPr marL="1317003" indent="0" algn="ctr">
              <a:buNone/>
              <a:defRPr>
                <a:solidFill>
                  <a:schemeClr val="tx1">
                    <a:tint val="75000"/>
                  </a:schemeClr>
                </a:solidFill>
              </a:defRPr>
            </a:lvl7pPr>
            <a:lvl8pPr marL="1536503" indent="0" algn="ctr">
              <a:buNone/>
              <a:defRPr>
                <a:solidFill>
                  <a:schemeClr val="tx1">
                    <a:tint val="75000"/>
                  </a:schemeClr>
                </a:solidFill>
              </a:defRPr>
            </a:lvl8pPr>
            <a:lvl9pPr marL="17560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41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998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84040" y="2115941"/>
            <a:ext cx="10588700" cy="653990"/>
          </a:xfrm>
        </p:spPr>
        <p:txBody>
          <a:bodyPr anchor="t"/>
          <a:lstStyle>
            <a:lvl1pPr algn="l">
              <a:defRPr sz="1920" b="1" cap="all"/>
            </a:lvl1pPr>
          </a:lstStyle>
          <a:p>
            <a:r>
              <a:rPr lang="en-US" smtClean="0"/>
              <a:t>Click to edit Master title style</a:t>
            </a:r>
            <a:endParaRPr lang="en-US"/>
          </a:p>
        </p:txBody>
      </p:sp>
      <p:sp>
        <p:nvSpPr>
          <p:cNvPr id="3" name="Text Placeholder 2"/>
          <p:cNvSpPr>
            <a:spLocks noGrp="1"/>
          </p:cNvSpPr>
          <p:nvPr>
            <p:ph type="body" idx="1"/>
          </p:nvPr>
        </p:nvSpPr>
        <p:spPr>
          <a:xfrm>
            <a:off x="984040" y="1395638"/>
            <a:ext cx="10588700" cy="720303"/>
          </a:xfrm>
        </p:spPr>
        <p:txBody>
          <a:bodyPr anchor="b"/>
          <a:lstStyle>
            <a:lvl1pPr marL="0" indent="0">
              <a:buNone/>
              <a:defRPr sz="960">
                <a:solidFill>
                  <a:schemeClr val="tx1">
                    <a:tint val="75000"/>
                  </a:schemeClr>
                </a:solidFill>
              </a:defRPr>
            </a:lvl1pPr>
            <a:lvl2pPr marL="219500" indent="0">
              <a:buNone/>
              <a:defRPr sz="864">
                <a:solidFill>
                  <a:schemeClr val="tx1">
                    <a:tint val="75000"/>
                  </a:schemeClr>
                </a:solidFill>
              </a:defRPr>
            </a:lvl2pPr>
            <a:lvl3pPr marL="439001" indent="0">
              <a:buNone/>
              <a:defRPr sz="768">
                <a:solidFill>
                  <a:schemeClr val="tx1">
                    <a:tint val="75000"/>
                  </a:schemeClr>
                </a:solidFill>
              </a:defRPr>
            </a:lvl3pPr>
            <a:lvl4pPr marL="658501" indent="0">
              <a:buNone/>
              <a:defRPr sz="672">
                <a:solidFill>
                  <a:schemeClr val="tx1">
                    <a:tint val="75000"/>
                  </a:schemeClr>
                </a:solidFill>
              </a:defRPr>
            </a:lvl4pPr>
            <a:lvl5pPr marL="878002" indent="0">
              <a:buNone/>
              <a:defRPr sz="672">
                <a:solidFill>
                  <a:schemeClr val="tx1">
                    <a:tint val="75000"/>
                  </a:schemeClr>
                </a:solidFill>
              </a:defRPr>
            </a:lvl5pPr>
            <a:lvl6pPr marL="1097502" indent="0">
              <a:buNone/>
              <a:defRPr sz="672">
                <a:solidFill>
                  <a:schemeClr val="tx1">
                    <a:tint val="75000"/>
                  </a:schemeClr>
                </a:solidFill>
              </a:defRPr>
            </a:lvl6pPr>
            <a:lvl7pPr marL="1317003" indent="0">
              <a:buNone/>
              <a:defRPr sz="672">
                <a:solidFill>
                  <a:schemeClr val="tx1">
                    <a:tint val="75000"/>
                  </a:schemeClr>
                </a:solidFill>
              </a:defRPr>
            </a:lvl7pPr>
            <a:lvl8pPr marL="1536503" indent="0">
              <a:buNone/>
              <a:defRPr sz="672">
                <a:solidFill>
                  <a:schemeClr val="tx1">
                    <a:tint val="75000"/>
                  </a:schemeClr>
                </a:solidFill>
              </a:defRPr>
            </a:lvl8pPr>
            <a:lvl9pPr marL="1756004" indent="0">
              <a:buNone/>
              <a:defRPr sz="67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01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2864" y="768324"/>
            <a:ext cx="5501972" cy="2173106"/>
          </a:xfrm>
        </p:spPr>
        <p:txBody>
          <a:bodyPr/>
          <a:lstStyle>
            <a:lvl1pPr>
              <a:defRPr sz="1344"/>
            </a:lvl1pPr>
            <a:lvl2pPr>
              <a:defRPr sz="1152"/>
            </a:lvl2pPr>
            <a:lvl3pPr>
              <a:defRPr sz="960"/>
            </a:lvl3pPr>
            <a:lvl4pPr>
              <a:defRPr sz="864"/>
            </a:lvl4pPr>
            <a:lvl5pPr>
              <a:defRPr sz="864"/>
            </a:lvl5pPr>
            <a:lvl6pPr>
              <a:defRPr sz="864"/>
            </a:lvl6pPr>
            <a:lvl7pPr>
              <a:defRPr sz="864"/>
            </a:lvl7pPr>
            <a:lvl8pPr>
              <a:defRPr sz="864"/>
            </a:lvl8pPr>
            <a:lvl9pPr>
              <a:defRPr sz="86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332458" y="768324"/>
            <a:ext cx="5501972" cy="2173106"/>
          </a:xfrm>
        </p:spPr>
        <p:txBody>
          <a:bodyPr/>
          <a:lstStyle>
            <a:lvl1pPr>
              <a:defRPr sz="1344"/>
            </a:lvl1pPr>
            <a:lvl2pPr>
              <a:defRPr sz="1152"/>
            </a:lvl2pPr>
            <a:lvl3pPr>
              <a:defRPr sz="960"/>
            </a:lvl3pPr>
            <a:lvl4pPr>
              <a:defRPr sz="864"/>
            </a:lvl4pPr>
            <a:lvl5pPr>
              <a:defRPr sz="864"/>
            </a:lvl5pPr>
            <a:lvl6pPr>
              <a:defRPr sz="864"/>
            </a:lvl6pPr>
            <a:lvl7pPr>
              <a:defRPr sz="864"/>
            </a:lvl7pPr>
            <a:lvl8pPr>
              <a:defRPr sz="864"/>
            </a:lvl8pPr>
            <a:lvl9pPr>
              <a:defRPr sz="86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398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22865" y="737073"/>
            <a:ext cx="5504135" cy="307177"/>
          </a:xfrm>
        </p:spPr>
        <p:txBody>
          <a:bodyPr anchor="b"/>
          <a:lstStyle>
            <a:lvl1pPr marL="0" indent="0">
              <a:buNone/>
              <a:defRPr sz="1152" b="1"/>
            </a:lvl1pPr>
            <a:lvl2pPr marL="219500" indent="0">
              <a:buNone/>
              <a:defRPr sz="960" b="1"/>
            </a:lvl2pPr>
            <a:lvl3pPr marL="439001" indent="0">
              <a:buNone/>
              <a:defRPr sz="864" b="1"/>
            </a:lvl3pPr>
            <a:lvl4pPr marL="658501" indent="0">
              <a:buNone/>
              <a:defRPr sz="768" b="1"/>
            </a:lvl4pPr>
            <a:lvl5pPr marL="878002" indent="0">
              <a:buNone/>
              <a:defRPr sz="768" b="1"/>
            </a:lvl5pPr>
            <a:lvl6pPr marL="1097502" indent="0">
              <a:buNone/>
              <a:defRPr sz="768" b="1"/>
            </a:lvl6pPr>
            <a:lvl7pPr marL="1317003" indent="0">
              <a:buNone/>
              <a:defRPr sz="768" b="1"/>
            </a:lvl7pPr>
            <a:lvl8pPr marL="1536503" indent="0">
              <a:buNone/>
              <a:defRPr sz="768" b="1"/>
            </a:lvl8pPr>
            <a:lvl9pPr marL="1756004" indent="0">
              <a:buNone/>
              <a:defRPr sz="768" b="1"/>
            </a:lvl9pPr>
          </a:lstStyle>
          <a:p>
            <a:pPr lvl="0"/>
            <a:r>
              <a:rPr lang="en-US" smtClean="0"/>
              <a:t>Click to edit Master text styles</a:t>
            </a:r>
          </a:p>
        </p:txBody>
      </p:sp>
      <p:sp>
        <p:nvSpPr>
          <p:cNvPr id="4" name="Content Placeholder 3"/>
          <p:cNvSpPr>
            <a:spLocks noGrp="1"/>
          </p:cNvSpPr>
          <p:nvPr>
            <p:ph sz="half" idx="2"/>
          </p:nvPr>
        </p:nvSpPr>
        <p:spPr>
          <a:xfrm>
            <a:off x="622865" y="1044250"/>
            <a:ext cx="5504135" cy="1897180"/>
          </a:xfrm>
        </p:spPr>
        <p:txBody>
          <a:bodyPr/>
          <a:lstStyle>
            <a:lvl1pPr>
              <a:defRPr sz="1152"/>
            </a:lvl1pPr>
            <a:lvl2pPr>
              <a:defRPr sz="960"/>
            </a:lvl2pPr>
            <a:lvl3pPr>
              <a:defRPr sz="864"/>
            </a:lvl3pPr>
            <a:lvl4pPr>
              <a:defRPr sz="768"/>
            </a:lvl4pPr>
            <a:lvl5pPr>
              <a:defRPr sz="768"/>
            </a:lvl5pPr>
            <a:lvl6pPr>
              <a:defRPr sz="768"/>
            </a:lvl6pPr>
            <a:lvl7pPr>
              <a:defRPr sz="768"/>
            </a:lvl7pPr>
            <a:lvl8pPr>
              <a:defRPr sz="768"/>
            </a:lvl8pPr>
            <a:lvl9pPr>
              <a:defRPr sz="76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328135" y="737073"/>
            <a:ext cx="5506297" cy="307177"/>
          </a:xfrm>
        </p:spPr>
        <p:txBody>
          <a:bodyPr anchor="b"/>
          <a:lstStyle>
            <a:lvl1pPr marL="0" indent="0">
              <a:buNone/>
              <a:defRPr sz="1152" b="1"/>
            </a:lvl1pPr>
            <a:lvl2pPr marL="219500" indent="0">
              <a:buNone/>
              <a:defRPr sz="960" b="1"/>
            </a:lvl2pPr>
            <a:lvl3pPr marL="439001" indent="0">
              <a:buNone/>
              <a:defRPr sz="864" b="1"/>
            </a:lvl3pPr>
            <a:lvl4pPr marL="658501" indent="0">
              <a:buNone/>
              <a:defRPr sz="768" b="1"/>
            </a:lvl4pPr>
            <a:lvl5pPr marL="878002" indent="0">
              <a:buNone/>
              <a:defRPr sz="768" b="1"/>
            </a:lvl5pPr>
            <a:lvl6pPr marL="1097502" indent="0">
              <a:buNone/>
              <a:defRPr sz="768" b="1"/>
            </a:lvl6pPr>
            <a:lvl7pPr marL="1317003" indent="0">
              <a:buNone/>
              <a:defRPr sz="768" b="1"/>
            </a:lvl7pPr>
            <a:lvl8pPr marL="1536503" indent="0">
              <a:buNone/>
              <a:defRPr sz="768" b="1"/>
            </a:lvl8pPr>
            <a:lvl9pPr marL="1756004" indent="0">
              <a:buNone/>
              <a:defRPr sz="768" b="1"/>
            </a:lvl9pPr>
          </a:lstStyle>
          <a:p>
            <a:pPr lvl="0"/>
            <a:r>
              <a:rPr lang="en-US" smtClean="0"/>
              <a:t>Click to edit Master text styles</a:t>
            </a:r>
          </a:p>
        </p:txBody>
      </p:sp>
      <p:sp>
        <p:nvSpPr>
          <p:cNvPr id="6" name="Content Placeholder 5"/>
          <p:cNvSpPr>
            <a:spLocks noGrp="1"/>
          </p:cNvSpPr>
          <p:nvPr>
            <p:ph sz="quarter" idx="4"/>
          </p:nvPr>
        </p:nvSpPr>
        <p:spPr>
          <a:xfrm>
            <a:off x="6328135" y="1044250"/>
            <a:ext cx="5506297" cy="1897180"/>
          </a:xfrm>
        </p:spPr>
        <p:txBody>
          <a:bodyPr/>
          <a:lstStyle>
            <a:lvl1pPr>
              <a:defRPr sz="1152"/>
            </a:lvl1pPr>
            <a:lvl2pPr>
              <a:defRPr sz="960"/>
            </a:lvl2pPr>
            <a:lvl3pPr>
              <a:defRPr sz="864"/>
            </a:lvl3pPr>
            <a:lvl4pPr>
              <a:defRPr sz="768"/>
            </a:lvl4pPr>
            <a:lvl5pPr>
              <a:defRPr sz="768"/>
            </a:lvl5pPr>
            <a:lvl6pPr>
              <a:defRPr sz="768"/>
            </a:lvl6pPr>
            <a:lvl7pPr>
              <a:defRPr sz="768"/>
            </a:lvl7pPr>
            <a:lvl8pPr>
              <a:defRPr sz="768"/>
            </a:lvl8pPr>
            <a:lvl9pPr>
              <a:defRPr sz="76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031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621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686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2867" y="131103"/>
            <a:ext cx="4098364" cy="557949"/>
          </a:xfrm>
        </p:spPr>
        <p:txBody>
          <a:bodyPr anchor="b"/>
          <a:lstStyle>
            <a:lvl1pPr algn="l">
              <a:defRPr sz="960" b="1"/>
            </a:lvl1pPr>
          </a:lstStyle>
          <a:p>
            <a:r>
              <a:rPr lang="en-US" smtClean="0"/>
              <a:t>Click to edit Master title style</a:t>
            </a:r>
            <a:endParaRPr lang="en-US"/>
          </a:p>
        </p:txBody>
      </p:sp>
      <p:sp>
        <p:nvSpPr>
          <p:cNvPr id="3" name="Content Placeholder 2"/>
          <p:cNvSpPr>
            <a:spLocks noGrp="1"/>
          </p:cNvSpPr>
          <p:nvPr>
            <p:ph idx="1"/>
          </p:nvPr>
        </p:nvSpPr>
        <p:spPr>
          <a:xfrm>
            <a:off x="4870456" y="131103"/>
            <a:ext cx="6963974" cy="2810327"/>
          </a:xfrm>
        </p:spPr>
        <p:txBody>
          <a:bodyPr/>
          <a:lstStyle>
            <a:lvl1pPr>
              <a:defRPr sz="1536"/>
            </a:lvl1pPr>
            <a:lvl2pPr>
              <a:defRPr sz="1344"/>
            </a:lvl2pPr>
            <a:lvl3pPr>
              <a:defRPr sz="1152"/>
            </a:lvl3pPr>
            <a:lvl4pPr>
              <a:defRPr sz="960"/>
            </a:lvl4pPr>
            <a:lvl5pPr>
              <a:defRPr sz="960"/>
            </a:lvl5pPr>
            <a:lvl6pPr>
              <a:defRPr sz="960"/>
            </a:lvl6pPr>
            <a:lvl7pPr>
              <a:defRPr sz="960"/>
            </a:lvl7pPr>
            <a:lvl8pPr>
              <a:defRPr sz="960"/>
            </a:lvl8pPr>
            <a:lvl9pPr>
              <a:defRPr sz="9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2867" y="689053"/>
            <a:ext cx="4098364" cy="2252378"/>
          </a:xfrm>
        </p:spPr>
        <p:txBody>
          <a:bodyPr/>
          <a:lstStyle>
            <a:lvl1pPr marL="0" indent="0">
              <a:buNone/>
              <a:defRPr sz="672"/>
            </a:lvl1pPr>
            <a:lvl2pPr marL="219500" indent="0">
              <a:buNone/>
              <a:defRPr sz="576"/>
            </a:lvl2pPr>
            <a:lvl3pPr marL="439001" indent="0">
              <a:buNone/>
              <a:defRPr sz="480"/>
            </a:lvl3pPr>
            <a:lvl4pPr marL="658501" indent="0">
              <a:buNone/>
              <a:defRPr sz="432"/>
            </a:lvl4pPr>
            <a:lvl5pPr marL="878002" indent="0">
              <a:buNone/>
              <a:defRPr sz="432"/>
            </a:lvl5pPr>
            <a:lvl6pPr marL="1097502" indent="0">
              <a:buNone/>
              <a:defRPr sz="432"/>
            </a:lvl6pPr>
            <a:lvl7pPr marL="1317003" indent="0">
              <a:buNone/>
              <a:defRPr sz="432"/>
            </a:lvl7pPr>
            <a:lvl8pPr marL="1536503" indent="0">
              <a:buNone/>
              <a:defRPr sz="432"/>
            </a:lvl8pPr>
            <a:lvl9pPr marL="1756004" indent="0">
              <a:buNone/>
              <a:defRPr sz="432"/>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926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41717" y="2304971"/>
            <a:ext cx="7474376" cy="272115"/>
          </a:xfrm>
        </p:spPr>
        <p:txBody>
          <a:bodyPr anchor="b"/>
          <a:lstStyle>
            <a:lvl1pPr algn="l">
              <a:defRPr sz="960" b="1"/>
            </a:lvl1pPr>
          </a:lstStyle>
          <a:p>
            <a:r>
              <a:rPr lang="en-US" smtClean="0"/>
              <a:t>Click to edit Master title style</a:t>
            </a:r>
            <a:endParaRPr lang="en-US"/>
          </a:p>
        </p:txBody>
      </p:sp>
      <p:sp>
        <p:nvSpPr>
          <p:cNvPr id="3" name="Picture Placeholder 2"/>
          <p:cNvSpPr>
            <a:spLocks noGrp="1"/>
          </p:cNvSpPr>
          <p:nvPr>
            <p:ph type="pic" idx="1"/>
          </p:nvPr>
        </p:nvSpPr>
        <p:spPr>
          <a:xfrm>
            <a:off x="2441717" y="294219"/>
            <a:ext cx="7474376" cy="1975689"/>
          </a:xfrm>
        </p:spPr>
        <p:txBody>
          <a:bodyPr/>
          <a:lstStyle>
            <a:lvl1pPr marL="0" indent="0">
              <a:buNone/>
              <a:defRPr sz="1536"/>
            </a:lvl1pPr>
            <a:lvl2pPr marL="219500" indent="0">
              <a:buNone/>
              <a:defRPr sz="1344"/>
            </a:lvl2pPr>
            <a:lvl3pPr marL="439001" indent="0">
              <a:buNone/>
              <a:defRPr sz="1152"/>
            </a:lvl3pPr>
            <a:lvl4pPr marL="658501" indent="0">
              <a:buNone/>
              <a:defRPr sz="960"/>
            </a:lvl4pPr>
            <a:lvl5pPr marL="878002" indent="0">
              <a:buNone/>
              <a:defRPr sz="960"/>
            </a:lvl5pPr>
            <a:lvl6pPr marL="1097502" indent="0">
              <a:buNone/>
              <a:defRPr sz="960"/>
            </a:lvl6pPr>
            <a:lvl7pPr marL="1317003" indent="0">
              <a:buNone/>
              <a:defRPr sz="960"/>
            </a:lvl7pPr>
            <a:lvl8pPr marL="1536503" indent="0">
              <a:buNone/>
              <a:defRPr sz="960"/>
            </a:lvl8pPr>
            <a:lvl9pPr marL="1756004" indent="0">
              <a:buNone/>
              <a:defRPr sz="960"/>
            </a:lvl9pPr>
          </a:lstStyle>
          <a:p>
            <a:endParaRPr lang="en-US"/>
          </a:p>
        </p:txBody>
      </p:sp>
      <p:sp>
        <p:nvSpPr>
          <p:cNvPr id="4" name="Text Placeholder 3"/>
          <p:cNvSpPr>
            <a:spLocks noGrp="1"/>
          </p:cNvSpPr>
          <p:nvPr>
            <p:ph type="body" sz="half" idx="2"/>
          </p:nvPr>
        </p:nvSpPr>
        <p:spPr>
          <a:xfrm>
            <a:off x="2441717" y="2577086"/>
            <a:ext cx="7474376" cy="386448"/>
          </a:xfrm>
        </p:spPr>
        <p:txBody>
          <a:bodyPr/>
          <a:lstStyle>
            <a:lvl1pPr marL="0" indent="0">
              <a:buNone/>
              <a:defRPr sz="672"/>
            </a:lvl1pPr>
            <a:lvl2pPr marL="219500" indent="0">
              <a:buNone/>
              <a:defRPr sz="576"/>
            </a:lvl2pPr>
            <a:lvl3pPr marL="439001" indent="0">
              <a:buNone/>
              <a:defRPr sz="480"/>
            </a:lvl3pPr>
            <a:lvl4pPr marL="658501" indent="0">
              <a:buNone/>
              <a:defRPr sz="432"/>
            </a:lvl4pPr>
            <a:lvl5pPr marL="878002" indent="0">
              <a:buNone/>
              <a:defRPr sz="432"/>
            </a:lvl5pPr>
            <a:lvl6pPr marL="1097502" indent="0">
              <a:buNone/>
              <a:defRPr sz="432"/>
            </a:lvl6pPr>
            <a:lvl7pPr marL="1317003" indent="0">
              <a:buNone/>
              <a:defRPr sz="432"/>
            </a:lvl7pPr>
            <a:lvl8pPr marL="1536503" indent="0">
              <a:buNone/>
              <a:defRPr sz="432"/>
            </a:lvl8pPr>
            <a:lvl9pPr marL="1756004" indent="0">
              <a:buNone/>
              <a:defRPr sz="432"/>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118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791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31538" y="131867"/>
            <a:ext cx="2802891" cy="280956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2865" y="131867"/>
            <a:ext cx="8201052" cy="2809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701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4297" y="1022909"/>
            <a:ext cx="10588700" cy="7058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868594" y="1865929"/>
            <a:ext cx="8720106" cy="841497"/>
          </a:xfrm>
        </p:spPr>
        <p:txBody>
          <a:bodyPr/>
          <a:lstStyle>
            <a:lvl1pPr marL="0" indent="0" algn="ctr">
              <a:buNone/>
              <a:defRPr>
                <a:solidFill>
                  <a:schemeClr val="tx1">
                    <a:tint val="75000"/>
                  </a:schemeClr>
                </a:solidFill>
              </a:defRPr>
            </a:lvl1pPr>
            <a:lvl2pPr marL="219500" indent="0" algn="ctr">
              <a:buNone/>
              <a:defRPr>
                <a:solidFill>
                  <a:schemeClr val="tx1">
                    <a:tint val="75000"/>
                  </a:schemeClr>
                </a:solidFill>
              </a:defRPr>
            </a:lvl2pPr>
            <a:lvl3pPr marL="439001" indent="0" algn="ctr">
              <a:buNone/>
              <a:defRPr>
                <a:solidFill>
                  <a:schemeClr val="tx1">
                    <a:tint val="75000"/>
                  </a:schemeClr>
                </a:solidFill>
              </a:defRPr>
            </a:lvl3pPr>
            <a:lvl4pPr marL="658501" indent="0" algn="ctr">
              <a:buNone/>
              <a:defRPr>
                <a:solidFill>
                  <a:schemeClr val="tx1">
                    <a:tint val="75000"/>
                  </a:schemeClr>
                </a:solidFill>
              </a:defRPr>
            </a:lvl4pPr>
            <a:lvl5pPr marL="878002" indent="0" algn="ctr">
              <a:buNone/>
              <a:defRPr>
                <a:solidFill>
                  <a:schemeClr val="tx1">
                    <a:tint val="75000"/>
                  </a:schemeClr>
                </a:solidFill>
              </a:defRPr>
            </a:lvl5pPr>
            <a:lvl6pPr marL="1097502" indent="0" algn="ctr">
              <a:buNone/>
              <a:defRPr>
                <a:solidFill>
                  <a:schemeClr val="tx1">
                    <a:tint val="75000"/>
                  </a:schemeClr>
                </a:solidFill>
              </a:defRPr>
            </a:lvl6pPr>
            <a:lvl7pPr marL="1317003" indent="0" algn="ctr">
              <a:buNone/>
              <a:defRPr>
                <a:solidFill>
                  <a:schemeClr val="tx1">
                    <a:tint val="75000"/>
                  </a:schemeClr>
                </a:solidFill>
              </a:defRPr>
            </a:lvl7pPr>
            <a:lvl8pPr marL="1536503" indent="0" algn="ctr">
              <a:buNone/>
              <a:defRPr>
                <a:solidFill>
                  <a:schemeClr val="tx1">
                    <a:tint val="75000"/>
                  </a:schemeClr>
                </a:solidFill>
              </a:defRPr>
            </a:lvl8pPr>
            <a:lvl9pPr marL="17560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921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959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84040" y="2115941"/>
            <a:ext cx="10588700" cy="653990"/>
          </a:xfrm>
        </p:spPr>
        <p:txBody>
          <a:bodyPr anchor="t"/>
          <a:lstStyle>
            <a:lvl1pPr algn="l">
              <a:defRPr sz="1920" b="1" cap="all"/>
            </a:lvl1pPr>
          </a:lstStyle>
          <a:p>
            <a:r>
              <a:rPr lang="en-US" smtClean="0"/>
              <a:t>Click to edit Master title style</a:t>
            </a:r>
            <a:endParaRPr lang="en-US"/>
          </a:p>
        </p:txBody>
      </p:sp>
      <p:sp>
        <p:nvSpPr>
          <p:cNvPr id="3" name="Text Placeholder 2"/>
          <p:cNvSpPr>
            <a:spLocks noGrp="1"/>
          </p:cNvSpPr>
          <p:nvPr>
            <p:ph type="body" idx="1"/>
          </p:nvPr>
        </p:nvSpPr>
        <p:spPr>
          <a:xfrm>
            <a:off x="984040" y="1395638"/>
            <a:ext cx="10588700" cy="720303"/>
          </a:xfrm>
        </p:spPr>
        <p:txBody>
          <a:bodyPr anchor="b"/>
          <a:lstStyle>
            <a:lvl1pPr marL="0" indent="0">
              <a:buNone/>
              <a:defRPr sz="960">
                <a:solidFill>
                  <a:schemeClr val="tx1">
                    <a:tint val="75000"/>
                  </a:schemeClr>
                </a:solidFill>
              </a:defRPr>
            </a:lvl1pPr>
            <a:lvl2pPr marL="219500" indent="0">
              <a:buNone/>
              <a:defRPr sz="864">
                <a:solidFill>
                  <a:schemeClr val="tx1">
                    <a:tint val="75000"/>
                  </a:schemeClr>
                </a:solidFill>
              </a:defRPr>
            </a:lvl2pPr>
            <a:lvl3pPr marL="439001" indent="0">
              <a:buNone/>
              <a:defRPr sz="768">
                <a:solidFill>
                  <a:schemeClr val="tx1">
                    <a:tint val="75000"/>
                  </a:schemeClr>
                </a:solidFill>
              </a:defRPr>
            </a:lvl3pPr>
            <a:lvl4pPr marL="658501" indent="0">
              <a:buNone/>
              <a:defRPr sz="672">
                <a:solidFill>
                  <a:schemeClr val="tx1">
                    <a:tint val="75000"/>
                  </a:schemeClr>
                </a:solidFill>
              </a:defRPr>
            </a:lvl4pPr>
            <a:lvl5pPr marL="878002" indent="0">
              <a:buNone/>
              <a:defRPr sz="672">
                <a:solidFill>
                  <a:schemeClr val="tx1">
                    <a:tint val="75000"/>
                  </a:schemeClr>
                </a:solidFill>
              </a:defRPr>
            </a:lvl5pPr>
            <a:lvl6pPr marL="1097502" indent="0">
              <a:buNone/>
              <a:defRPr sz="672">
                <a:solidFill>
                  <a:schemeClr val="tx1">
                    <a:tint val="75000"/>
                  </a:schemeClr>
                </a:solidFill>
              </a:defRPr>
            </a:lvl6pPr>
            <a:lvl7pPr marL="1317003" indent="0">
              <a:buNone/>
              <a:defRPr sz="672">
                <a:solidFill>
                  <a:schemeClr val="tx1">
                    <a:tint val="75000"/>
                  </a:schemeClr>
                </a:solidFill>
              </a:defRPr>
            </a:lvl7pPr>
            <a:lvl8pPr marL="1536503" indent="0">
              <a:buNone/>
              <a:defRPr sz="672">
                <a:solidFill>
                  <a:schemeClr val="tx1">
                    <a:tint val="75000"/>
                  </a:schemeClr>
                </a:solidFill>
              </a:defRPr>
            </a:lvl8pPr>
            <a:lvl9pPr marL="1756004" indent="0">
              <a:buNone/>
              <a:defRPr sz="67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632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2864" y="768324"/>
            <a:ext cx="5501972" cy="2173106"/>
          </a:xfrm>
        </p:spPr>
        <p:txBody>
          <a:bodyPr/>
          <a:lstStyle>
            <a:lvl1pPr>
              <a:defRPr sz="1344"/>
            </a:lvl1pPr>
            <a:lvl2pPr>
              <a:defRPr sz="1152"/>
            </a:lvl2pPr>
            <a:lvl3pPr>
              <a:defRPr sz="960"/>
            </a:lvl3pPr>
            <a:lvl4pPr>
              <a:defRPr sz="864"/>
            </a:lvl4pPr>
            <a:lvl5pPr>
              <a:defRPr sz="864"/>
            </a:lvl5pPr>
            <a:lvl6pPr>
              <a:defRPr sz="864"/>
            </a:lvl6pPr>
            <a:lvl7pPr>
              <a:defRPr sz="864"/>
            </a:lvl7pPr>
            <a:lvl8pPr>
              <a:defRPr sz="864"/>
            </a:lvl8pPr>
            <a:lvl9pPr>
              <a:defRPr sz="86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332458" y="768324"/>
            <a:ext cx="5501972" cy="2173106"/>
          </a:xfrm>
        </p:spPr>
        <p:txBody>
          <a:bodyPr/>
          <a:lstStyle>
            <a:lvl1pPr>
              <a:defRPr sz="1344"/>
            </a:lvl1pPr>
            <a:lvl2pPr>
              <a:defRPr sz="1152"/>
            </a:lvl2pPr>
            <a:lvl3pPr>
              <a:defRPr sz="960"/>
            </a:lvl3pPr>
            <a:lvl4pPr>
              <a:defRPr sz="864"/>
            </a:lvl4pPr>
            <a:lvl5pPr>
              <a:defRPr sz="864"/>
            </a:lvl5pPr>
            <a:lvl6pPr>
              <a:defRPr sz="864"/>
            </a:lvl6pPr>
            <a:lvl7pPr>
              <a:defRPr sz="864"/>
            </a:lvl7pPr>
            <a:lvl8pPr>
              <a:defRPr sz="864"/>
            </a:lvl8pPr>
            <a:lvl9pPr>
              <a:defRPr sz="86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416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22865" y="737073"/>
            <a:ext cx="5504135" cy="307177"/>
          </a:xfrm>
        </p:spPr>
        <p:txBody>
          <a:bodyPr anchor="b"/>
          <a:lstStyle>
            <a:lvl1pPr marL="0" indent="0">
              <a:buNone/>
              <a:defRPr sz="1152" b="1"/>
            </a:lvl1pPr>
            <a:lvl2pPr marL="219500" indent="0">
              <a:buNone/>
              <a:defRPr sz="960" b="1"/>
            </a:lvl2pPr>
            <a:lvl3pPr marL="439001" indent="0">
              <a:buNone/>
              <a:defRPr sz="864" b="1"/>
            </a:lvl3pPr>
            <a:lvl4pPr marL="658501" indent="0">
              <a:buNone/>
              <a:defRPr sz="768" b="1"/>
            </a:lvl4pPr>
            <a:lvl5pPr marL="878002" indent="0">
              <a:buNone/>
              <a:defRPr sz="768" b="1"/>
            </a:lvl5pPr>
            <a:lvl6pPr marL="1097502" indent="0">
              <a:buNone/>
              <a:defRPr sz="768" b="1"/>
            </a:lvl6pPr>
            <a:lvl7pPr marL="1317003" indent="0">
              <a:buNone/>
              <a:defRPr sz="768" b="1"/>
            </a:lvl7pPr>
            <a:lvl8pPr marL="1536503" indent="0">
              <a:buNone/>
              <a:defRPr sz="768" b="1"/>
            </a:lvl8pPr>
            <a:lvl9pPr marL="1756004" indent="0">
              <a:buNone/>
              <a:defRPr sz="768" b="1"/>
            </a:lvl9pPr>
          </a:lstStyle>
          <a:p>
            <a:pPr lvl="0"/>
            <a:r>
              <a:rPr lang="en-US" smtClean="0"/>
              <a:t>Click to edit Master text styles</a:t>
            </a:r>
          </a:p>
        </p:txBody>
      </p:sp>
      <p:sp>
        <p:nvSpPr>
          <p:cNvPr id="4" name="Content Placeholder 3"/>
          <p:cNvSpPr>
            <a:spLocks noGrp="1"/>
          </p:cNvSpPr>
          <p:nvPr>
            <p:ph sz="half" idx="2"/>
          </p:nvPr>
        </p:nvSpPr>
        <p:spPr>
          <a:xfrm>
            <a:off x="622865" y="1044250"/>
            <a:ext cx="5504135" cy="1897180"/>
          </a:xfrm>
        </p:spPr>
        <p:txBody>
          <a:bodyPr/>
          <a:lstStyle>
            <a:lvl1pPr>
              <a:defRPr sz="1152"/>
            </a:lvl1pPr>
            <a:lvl2pPr>
              <a:defRPr sz="960"/>
            </a:lvl2pPr>
            <a:lvl3pPr>
              <a:defRPr sz="864"/>
            </a:lvl3pPr>
            <a:lvl4pPr>
              <a:defRPr sz="768"/>
            </a:lvl4pPr>
            <a:lvl5pPr>
              <a:defRPr sz="768"/>
            </a:lvl5pPr>
            <a:lvl6pPr>
              <a:defRPr sz="768"/>
            </a:lvl6pPr>
            <a:lvl7pPr>
              <a:defRPr sz="768"/>
            </a:lvl7pPr>
            <a:lvl8pPr>
              <a:defRPr sz="768"/>
            </a:lvl8pPr>
            <a:lvl9pPr>
              <a:defRPr sz="76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328135" y="737073"/>
            <a:ext cx="5506297" cy="307177"/>
          </a:xfrm>
        </p:spPr>
        <p:txBody>
          <a:bodyPr anchor="b"/>
          <a:lstStyle>
            <a:lvl1pPr marL="0" indent="0">
              <a:buNone/>
              <a:defRPr sz="1152" b="1"/>
            </a:lvl1pPr>
            <a:lvl2pPr marL="219500" indent="0">
              <a:buNone/>
              <a:defRPr sz="960" b="1"/>
            </a:lvl2pPr>
            <a:lvl3pPr marL="439001" indent="0">
              <a:buNone/>
              <a:defRPr sz="864" b="1"/>
            </a:lvl3pPr>
            <a:lvl4pPr marL="658501" indent="0">
              <a:buNone/>
              <a:defRPr sz="768" b="1"/>
            </a:lvl4pPr>
            <a:lvl5pPr marL="878002" indent="0">
              <a:buNone/>
              <a:defRPr sz="768" b="1"/>
            </a:lvl5pPr>
            <a:lvl6pPr marL="1097502" indent="0">
              <a:buNone/>
              <a:defRPr sz="768" b="1"/>
            </a:lvl6pPr>
            <a:lvl7pPr marL="1317003" indent="0">
              <a:buNone/>
              <a:defRPr sz="768" b="1"/>
            </a:lvl7pPr>
            <a:lvl8pPr marL="1536503" indent="0">
              <a:buNone/>
              <a:defRPr sz="768" b="1"/>
            </a:lvl8pPr>
            <a:lvl9pPr marL="1756004" indent="0">
              <a:buNone/>
              <a:defRPr sz="768" b="1"/>
            </a:lvl9pPr>
          </a:lstStyle>
          <a:p>
            <a:pPr lvl="0"/>
            <a:r>
              <a:rPr lang="en-US" smtClean="0"/>
              <a:t>Click to edit Master text styles</a:t>
            </a:r>
          </a:p>
        </p:txBody>
      </p:sp>
      <p:sp>
        <p:nvSpPr>
          <p:cNvPr id="6" name="Content Placeholder 5"/>
          <p:cNvSpPr>
            <a:spLocks noGrp="1"/>
          </p:cNvSpPr>
          <p:nvPr>
            <p:ph sz="quarter" idx="4"/>
          </p:nvPr>
        </p:nvSpPr>
        <p:spPr>
          <a:xfrm>
            <a:off x="6328135" y="1044250"/>
            <a:ext cx="5506297" cy="1897180"/>
          </a:xfrm>
        </p:spPr>
        <p:txBody>
          <a:bodyPr/>
          <a:lstStyle>
            <a:lvl1pPr>
              <a:defRPr sz="1152"/>
            </a:lvl1pPr>
            <a:lvl2pPr>
              <a:defRPr sz="960"/>
            </a:lvl2pPr>
            <a:lvl3pPr>
              <a:defRPr sz="864"/>
            </a:lvl3pPr>
            <a:lvl4pPr>
              <a:defRPr sz="768"/>
            </a:lvl4pPr>
            <a:lvl5pPr>
              <a:defRPr sz="768"/>
            </a:lvl5pPr>
            <a:lvl6pPr>
              <a:defRPr sz="768"/>
            </a:lvl6pPr>
            <a:lvl7pPr>
              <a:defRPr sz="768"/>
            </a:lvl7pPr>
            <a:lvl8pPr>
              <a:defRPr sz="768"/>
            </a:lvl8pPr>
            <a:lvl9pPr>
              <a:defRPr sz="76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090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828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52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2867" y="131103"/>
            <a:ext cx="4098364" cy="557949"/>
          </a:xfrm>
        </p:spPr>
        <p:txBody>
          <a:bodyPr anchor="b"/>
          <a:lstStyle>
            <a:lvl1pPr algn="l">
              <a:defRPr sz="960" b="1"/>
            </a:lvl1pPr>
          </a:lstStyle>
          <a:p>
            <a:r>
              <a:rPr lang="en-US" smtClean="0"/>
              <a:t>Click to edit Master title style</a:t>
            </a:r>
            <a:endParaRPr lang="en-US"/>
          </a:p>
        </p:txBody>
      </p:sp>
      <p:sp>
        <p:nvSpPr>
          <p:cNvPr id="3" name="Content Placeholder 2"/>
          <p:cNvSpPr>
            <a:spLocks noGrp="1"/>
          </p:cNvSpPr>
          <p:nvPr>
            <p:ph idx="1"/>
          </p:nvPr>
        </p:nvSpPr>
        <p:spPr>
          <a:xfrm>
            <a:off x="4870456" y="131103"/>
            <a:ext cx="6963974" cy="2810327"/>
          </a:xfrm>
        </p:spPr>
        <p:txBody>
          <a:bodyPr/>
          <a:lstStyle>
            <a:lvl1pPr>
              <a:defRPr sz="1536"/>
            </a:lvl1pPr>
            <a:lvl2pPr>
              <a:defRPr sz="1344"/>
            </a:lvl2pPr>
            <a:lvl3pPr>
              <a:defRPr sz="1152"/>
            </a:lvl3pPr>
            <a:lvl4pPr>
              <a:defRPr sz="960"/>
            </a:lvl4pPr>
            <a:lvl5pPr>
              <a:defRPr sz="960"/>
            </a:lvl5pPr>
            <a:lvl6pPr>
              <a:defRPr sz="960"/>
            </a:lvl6pPr>
            <a:lvl7pPr>
              <a:defRPr sz="960"/>
            </a:lvl7pPr>
            <a:lvl8pPr>
              <a:defRPr sz="960"/>
            </a:lvl8pPr>
            <a:lvl9pPr>
              <a:defRPr sz="9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2867" y="689053"/>
            <a:ext cx="4098364" cy="2252378"/>
          </a:xfrm>
        </p:spPr>
        <p:txBody>
          <a:bodyPr/>
          <a:lstStyle>
            <a:lvl1pPr marL="0" indent="0">
              <a:buNone/>
              <a:defRPr sz="672"/>
            </a:lvl1pPr>
            <a:lvl2pPr marL="219500" indent="0">
              <a:buNone/>
              <a:defRPr sz="576"/>
            </a:lvl2pPr>
            <a:lvl3pPr marL="439001" indent="0">
              <a:buNone/>
              <a:defRPr sz="480"/>
            </a:lvl3pPr>
            <a:lvl4pPr marL="658501" indent="0">
              <a:buNone/>
              <a:defRPr sz="432"/>
            </a:lvl4pPr>
            <a:lvl5pPr marL="878002" indent="0">
              <a:buNone/>
              <a:defRPr sz="432"/>
            </a:lvl5pPr>
            <a:lvl6pPr marL="1097502" indent="0">
              <a:buNone/>
              <a:defRPr sz="432"/>
            </a:lvl6pPr>
            <a:lvl7pPr marL="1317003" indent="0">
              <a:buNone/>
              <a:defRPr sz="432"/>
            </a:lvl7pPr>
            <a:lvl8pPr marL="1536503" indent="0">
              <a:buNone/>
              <a:defRPr sz="432"/>
            </a:lvl8pPr>
            <a:lvl9pPr marL="1756004" indent="0">
              <a:buNone/>
              <a:defRPr sz="432"/>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2745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41717" y="2304971"/>
            <a:ext cx="7474376" cy="272115"/>
          </a:xfrm>
        </p:spPr>
        <p:txBody>
          <a:bodyPr anchor="b"/>
          <a:lstStyle>
            <a:lvl1pPr algn="l">
              <a:defRPr sz="960" b="1"/>
            </a:lvl1pPr>
          </a:lstStyle>
          <a:p>
            <a:r>
              <a:rPr lang="en-US" smtClean="0"/>
              <a:t>Click to edit Master title style</a:t>
            </a:r>
            <a:endParaRPr lang="en-US"/>
          </a:p>
        </p:txBody>
      </p:sp>
      <p:sp>
        <p:nvSpPr>
          <p:cNvPr id="3" name="Picture Placeholder 2"/>
          <p:cNvSpPr>
            <a:spLocks noGrp="1"/>
          </p:cNvSpPr>
          <p:nvPr>
            <p:ph type="pic" idx="1"/>
          </p:nvPr>
        </p:nvSpPr>
        <p:spPr>
          <a:xfrm>
            <a:off x="2441717" y="294219"/>
            <a:ext cx="7474376" cy="1975689"/>
          </a:xfrm>
        </p:spPr>
        <p:txBody>
          <a:bodyPr/>
          <a:lstStyle>
            <a:lvl1pPr marL="0" indent="0">
              <a:buNone/>
              <a:defRPr sz="1536"/>
            </a:lvl1pPr>
            <a:lvl2pPr marL="219500" indent="0">
              <a:buNone/>
              <a:defRPr sz="1344"/>
            </a:lvl2pPr>
            <a:lvl3pPr marL="439001" indent="0">
              <a:buNone/>
              <a:defRPr sz="1152"/>
            </a:lvl3pPr>
            <a:lvl4pPr marL="658501" indent="0">
              <a:buNone/>
              <a:defRPr sz="960"/>
            </a:lvl4pPr>
            <a:lvl5pPr marL="878002" indent="0">
              <a:buNone/>
              <a:defRPr sz="960"/>
            </a:lvl5pPr>
            <a:lvl6pPr marL="1097502" indent="0">
              <a:buNone/>
              <a:defRPr sz="960"/>
            </a:lvl6pPr>
            <a:lvl7pPr marL="1317003" indent="0">
              <a:buNone/>
              <a:defRPr sz="960"/>
            </a:lvl7pPr>
            <a:lvl8pPr marL="1536503" indent="0">
              <a:buNone/>
              <a:defRPr sz="960"/>
            </a:lvl8pPr>
            <a:lvl9pPr marL="1756004" indent="0">
              <a:buNone/>
              <a:defRPr sz="960"/>
            </a:lvl9pPr>
          </a:lstStyle>
          <a:p>
            <a:endParaRPr lang="en-US"/>
          </a:p>
        </p:txBody>
      </p:sp>
      <p:sp>
        <p:nvSpPr>
          <p:cNvPr id="4" name="Text Placeholder 3"/>
          <p:cNvSpPr>
            <a:spLocks noGrp="1"/>
          </p:cNvSpPr>
          <p:nvPr>
            <p:ph type="body" sz="half" idx="2"/>
          </p:nvPr>
        </p:nvSpPr>
        <p:spPr>
          <a:xfrm>
            <a:off x="2441717" y="2577086"/>
            <a:ext cx="7474376" cy="386448"/>
          </a:xfrm>
        </p:spPr>
        <p:txBody>
          <a:bodyPr/>
          <a:lstStyle>
            <a:lvl1pPr marL="0" indent="0">
              <a:buNone/>
              <a:defRPr sz="672"/>
            </a:lvl1pPr>
            <a:lvl2pPr marL="219500" indent="0">
              <a:buNone/>
              <a:defRPr sz="576"/>
            </a:lvl2pPr>
            <a:lvl3pPr marL="439001" indent="0">
              <a:buNone/>
              <a:defRPr sz="480"/>
            </a:lvl3pPr>
            <a:lvl4pPr marL="658501" indent="0">
              <a:buNone/>
              <a:defRPr sz="432"/>
            </a:lvl4pPr>
            <a:lvl5pPr marL="878002" indent="0">
              <a:buNone/>
              <a:defRPr sz="432"/>
            </a:lvl5pPr>
            <a:lvl6pPr marL="1097502" indent="0">
              <a:buNone/>
              <a:defRPr sz="432"/>
            </a:lvl6pPr>
            <a:lvl7pPr marL="1317003" indent="0">
              <a:buNone/>
              <a:defRPr sz="432"/>
            </a:lvl7pPr>
            <a:lvl8pPr marL="1536503" indent="0">
              <a:buNone/>
              <a:defRPr sz="432"/>
            </a:lvl8pPr>
            <a:lvl9pPr marL="1756004" indent="0">
              <a:buNone/>
              <a:defRPr sz="432"/>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015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468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31538" y="131867"/>
            <a:ext cx="2802891" cy="280956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2865" y="131867"/>
            <a:ext cx="8201052" cy="2809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665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591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347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5278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10/21/2024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0814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8"/>
            <a:ext cx="16459200" cy="1714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10/21/2024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704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10/21/2024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568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10/21/2024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9267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10/21/2024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6555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10/21/2024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7398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8242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2"/>
            <a:ext cx="4114800" cy="658177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09562"/>
            <a:ext cx="12039600" cy="658177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574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2865" y="131865"/>
            <a:ext cx="11211565" cy="54880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2865" y="768324"/>
            <a:ext cx="11211565" cy="217310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2865" y="3051954"/>
            <a:ext cx="2906702" cy="175312"/>
          </a:xfrm>
          <a:prstGeom prst="rect">
            <a:avLst/>
          </a:prstGeom>
        </p:spPr>
        <p:txBody>
          <a:bodyPr vert="horz" lIns="91440" tIns="45720" rIns="91440" bIns="45720" rtlCol="0" anchor="ctr"/>
          <a:lstStyle>
            <a:lvl1pPr algn="l">
              <a:defRPr sz="576">
                <a:solidFill>
                  <a:schemeClr val="tx1">
                    <a:tint val="75000"/>
                  </a:schemeClr>
                </a:solidFill>
              </a:defRPr>
            </a:lvl1p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3"/>
          </p:nvPr>
        </p:nvSpPr>
        <p:spPr>
          <a:xfrm>
            <a:off x="4256242" y="3051954"/>
            <a:ext cx="3944810" cy="175312"/>
          </a:xfrm>
          <a:prstGeom prst="rect">
            <a:avLst/>
          </a:prstGeom>
        </p:spPr>
        <p:txBody>
          <a:bodyPr vert="horz" lIns="91440" tIns="45720" rIns="91440" bIns="45720" rtlCol="0" anchor="ctr"/>
          <a:lstStyle>
            <a:lvl1pPr algn="ctr">
              <a:defRPr sz="576">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927728" y="3051954"/>
            <a:ext cx="2906702" cy="175312"/>
          </a:xfrm>
          <a:prstGeom prst="rect">
            <a:avLst/>
          </a:prstGeom>
        </p:spPr>
        <p:txBody>
          <a:bodyPr vert="horz" lIns="91440" tIns="45720" rIns="91440" bIns="45720" rtlCol="0" anchor="ctr"/>
          <a:lstStyle>
            <a:lvl1pPr algn="r">
              <a:defRPr sz="576">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0826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39001" rtl="0" eaLnBrk="1" latinLnBrk="0" hangingPunct="1">
        <a:spcBef>
          <a:spcPct val="0"/>
        </a:spcBef>
        <a:buNone/>
        <a:defRPr sz="2112" kern="1200">
          <a:solidFill>
            <a:schemeClr val="tx1"/>
          </a:solidFill>
          <a:latin typeface="+mj-lt"/>
          <a:ea typeface="+mj-ea"/>
          <a:cs typeface="+mj-cs"/>
        </a:defRPr>
      </a:lvl1pPr>
    </p:titleStyle>
    <p:bodyStyle>
      <a:lvl1pPr marL="164625" indent="-164625" algn="l" defTabSz="439001" rtl="0" eaLnBrk="1" latinLnBrk="0" hangingPunct="1">
        <a:spcBef>
          <a:spcPct val="20000"/>
        </a:spcBef>
        <a:buFont typeface="Arial" pitchFamily="34" charset="0"/>
        <a:buChar char="•"/>
        <a:defRPr sz="1536" kern="1200">
          <a:solidFill>
            <a:schemeClr val="tx1"/>
          </a:solidFill>
          <a:latin typeface="+mn-lt"/>
          <a:ea typeface="+mn-ea"/>
          <a:cs typeface="+mn-cs"/>
        </a:defRPr>
      </a:lvl1pPr>
      <a:lvl2pPr marL="356688" indent="-137188" algn="l" defTabSz="439001" rtl="0" eaLnBrk="1" latinLnBrk="0" hangingPunct="1">
        <a:spcBef>
          <a:spcPct val="20000"/>
        </a:spcBef>
        <a:buFont typeface="Arial" pitchFamily="34" charset="0"/>
        <a:buChar char="–"/>
        <a:defRPr sz="1344" kern="1200">
          <a:solidFill>
            <a:schemeClr val="tx1"/>
          </a:solidFill>
          <a:latin typeface="+mn-lt"/>
          <a:ea typeface="+mn-ea"/>
          <a:cs typeface="+mn-cs"/>
        </a:defRPr>
      </a:lvl2pPr>
      <a:lvl3pPr marL="548751" indent="-109750" algn="l" defTabSz="439001" rtl="0" eaLnBrk="1" latinLnBrk="0" hangingPunct="1">
        <a:spcBef>
          <a:spcPct val="20000"/>
        </a:spcBef>
        <a:buFont typeface="Arial" pitchFamily="34" charset="0"/>
        <a:buChar char="•"/>
        <a:defRPr sz="1152" kern="1200">
          <a:solidFill>
            <a:schemeClr val="tx1"/>
          </a:solidFill>
          <a:latin typeface="+mn-lt"/>
          <a:ea typeface="+mn-ea"/>
          <a:cs typeface="+mn-cs"/>
        </a:defRPr>
      </a:lvl3pPr>
      <a:lvl4pPr marL="768252" indent="-109750" algn="l" defTabSz="439001" rtl="0" eaLnBrk="1" latinLnBrk="0" hangingPunct="1">
        <a:spcBef>
          <a:spcPct val="20000"/>
        </a:spcBef>
        <a:buFont typeface="Arial" pitchFamily="34" charset="0"/>
        <a:buChar char="–"/>
        <a:defRPr sz="960" kern="1200">
          <a:solidFill>
            <a:schemeClr val="tx1"/>
          </a:solidFill>
          <a:latin typeface="+mn-lt"/>
          <a:ea typeface="+mn-ea"/>
          <a:cs typeface="+mn-cs"/>
        </a:defRPr>
      </a:lvl4pPr>
      <a:lvl5pPr marL="987752" indent="-109750" algn="l" defTabSz="439001" rtl="0" eaLnBrk="1" latinLnBrk="0" hangingPunct="1">
        <a:spcBef>
          <a:spcPct val="20000"/>
        </a:spcBef>
        <a:buFont typeface="Arial" pitchFamily="34" charset="0"/>
        <a:buChar char="»"/>
        <a:defRPr sz="960" kern="1200">
          <a:solidFill>
            <a:schemeClr val="tx1"/>
          </a:solidFill>
          <a:latin typeface="+mn-lt"/>
          <a:ea typeface="+mn-ea"/>
          <a:cs typeface="+mn-cs"/>
        </a:defRPr>
      </a:lvl5pPr>
      <a:lvl6pPr marL="1207252" indent="-109750" algn="l" defTabSz="439001" rtl="0" eaLnBrk="1" latinLnBrk="0" hangingPunct="1">
        <a:spcBef>
          <a:spcPct val="20000"/>
        </a:spcBef>
        <a:buFont typeface="Arial" pitchFamily="34" charset="0"/>
        <a:buChar char="•"/>
        <a:defRPr sz="960" kern="1200">
          <a:solidFill>
            <a:schemeClr val="tx1"/>
          </a:solidFill>
          <a:latin typeface="+mn-lt"/>
          <a:ea typeface="+mn-ea"/>
          <a:cs typeface="+mn-cs"/>
        </a:defRPr>
      </a:lvl6pPr>
      <a:lvl7pPr marL="1426753" indent="-109750" algn="l" defTabSz="439001" rtl="0" eaLnBrk="1" latinLnBrk="0" hangingPunct="1">
        <a:spcBef>
          <a:spcPct val="20000"/>
        </a:spcBef>
        <a:buFont typeface="Arial" pitchFamily="34" charset="0"/>
        <a:buChar char="•"/>
        <a:defRPr sz="960" kern="1200">
          <a:solidFill>
            <a:schemeClr val="tx1"/>
          </a:solidFill>
          <a:latin typeface="+mn-lt"/>
          <a:ea typeface="+mn-ea"/>
          <a:cs typeface="+mn-cs"/>
        </a:defRPr>
      </a:lvl7pPr>
      <a:lvl8pPr marL="1646253" indent="-109750" algn="l" defTabSz="439001" rtl="0" eaLnBrk="1" latinLnBrk="0" hangingPunct="1">
        <a:spcBef>
          <a:spcPct val="20000"/>
        </a:spcBef>
        <a:buFont typeface="Arial" pitchFamily="34" charset="0"/>
        <a:buChar char="•"/>
        <a:defRPr sz="960" kern="1200">
          <a:solidFill>
            <a:schemeClr val="tx1"/>
          </a:solidFill>
          <a:latin typeface="+mn-lt"/>
          <a:ea typeface="+mn-ea"/>
          <a:cs typeface="+mn-cs"/>
        </a:defRPr>
      </a:lvl8pPr>
      <a:lvl9pPr marL="1865754" indent="-109750" algn="l" defTabSz="439001" rtl="0" eaLnBrk="1" latinLnBrk="0" hangingPunct="1">
        <a:spcBef>
          <a:spcPct val="20000"/>
        </a:spcBef>
        <a:buFont typeface="Arial" pitchFamily="34" charset="0"/>
        <a:buChar char="•"/>
        <a:defRPr sz="960" kern="1200">
          <a:solidFill>
            <a:schemeClr val="tx1"/>
          </a:solidFill>
          <a:latin typeface="+mn-lt"/>
          <a:ea typeface="+mn-ea"/>
          <a:cs typeface="+mn-cs"/>
        </a:defRPr>
      </a:lvl9pPr>
    </p:bodyStyle>
    <p:otherStyle>
      <a:defPPr>
        <a:defRPr lang="en-US"/>
      </a:defPPr>
      <a:lvl1pPr marL="0" algn="l" defTabSz="439001" rtl="0" eaLnBrk="1" latinLnBrk="0" hangingPunct="1">
        <a:defRPr sz="864" kern="1200">
          <a:solidFill>
            <a:schemeClr val="tx1"/>
          </a:solidFill>
          <a:latin typeface="+mn-lt"/>
          <a:ea typeface="+mn-ea"/>
          <a:cs typeface="+mn-cs"/>
        </a:defRPr>
      </a:lvl1pPr>
      <a:lvl2pPr marL="219500" algn="l" defTabSz="439001" rtl="0" eaLnBrk="1" latinLnBrk="0" hangingPunct="1">
        <a:defRPr sz="864" kern="1200">
          <a:solidFill>
            <a:schemeClr val="tx1"/>
          </a:solidFill>
          <a:latin typeface="+mn-lt"/>
          <a:ea typeface="+mn-ea"/>
          <a:cs typeface="+mn-cs"/>
        </a:defRPr>
      </a:lvl2pPr>
      <a:lvl3pPr marL="439001" algn="l" defTabSz="439001" rtl="0" eaLnBrk="1" latinLnBrk="0" hangingPunct="1">
        <a:defRPr sz="864" kern="1200">
          <a:solidFill>
            <a:schemeClr val="tx1"/>
          </a:solidFill>
          <a:latin typeface="+mn-lt"/>
          <a:ea typeface="+mn-ea"/>
          <a:cs typeface="+mn-cs"/>
        </a:defRPr>
      </a:lvl3pPr>
      <a:lvl4pPr marL="658501" algn="l" defTabSz="439001" rtl="0" eaLnBrk="1" latinLnBrk="0" hangingPunct="1">
        <a:defRPr sz="864" kern="1200">
          <a:solidFill>
            <a:schemeClr val="tx1"/>
          </a:solidFill>
          <a:latin typeface="+mn-lt"/>
          <a:ea typeface="+mn-ea"/>
          <a:cs typeface="+mn-cs"/>
        </a:defRPr>
      </a:lvl4pPr>
      <a:lvl5pPr marL="878002" algn="l" defTabSz="439001" rtl="0" eaLnBrk="1" latinLnBrk="0" hangingPunct="1">
        <a:defRPr sz="864" kern="1200">
          <a:solidFill>
            <a:schemeClr val="tx1"/>
          </a:solidFill>
          <a:latin typeface="+mn-lt"/>
          <a:ea typeface="+mn-ea"/>
          <a:cs typeface="+mn-cs"/>
        </a:defRPr>
      </a:lvl5pPr>
      <a:lvl6pPr marL="1097502" algn="l" defTabSz="439001" rtl="0" eaLnBrk="1" latinLnBrk="0" hangingPunct="1">
        <a:defRPr sz="864" kern="1200">
          <a:solidFill>
            <a:schemeClr val="tx1"/>
          </a:solidFill>
          <a:latin typeface="+mn-lt"/>
          <a:ea typeface="+mn-ea"/>
          <a:cs typeface="+mn-cs"/>
        </a:defRPr>
      </a:lvl6pPr>
      <a:lvl7pPr marL="1317003" algn="l" defTabSz="439001" rtl="0" eaLnBrk="1" latinLnBrk="0" hangingPunct="1">
        <a:defRPr sz="864" kern="1200">
          <a:solidFill>
            <a:schemeClr val="tx1"/>
          </a:solidFill>
          <a:latin typeface="+mn-lt"/>
          <a:ea typeface="+mn-ea"/>
          <a:cs typeface="+mn-cs"/>
        </a:defRPr>
      </a:lvl7pPr>
      <a:lvl8pPr marL="1536503" algn="l" defTabSz="439001" rtl="0" eaLnBrk="1" latinLnBrk="0" hangingPunct="1">
        <a:defRPr sz="864" kern="1200">
          <a:solidFill>
            <a:schemeClr val="tx1"/>
          </a:solidFill>
          <a:latin typeface="+mn-lt"/>
          <a:ea typeface="+mn-ea"/>
          <a:cs typeface="+mn-cs"/>
        </a:defRPr>
      </a:lvl8pPr>
      <a:lvl9pPr marL="1756004" algn="l" defTabSz="439001" rtl="0" eaLnBrk="1" latinLnBrk="0" hangingPunct="1">
        <a:defRPr sz="86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2865" y="131865"/>
            <a:ext cx="11211565" cy="54880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2865" y="768324"/>
            <a:ext cx="11211565" cy="217310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2865" y="3051954"/>
            <a:ext cx="2906702" cy="175312"/>
          </a:xfrm>
          <a:prstGeom prst="rect">
            <a:avLst/>
          </a:prstGeom>
        </p:spPr>
        <p:txBody>
          <a:bodyPr vert="horz" lIns="91440" tIns="45720" rIns="91440" bIns="45720" rtlCol="0" anchor="ctr"/>
          <a:lstStyle>
            <a:lvl1pPr algn="l">
              <a:defRPr sz="576">
                <a:solidFill>
                  <a:schemeClr val="tx1">
                    <a:tint val="75000"/>
                  </a:schemeClr>
                </a:solidFill>
              </a:defRPr>
            </a:lvl1pPr>
          </a:lstStyle>
          <a:p>
            <a:fld id="{1D8BD707-D9CF-40AE-B4C6-C98DA3205C09}"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3"/>
          </p:nvPr>
        </p:nvSpPr>
        <p:spPr>
          <a:xfrm>
            <a:off x="4256242" y="3051954"/>
            <a:ext cx="3944810" cy="175312"/>
          </a:xfrm>
          <a:prstGeom prst="rect">
            <a:avLst/>
          </a:prstGeom>
        </p:spPr>
        <p:txBody>
          <a:bodyPr vert="horz" lIns="91440" tIns="45720" rIns="91440" bIns="45720" rtlCol="0" anchor="ctr"/>
          <a:lstStyle>
            <a:lvl1pPr algn="ctr">
              <a:defRPr sz="576">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927728" y="3051954"/>
            <a:ext cx="2906702" cy="175312"/>
          </a:xfrm>
          <a:prstGeom prst="rect">
            <a:avLst/>
          </a:prstGeom>
        </p:spPr>
        <p:txBody>
          <a:bodyPr vert="horz" lIns="91440" tIns="45720" rIns="91440" bIns="45720" rtlCol="0" anchor="ctr"/>
          <a:lstStyle>
            <a:lvl1pPr algn="r">
              <a:defRPr sz="576">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1323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39001" rtl="0" eaLnBrk="1" latinLnBrk="0" hangingPunct="1">
        <a:spcBef>
          <a:spcPct val="0"/>
        </a:spcBef>
        <a:buNone/>
        <a:defRPr sz="2112" kern="1200">
          <a:solidFill>
            <a:schemeClr val="tx1"/>
          </a:solidFill>
          <a:latin typeface="+mj-lt"/>
          <a:ea typeface="+mj-ea"/>
          <a:cs typeface="+mj-cs"/>
        </a:defRPr>
      </a:lvl1pPr>
    </p:titleStyle>
    <p:bodyStyle>
      <a:lvl1pPr marL="164625" indent="-164625" algn="l" defTabSz="439001" rtl="0" eaLnBrk="1" latinLnBrk="0" hangingPunct="1">
        <a:spcBef>
          <a:spcPct val="20000"/>
        </a:spcBef>
        <a:buFont typeface="Arial" pitchFamily="34" charset="0"/>
        <a:buChar char="•"/>
        <a:defRPr sz="1536" kern="1200">
          <a:solidFill>
            <a:schemeClr val="tx1"/>
          </a:solidFill>
          <a:latin typeface="+mn-lt"/>
          <a:ea typeface="+mn-ea"/>
          <a:cs typeface="+mn-cs"/>
        </a:defRPr>
      </a:lvl1pPr>
      <a:lvl2pPr marL="356688" indent="-137188" algn="l" defTabSz="439001" rtl="0" eaLnBrk="1" latinLnBrk="0" hangingPunct="1">
        <a:spcBef>
          <a:spcPct val="20000"/>
        </a:spcBef>
        <a:buFont typeface="Arial" pitchFamily="34" charset="0"/>
        <a:buChar char="–"/>
        <a:defRPr sz="1344" kern="1200">
          <a:solidFill>
            <a:schemeClr val="tx1"/>
          </a:solidFill>
          <a:latin typeface="+mn-lt"/>
          <a:ea typeface="+mn-ea"/>
          <a:cs typeface="+mn-cs"/>
        </a:defRPr>
      </a:lvl2pPr>
      <a:lvl3pPr marL="548751" indent="-109750" algn="l" defTabSz="439001" rtl="0" eaLnBrk="1" latinLnBrk="0" hangingPunct="1">
        <a:spcBef>
          <a:spcPct val="20000"/>
        </a:spcBef>
        <a:buFont typeface="Arial" pitchFamily="34" charset="0"/>
        <a:buChar char="•"/>
        <a:defRPr sz="1152" kern="1200">
          <a:solidFill>
            <a:schemeClr val="tx1"/>
          </a:solidFill>
          <a:latin typeface="+mn-lt"/>
          <a:ea typeface="+mn-ea"/>
          <a:cs typeface="+mn-cs"/>
        </a:defRPr>
      </a:lvl3pPr>
      <a:lvl4pPr marL="768252" indent="-109750" algn="l" defTabSz="439001" rtl="0" eaLnBrk="1" latinLnBrk="0" hangingPunct="1">
        <a:spcBef>
          <a:spcPct val="20000"/>
        </a:spcBef>
        <a:buFont typeface="Arial" pitchFamily="34" charset="0"/>
        <a:buChar char="–"/>
        <a:defRPr sz="960" kern="1200">
          <a:solidFill>
            <a:schemeClr val="tx1"/>
          </a:solidFill>
          <a:latin typeface="+mn-lt"/>
          <a:ea typeface="+mn-ea"/>
          <a:cs typeface="+mn-cs"/>
        </a:defRPr>
      </a:lvl4pPr>
      <a:lvl5pPr marL="987752" indent="-109750" algn="l" defTabSz="439001" rtl="0" eaLnBrk="1" latinLnBrk="0" hangingPunct="1">
        <a:spcBef>
          <a:spcPct val="20000"/>
        </a:spcBef>
        <a:buFont typeface="Arial" pitchFamily="34" charset="0"/>
        <a:buChar char="»"/>
        <a:defRPr sz="960" kern="1200">
          <a:solidFill>
            <a:schemeClr val="tx1"/>
          </a:solidFill>
          <a:latin typeface="+mn-lt"/>
          <a:ea typeface="+mn-ea"/>
          <a:cs typeface="+mn-cs"/>
        </a:defRPr>
      </a:lvl5pPr>
      <a:lvl6pPr marL="1207252" indent="-109750" algn="l" defTabSz="439001" rtl="0" eaLnBrk="1" latinLnBrk="0" hangingPunct="1">
        <a:spcBef>
          <a:spcPct val="20000"/>
        </a:spcBef>
        <a:buFont typeface="Arial" pitchFamily="34" charset="0"/>
        <a:buChar char="•"/>
        <a:defRPr sz="960" kern="1200">
          <a:solidFill>
            <a:schemeClr val="tx1"/>
          </a:solidFill>
          <a:latin typeface="+mn-lt"/>
          <a:ea typeface="+mn-ea"/>
          <a:cs typeface="+mn-cs"/>
        </a:defRPr>
      </a:lvl6pPr>
      <a:lvl7pPr marL="1426753" indent="-109750" algn="l" defTabSz="439001" rtl="0" eaLnBrk="1" latinLnBrk="0" hangingPunct="1">
        <a:spcBef>
          <a:spcPct val="20000"/>
        </a:spcBef>
        <a:buFont typeface="Arial" pitchFamily="34" charset="0"/>
        <a:buChar char="•"/>
        <a:defRPr sz="960" kern="1200">
          <a:solidFill>
            <a:schemeClr val="tx1"/>
          </a:solidFill>
          <a:latin typeface="+mn-lt"/>
          <a:ea typeface="+mn-ea"/>
          <a:cs typeface="+mn-cs"/>
        </a:defRPr>
      </a:lvl7pPr>
      <a:lvl8pPr marL="1646253" indent="-109750" algn="l" defTabSz="439001" rtl="0" eaLnBrk="1" latinLnBrk="0" hangingPunct="1">
        <a:spcBef>
          <a:spcPct val="20000"/>
        </a:spcBef>
        <a:buFont typeface="Arial" pitchFamily="34" charset="0"/>
        <a:buChar char="•"/>
        <a:defRPr sz="960" kern="1200">
          <a:solidFill>
            <a:schemeClr val="tx1"/>
          </a:solidFill>
          <a:latin typeface="+mn-lt"/>
          <a:ea typeface="+mn-ea"/>
          <a:cs typeface="+mn-cs"/>
        </a:defRPr>
      </a:lvl8pPr>
      <a:lvl9pPr marL="1865754" indent="-109750" algn="l" defTabSz="439001" rtl="0" eaLnBrk="1" latinLnBrk="0" hangingPunct="1">
        <a:spcBef>
          <a:spcPct val="20000"/>
        </a:spcBef>
        <a:buFont typeface="Arial" pitchFamily="34" charset="0"/>
        <a:buChar char="•"/>
        <a:defRPr sz="960" kern="1200">
          <a:solidFill>
            <a:schemeClr val="tx1"/>
          </a:solidFill>
          <a:latin typeface="+mn-lt"/>
          <a:ea typeface="+mn-ea"/>
          <a:cs typeface="+mn-cs"/>
        </a:defRPr>
      </a:lvl9pPr>
    </p:bodyStyle>
    <p:otherStyle>
      <a:defPPr>
        <a:defRPr lang="en-US"/>
      </a:defPPr>
      <a:lvl1pPr marL="0" algn="l" defTabSz="439001" rtl="0" eaLnBrk="1" latinLnBrk="0" hangingPunct="1">
        <a:defRPr sz="864" kern="1200">
          <a:solidFill>
            <a:schemeClr val="tx1"/>
          </a:solidFill>
          <a:latin typeface="+mn-lt"/>
          <a:ea typeface="+mn-ea"/>
          <a:cs typeface="+mn-cs"/>
        </a:defRPr>
      </a:lvl1pPr>
      <a:lvl2pPr marL="219500" algn="l" defTabSz="439001" rtl="0" eaLnBrk="1" latinLnBrk="0" hangingPunct="1">
        <a:defRPr sz="864" kern="1200">
          <a:solidFill>
            <a:schemeClr val="tx1"/>
          </a:solidFill>
          <a:latin typeface="+mn-lt"/>
          <a:ea typeface="+mn-ea"/>
          <a:cs typeface="+mn-cs"/>
        </a:defRPr>
      </a:lvl2pPr>
      <a:lvl3pPr marL="439001" algn="l" defTabSz="439001" rtl="0" eaLnBrk="1" latinLnBrk="0" hangingPunct="1">
        <a:defRPr sz="864" kern="1200">
          <a:solidFill>
            <a:schemeClr val="tx1"/>
          </a:solidFill>
          <a:latin typeface="+mn-lt"/>
          <a:ea typeface="+mn-ea"/>
          <a:cs typeface="+mn-cs"/>
        </a:defRPr>
      </a:lvl3pPr>
      <a:lvl4pPr marL="658501" algn="l" defTabSz="439001" rtl="0" eaLnBrk="1" latinLnBrk="0" hangingPunct="1">
        <a:defRPr sz="864" kern="1200">
          <a:solidFill>
            <a:schemeClr val="tx1"/>
          </a:solidFill>
          <a:latin typeface="+mn-lt"/>
          <a:ea typeface="+mn-ea"/>
          <a:cs typeface="+mn-cs"/>
        </a:defRPr>
      </a:lvl4pPr>
      <a:lvl5pPr marL="878002" algn="l" defTabSz="439001" rtl="0" eaLnBrk="1" latinLnBrk="0" hangingPunct="1">
        <a:defRPr sz="864" kern="1200">
          <a:solidFill>
            <a:schemeClr val="tx1"/>
          </a:solidFill>
          <a:latin typeface="+mn-lt"/>
          <a:ea typeface="+mn-ea"/>
          <a:cs typeface="+mn-cs"/>
        </a:defRPr>
      </a:lvl5pPr>
      <a:lvl6pPr marL="1097502" algn="l" defTabSz="439001" rtl="0" eaLnBrk="1" latinLnBrk="0" hangingPunct="1">
        <a:defRPr sz="864" kern="1200">
          <a:solidFill>
            <a:schemeClr val="tx1"/>
          </a:solidFill>
          <a:latin typeface="+mn-lt"/>
          <a:ea typeface="+mn-ea"/>
          <a:cs typeface="+mn-cs"/>
        </a:defRPr>
      </a:lvl6pPr>
      <a:lvl7pPr marL="1317003" algn="l" defTabSz="439001" rtl="0" eaLnBrk="1" latinLnBrk="0" hangingPunct="1">
        <a:defRPr sz="864" kern="1200">
          <a:solidFill>
            <a:schemeClr val="tx1"/>
          </a:solidFill>
          <a:latin typeface="+mn-lt"/>
          <a:ea typeface="+mn-ea"/>
          <a:cs typeface="+mn-cs"/>
        </a:defRPr>
      </a:lvl7pPr>
      <a:lvl8pPr marL="1536503" algn="l" defTabSz="439001" rtl="0" eaLnBrk="1" latinLnBrk="0" hangingPunct="1">
        <a:defRPr sz="864" kern="1200">
          <a:solidFill>
            <a:schemeClr val="tx1"/>
          </a:solidFill>
          <a:latin typeface="+mn-lt"/>
          <a:ea typeface="+mn-ea"/>
          <a:cs typeface="+mn-cs"/>
        </a:defRPr>
      </a:lvl8pPr>
      <a:lvl9pPr marL="1756004" algn="l" defTabSz="439001" rtl="0" eaLnBrk="1" latinLnBrk="0" hangingPunct="1">
        <a:defRPr sz="86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fld id="{67CAB675-0451-46BA-B838-2996E7357EA3}"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2853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8" Type="http://schemas.openxmlformats.org/officeDocument/2006/relationships/image" Target="../media/image36.png"/><Relationship Id="rId26" Type="http://schemas.openxmlformats.org/officeDocument/2006/relationships/image" Target="../media/image39.png"/><Relationship Id="rId3" Type="http://schemas.openxmlformats.org/officeDocument/2006/relationships/image" Target="../media/image6.svg"/><Relationship Id="rId7" Type="http://schemas.openxmlformats.org/officeDocument/2006/relationships/image" Target="../media/image52.svg"/><Relationship Id="rId17" Type="http://schemas.openxmlformats.org/officeDocument/2006/relationships/image" Target="../media/image60.svg"/><Relationship Id="rId25" Type="http://schemas.openxmlformats.org/officeDocument/2006/relationships/image" Target="../media/image68.svg"/><Relationship Id="rId2" Type="http://schemas.openxmlformats.org/officeDocument/2006/relationships/image" Target="../media/image14.png"/><Relationship Id="rId16" Type="http://schemas.openxmlformats.org/officeDocument/2006/relationships/image" Target="../media/image35.png"/><Relationship Id="rId20" Type="http://schemas.openxmlformats.org/officeDocument/2006/relationships/image" Target="../media/image37.png"/><Relationship Id="rId29"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33.png"/><Relationship Id="rId24" Type="http://schemas.openxmlformats.org/officeDocument/2006/relationships/image" Target="../media/image38.png"/><Relationship Id="rId5" Type="http://schemas.openxmlformats.org/officeDocument/2006/relationships/image" Target="../media/image2.svg"/><Relationship Id="rId15" Type="http://schemas.openxmlformats.org/officeDocument/2006/relationships/image" Target="../media/image20.svg"/><Relationship Id="rId23" Type="http://schemas.openxmlformats.org/officeDocument/2006/relationships/image" Target="../media/image66.svg"/><Relationship Id="rId28" Type="http://schemas.openxmlformats.org/officeDocument/2006/relationships/image" Target="../media/image18.png"/><Relationship Id="rId10" Type="http://schemas.openxmlformats.org/officeDocument/2006/relationships/image" Target="../media/image16.png"/><Relationship Id="rId19" Type="http://schemas.openxmlformats.org/officeDocument/2006/relationships/image" Target="../media/image62.svg"/><Relationship Id="rId31" Type="http://schemas.openxmlformats.org/officeDocument/2006/relationships/image" Target="../media/image20.svg"/><Relationship Id="rId4" Type="http://schemas.openxmlformats.org/officeDocument/2006/relationships/image" Target="../media/image27.png"/><Relationship Id="rId9" Type="http://schemas.openxmlformats.org/officeDocument/2006/relationships/image" Target="../media/image54.svg"/><Relationship Id="rId27" Type="http://schemas.openxmlformats.org/officeDocument/2006/relationships/image" Target="../media/image22.svg"/><Relationship Id="rId30"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svg"/><Relationship Id="rId26" Type="http://schemas.openxmlformats.org/officeDocument/2006/relationships/image" Target="../media/image43.png"/><Relationship Id="rId21" Type="http://schemas.openxmlformats.org/officeDocument/2006/relationships/image" Target="../media/image4.svg"/><Relationship Id="rId7" Type="http://schemas.openxmlformats.org/officeDocument/2006/relationships/image" Target="../media/image120.svg"/><Relationship Id="rId12" Type="http://schemas.openxmlformats.org/officeDocument/2006/relationships/image" Target="../media/image14.png"/><Relationship Id="rId25" Type="http://schemas.openxmlformats.org/officeDocument/2006/relationships/image" Target="../media/image2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92.svg"/><Relationship Id="rId5" Type="http://schemas.openxmlformats.org/officeDocument/2006/relationships/image" Target="../media/image118.svg"/><Relationship Id="rId10" Type="http://schemas.openxmlformats.org/officeDocument/2006/relationships/image" Target="../media/image23.png"/><Relationship Id="rId9" Type="http://schemas.openxmlformats.org/officeDocument/2006/relationships/image" Target="../media/image90.svg"/><Relationship Id="rId14" Type="http://schemas.openxmlformats.org/officeDocument/2006/relationships/image" Target="../media/image18.png"/><Relationship Id="rId22" Type="http://schemas.openxmlformats.org/officeDocument/2006/relationships/image" Target="../media/image16.png"/><Relationship Id="rId27" Type="http://schemas.openxmlformats.org/officeDocument/2006/relationships/image" Target="../media/image128.sv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svg"/><Relationship Id="rId26" Type="http://schemas.openxmlformats.org/officeDocument/2006/relationships/image" Target="../media/image43.png"/><Relationship Id="rId21" Type="http://schemas.openxmlformats.org/officeDocument/2006/relationships/image" Target="../media/image4.svg"/><Relationship Id="rId7" Type="http://schemas.openxmlformats.org/officeDocument/2006/relationships/image" Target="../media/image120.svg"/><Relationship Id="rId12" Type="http://schemas.openxmlformats.org/officeDocument/2006/relationships/image" Target="../media/image14.png"/><Relationship Id="rId25" Type="http://schemas.openxmlformats.org/officeDocument/2006/relationships/image" Target="../media/image2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92.svg"/><Relationship Id="rId5" Type="http://schemas.openxmlformats.org/officeDocument/2006/relationships/image" Target="../media/image118.svg"/><Relationship Id="rId10" Type="http://schemas.openxmlformats.org/officeDocument/2006/relationships/image" Target="../media/image23.png"/><Relationship Id="rId9" Type="http://schemas.openxmlformats.org/officeDocument/2006/relationships/image" Target="../media/image90.svg"/><Relationship Id="rId14" Type="http://schemas.openxmlformats.org/officeDocument/2006/relationships/image" Target="../media/image18.png"/><Relationship Id="rId22" Type="http://schemas.openxmlformats.org/officeDocument/2006/relationships/image" Target="../media/image16.png"/><Relationship Id="rId27" Type="http://schemas.openxmlformats.org/officeDocument/2006/relationships/image" Target="../media/image128.sv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svg"/><Relationship Id="rId26" Type="http://schemas.openxmlformats.org/officeDocument/2006/relationships/image" Target="../media/image43.png"/><Relationship Id="rId21" Type="http://schemas.openxmlformats.org/officeDocument/2006/relationships/image" Target="../media/image4.svg"/><Relationship Id="rId7" Type="http://schemas.openxmlformats.org/officeDocument/2006/relationships/image" Target="../media/image120.svg"/><Relationship Id="rId12" Type="http://schemas.openxmlformats.org/officeDocument/2006/relationships/image" Target="../media/image14.png"/><Relationship Id="rId25" Type="http://schemas.openxmlformats.org/officeDocument/2006/relationships/image" Target="../media/image2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92.svg"/><Relationship Id="rId5" Type="http://schemas.openxmlformats.org/officeDocument/2006/relationships/image" Target="../media/image118.svg"/><Relationship Id="rId10" Type="http://schemas.openxmlformats.org/officeDocument/2006/relationships/image" Target="../media/image23.png"/><Relationship Id="rId9" Type="http://schemas.openxmlformats.org/officeDocument/2006/relationships/image" Target="../media/image90.svg"/><Relationship Id="rId14" Type="http://schemas.openxmlformats.org/officeDocument/2006/relationships/image" Target="../media/image18.png"/><Relationship Id="rId22" Type="http://schemas.openxmlformats.org/officeDocument/2006/relationships/image" Target="../media/image16.png"/><Relationship Id="rId27" Type="http://schemas.openxmlformats.org/officeDocument/2006/relationships/image" Target="../media/image128.sv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18" Type="http://schemas.openxmlformats.org/officeDocument/2006/relationships/image" Target="../media/image44.svg"/><Relationship Id="rId3" Type="http://schemas.openxmlformats.org/officeDocument/2006/relationships/image" Target="../media/image6.svg"/><Relationship Id="rId7" Type="http://schemas.openxmlformats.org/officeDocument/2006/relationships/image" Target="../media/image66.svg"/><Relationship Id="rId12" Type="http://schemas.openxmlformats.org/officeDocument/2006/relationships/image" Target="../media/image4.svg"/><Relationship Id="rId17" Type="http://schemas.openxmlformats.org/officeDocument/2006/relationships/image" Target="../media/image19.png"/><Relationship Id="rId2" Type="http://schemas.openxmlformats.org/officeDocument/2006/relationships/image" Target="../media/image14.png"/><Relationship Id="rId16" Type="http://schemas.openxmlformats.org/officeDocument/2006/relationships/image" Target="../media/image92.sv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15" Type="http://schemas.openxmlformats.org/officeDocument/2006/relationships/image" Target="../media/image23.png"/><Relationship Id="rId19" Type="http://schemas.openxmlformats.org/officeDocument/2006/relationships/image" Target="../media/image56.jfif"/><Relationship Id="rId4" Type="http://schemas.openxmlformats.org/officeDocument/2006/relationships/image" Target="../media/image13.png"/><Relationship Id="rId14" Type="http://schemas.openxmlformats.org/officeDocument/2006/relationships/image" Target="../media/image90.svg"/><Relationship Id="rId9"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2.svg"/><Relationship Id="rId18" Type="http://schemas.openxmlformats.org/officeDocument/2006/relationships/image" Target="../media/image19.png"/><Relationship Id="rId26" Type="http://schemas.openxmlformats.org/officeDocument/2006/relationships/image" Target="../media/image58.png"/><Relationship Id="rId3" Type="http://schemas.openxmlformats.org/officeDocument/2006/relationships/slideLayout" Target="../slideLayouts/slideLayout7.xml"/><Relationship Id="rId21" Type="http://schemas.openxmlformats.org/officeDocument/2006/relationships/image" Target="../media/image48.svg"/><Relationship Id="rId7" Type="http://schemas.openxmlformats.org/officeDocument/2006/relationships/image" Target="../media/image38.svg"/><Relationship Id="rId12" Type="http://schemas.openxmlformats.org/officeDocument/2006/relationships/image" Target="../media/image52.png"/><Relationship Id="rId17" Type="http://schemas.openxmlformats.org/officeDocument/2006/relationships/image" Target="../media/image12.svg"/><Relationship Id="rId25" Type="http://schemas.openxmlformats.org/officeDocument/2006/relationships/image" Target="../media/image50.svg"/><Relationship Id="rId2" Type="http://schemas.openxmlformats.org/officeDocument/2006/relationships/video" Target="../media/media1.mp4"/><Relationship Id="rId16" Type="http://schemas.openxmlformats.org/officeDocument/2006/relationships/image" Target="../media/image29.png"/><Relationship Id="rId20" Type="http://schemas.openxmlformats.org/officeDocument/2006/relationships/image" Target="../media/image20.png"/><Relationship Id="rId1" Type="http://schemas.microsoft.com/office/2007/relationships/media" Target="../media/media1.mp4"/><Relationship Id="rId6" Type="http://schemas.openxmlformats.org/officeDocument/2006/relationships/image" Target="../media/image50.png"/><Relationship Id="rId11" Type="http://schemas.openxmlformats.org/officeDocument/2006/relationships/image" Target="../media/image6.svg"/><Relationship Id="rId24" Type="http://schemas.openxmlformats.org/officeDocument/2006/relationships/image" Target="../media/image54.png"/><Relationship Id="rId5" Type="http://schemas.openxmlformats.org/officeDocument/2006/relationships/image" Target="../media/image36.svg"/><Relationship Id="rId15" Type="http://schemas.openxmlformats.org/officeDocument/2006/relationships/image" Target="../media/image4.svg"/><Relationship Id="rId23" Type="http://schemas.openxmlformats.org/officeDocument/2006/relationships/image" Target="../media/image24.svg"/><Relationship Id="rId10" Type="http://schemas.openxmlformats.org/officeDocument/2006/relationships/image" Target="../media/image14.png"/><Relationship Id="rId19" Type="http://schemas.openxmlformats.org/officeDocument/2006/relationships/image" Target="../media/image44.svg"/><Relationship Id="rId4" Type="http://schemas.openxmlformats.org/officeDocument/2006/relationships/image" Target="../media/image13.png"/><Relationship Id="rId9" Type="http://schemas.openxmlformats.org/officeDocument/2006/relationships/image" Target="../media/image40.svg"/><Relationship Id="rId14" Type="http://schemas.openxmlformats.org/officeDocument/2006/relationships/image" Target="../media/image18.png"/><Relationship Id="rId22"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18" Type="http://schemas.openxmlformats.org/officeDocument/2006/relationships/image" Target="../media/image44.svg"/><Relationship Id="rId3" Type="http://schemas.openxmlformats.org/officeDocument/2006/relationships/image" Target="../media/image6.svg"/><Relationship Id="rId7" Type="http://schemas.openxmlformats.org/officeDocument/2006/relationships/image" Target="../media/image66.svg"/><Relationship Id="rId12" Type="http://schemas.openxmlformats.org/officeDocument/2006/relationships/image" Target="../media/image4.svg"/><Relationship Id="rId17" Type="http://schemas.openxmlformats.org/officeDocument/2006/relationships/image" Target="../media/image19.png"/><Relationship Id="rId2" Type="http://schemas.openxmlformats.org/officeDocument/2006/relationships/image" Target="../media/image14.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15" Type="http://schemas.openxmlformats.org/officeDocument/2006/relationships/image" Target="../media/image23.png"/><Relationship Id="rId19" Type="http://schemas.openxmlformats.org/officeDocument/2006/relationships/image" Target="../media/image59.png"/><Relationship Id="rId4" Type="http://schemas.openxmlformats.org/officeDocument/2006/relationships/image" Target="../media/image13.png"/><Relationship Id="rId14" Type="http://schemas.openxmlformats.org/officeDocument/2006/relationships/image" Target="../media/image90.sv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svg"/><Relationship Id="rId18" Type="http://schemas.openxmlformats.org/officeDocument/2006/relationships/image" Target="../media/image53.png"/><Relationship Id="rId3" Type="http://schemas.openxmlformats.org/officeDocument/2006/relationships/image" Target="../media/image36.svg"/><Relationship Id="rId21" Type="http://schemas.openxmlformats.org/officeDocument/2006/relationships/image" Target="../media/image48.svg"/><Relationship Id="rId7" Type="http://schemas.openxmlformats.org/officeDocument/2006/relationships/image" Target="../media/image40.svg"/><Relationship Id="rId12" Type="http://schemas.openxmlformats.org/officeDocument/2006/relationships/image" Target="../media/image18.png"/><Relationship Id="rId17" Type="http://schemas.openxmlformats.org/officeDocument/2006/relationships/image" Target="../media/image44.svg"/><Relationship Id="rId25" Type="http://schemas.openxmlformats.org/officeDocument/2006/relationships/image" Target="../media/image50.svg"/><Relationship Id="rId2" Type="http://schemas.openxmlformats.org/officeDocument/2006/relationships/image" Target="../media/image13.png"/><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42.svg"/><Relationship Id="rId24" Type="http://schemas.openxmlformats.org/officeDocument/2006/relationships/image" Target="../media/image54.png"/><Relationship Id="rId5" Type="http://schemas.openxmlformats.org/officeDocument/2006/relationships/image" Target="../media/image38.svg"/><Relationship Id="rId15" Type="http://schemas.openxmlformats.org/officeDocument/2006/relationships/image" Target="../media/image12.svg"/><Relationship Id="rId23" Type="http://schemas.openxmlformats.org/officeDocument/2006/relationships/image" Target="../media/image24.svg"/><Relationship Id="rId10" Type="http://schemas.openxmlformats.org/officeDocument/2006/relationships/image" Target="../media/image52.png"/><Relationship Id="rId19" Type="http://schemas.openxmlformats.org/officeDocument/2006/relationships/image" Target="../media/image46.svg"/><Relationship Id="rId4" Type="http://schemas.openxmlformats.org/officeDocument/2006/relationships/image" Target="../media/image50.png"/><Relationship Id="rId9" Type="http://schemas.openxmlformats.org/officeDocument/2006/relationships/image" Target="../media/image6.svg"/><Relationship Id="rId14" Type="http://schemas.openxmlformats.org/officeDocument/2006/relationships/image" Target="../media/image29.png"/><Relationship Id="rId22"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90.svg"/><Relationship Id="rId18" Type="http://schemas.openxmlformats.org/officeDocument/2006/relationships/image" Target="../media/image60.png"/><Relationship Id="rId3" Type="http://schemas.openxmlformats.org/officeDocument/2006/relationships/image" Target="../media/image6.svg"/><Relationship Id="rId21" Type="http://schemas.openxmlformats.org/officeDocument/2006/relationships/image" Target="../media/image99.svg"/><Relationship Id="rId7" Type="http://schemas.openxmlformats.org/officeDocument/2006/relationships/image" Target="../media/image4.svg"/><Relationship Id="rId12" Type="http://schemas.openxmlformats.org/officeDocument/2006/relationships/image" Target="../media/image22.png"/><Relationship Id="rId17" Type="http://schemas.openxmlformats.org/officeDocument/2006/relationships/image" Target="../media/image60.svg"/><Relationship Id="rId2" Type="http://schemas.openxmlformats.org/officeDocument/2006/relationships/image" Target="../media/image14.png"/><Relationship Id="rId16" Type="http://schemas.openxmlformats.org/officeDocument/2006/relationships/image" Target="../media/image35.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88.svg"/><Relationship Id="rId24" Type="http://schemas.openxmlformats.org/officeDocument/2006/relationships/image" Target="../media/image62.png"/><Relationship Id="rId5" Type="http://schemas.openxmlformats.org/officeDocument/2006/relationships/image" Target="../media/image22.svg"/><Relationship Id="rId15" Type="http://schemas.openxmlformats.org/officeDocument/2006/relationships/image" Target="../media/image20.svg"/><Relationship Id="rId23" Type="http://schemas.openxmlformats.org/officeDocument/2006/relationships/image" Target="../media/image48.svg"/><Relationship Id="rId28" Type="http://schemas.openxmlformats.org/officeDocument/2006/relationships/image" Target="../media/image63.png"/><Relationship Id="rId10" Type="http://schemas.openxmlformats.org/officeDocument/2006/relationships/image" Target="../media/image21.png"/><Relationship Id="rId19" Type="http://schemas.openxmlformats.org/officeDocument/2006/relationships/image" Target="../media/image32.svg"/><Relationship Id="rId4" Type="http://schemas.openxmlformats.org/officeDocument/2006/relationships/image" Target="../media/image39.png"/><Relationship Id="rId9" Type="http://schemas.openxmlformats.org/officeDocument/2006/relationships/image" Target="../media/image8.svg"/><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image" Target="../media/image101.sv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90.svg"/><Relationship Id="rId18" Type="http://schemas.openxmlformats.org/officeDocument/2006/relationships/image" Target="../media/image60.png"/><Relationship Id="rId3" Type="http://schemas.openxmlformats.org/officeDocument/2006/relationships/image" Target="../media/image6.svg"/><Relationship Id="rId21" Type="http://schemas.openxmlformats.org/officeDocument/2006/relationships/image" Target="../media/image99.svg"/><Relationship Id="rId7" Type="http://schemas.openxmlformats.org/officeDocument/2006/relationships/image" Target="../media/image4.svg"/><Relationship Id="rId12" Type="http://schemas.openxmlformats.org/officeDocument/2006/relationships/image" Target="../media/image22.png"/><Relationship Id="rId17" Type="http://schemas.openxmlformats.org/officeDocument/2006/relationships/image" Target="../media/image60.svg"/><Relationship Id="rId2" Type="http://schemas.openxmlformats.org/officeDocument/2006/relationships/image" Target="../media/image14.png"/><Relationship Id="rId16" Type="http://schemas.openxmlformats.org/officeDocument/2006/relationships/image" Target="../media/image35.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88.svg"/><Relationship Id="rId24" Type="http://schemas.openxmlformats.org/officeDocument/2006/relationships/image" Target="../media/image62.png"/><Relationship Id="rId5" Type="http://schemas.openxmlformats.org/officeDocument/2006/relationships/image" Target="../media/image22.svg"/><Relationship Id="rId15" Type="http://schemas.openxmlformats.org/officeDocument/2006/relationships/image" Target="../media/image20.svg"/><Relationship Id="rId23" Type="http://schemas.openxmlformats.org/officeDocument/2006/relationships/image" Target="../media/image48.svg"/><Relationship Id="rId10" Type="http://schemas.openxmlformats.org/officeDocument/2006/relationships/image" Target="../media/image21.png"/><Relationship Id="rId19" Type="http://schemas.openxmlformats.org/officeDocument/2006/relationships/image" Target="../media/image32.svg"/><Relationship Id="rId4" Type="http://schemas.openxmlformats.org/officeDocument/2006/relationships/image" Target="../media/image39.png"/><Relationship Id="rId9" Type="http://schemas.openxmlformats.org/officeDocument/2006/relationships/image" Target="../media/image8.svg"/><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image" Target="../media/image101.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26.svg"/><Relationship Id="rId18" Type="http://schemas.openxmlformats.org/officeDocument/2006/relationships/image" Target="../media/image19.png"/><Relationship Id="rId26" Type="http://schemas.openxmlformats.org/officeDocument/2006/relationships/image" Target="../media/image49.png"/><Relationship Id="rId3" Type="http://schemas.openxmlformats.org/officeDocument/2006/relationships/image" Target="../media/image36.svg"/><Relationship Id="rId21" Type="http://schemas.openxmlformats.org/officeDocument/2006/relationships/image" Target="../media/image159.svg"/><Relationship Id="rId7" Type="http://schemas.openxmlformats.org/officeDocument/2006/relationships/image" Target="../media/image157.svg"/><Relationship Id="rId12" Type="http://schemas.openxmlformats.org/officeDocument/2006/relationships/image" Target="../media/image47.png"/><Relationship Id="rId17" Type="http://schemas.openxmlformats.org/officeDocument/2006/relationships/image" Target="../media/image128.svg"/><Relationship Id="rId25" Type="http://schemas.openxmlformats.org/officeDocument/2006/relationships/image" Target="../media/image22.svg"/><Relationship Id="rId2" Type="http://schemas.openxmlformats.org/officeDocument/2006/relationships/image" Target="../media/image13.png"/><Relationship Id="rId16" Type="http://schemas.openxmlformats.org/officeDocument/2006/relationships/image" Target="../media/image43.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66.svg"/><Relationship Id="rId24" Type="http://schemas.openxmlformats.org/officeDocument/2006/relationships/image" Target="../media/image39.png"/><Relationship Id="rId5" Type="http://schemas.openxmlformats.org/officeDocument/2006/relationships/image" Target="../media/image78.svg"/><Relationship Id="rId15" Type="http://schemas.openxmlformats.org/officeDocument/2006/relationships/image" Target="../media/image60.svg"/><Relationship Id="rId23" Type="http://schemas.openxmlformats.org/officeDocument/2006/relationships/image" Target="../media/image4.svg"/><Relationship Id="rId10" Type="http://schemas.openxmlformats.org/officeDocument/2006/relationships/image" Target="../media/image37.png"/><Relationship Id="rId19" Type="http://schemas.openxmlformats.org/officeDocument/2006/relationships/image" Target="../media/image44.svg"/><Relationship Id="rId4" Type="http://schemas.openxmlformats.org/officeDocument/2006/relationships/image" Target="../media/image44.png"/><Relationship Id="rId9" Type="http://schemas.openxmlformats.org/officeDocument/2006/relationships/image" Target="../media/image116.svg"/><Relationship Id="rId14" Type="http://schemas.openxmlformats.org/officeDocument/2006/relationships/image" Target="../media/image35.png"/><Relationship Id="rId22" Type="http://schemas.openxmlformats.org/officeDocument/2006/relationships/image" Target="../media/image18.png"/><Relationship Id="rId27" Type="http://schemas.openxmlformats.org/officeDocument/2006/relationships/image" Target="../media/image161.sv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svg"/><Relationship Id="rId26" Type="http://schemas.openxmlformats.org/officeDocument/2006/relationships/image" Target="../media/image43.png"/><Relationship Id="rId21" Type="http://schemas.openxmlformats.org/officeDocument/2006/relationships/image" Target="../media/image4.svg"/><Relationship Id="rId7" Type="http://schemas.openxmlformats.org/officeDocument/2006/relationships/image" Target="../media/image120.svg"/><Relationship Id="rId12" Type="http://schemas.openxmlformats.org/officeDocument/2006/relationships/image" Target="../media/image14.png"/><Relationship Id="rId25" Type="http://schemas.openxmlformats.org/officeDocument/2006/relationships/image" Target="../media/image2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92.svg"/><Relationship Id="rId5" Type="http://schemas.openxmlformats.org/officeDocument/2006/relationships/image" Target="../media/image118.svg"/><Relationship Id="rId10" Type="http://schemas.openxmlformats.org/officeDocument/2006/relationships/image" Target="../media/image23.png"/><Relationship Id="rId9" Type="http://schemas.openxmlformats.org/officeDocument/2006/relationships/image" Target="../media/image90.svg"/><Relationship Id="rId14" Type="http://schemas.openxmlformats.org/officeDocument/2006/relationships/image" Target="../media/image18.png"/><Relationship Id="rId22" Type="http://schemas.openxmlformats.org/officeDocument/2006/relationships/image" Target="../media/image16.png"/><Relationship Id="rId27" Type="http://schemas.openxmlformats.org/officeDocument/2006/relationships/image" Target="../media/image128.sv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svg"/><Relationship Id="rId26" Type="http://schemas.openxmlformats.org/officeDocument/2006/relationships/image" Target="../media/image43.png"/><Relationship Id="rId21" Type="http://schemas.openxmlformats.org/officeDocument/2006/relationships/image" Target="../media/image4.svg"/><Relationship Id="rId7" Type="http://schemas.openxmlformats.org/officeDocument/2006/relationships/image" Target="../media/image120.svg"/><Relationship Id="rId12" Type="http://schemas.openxmlformats.org/officeDocument/2006/relationships/image" Target="../media/image14.png"/><Relationship Id="rId25" Type="http://schemas.openxmlformats.org/officeDocument/2006/relationships/image" Target="../media/image2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92.svg"/><Relationship Id="rId5" Type="http://schemas.openxmlformats.org/officeDocument/2006/relationships/image" Target="../media/image118.svg"/><Relationship Id="rId10" Type="http://schemas.openxmlformats.org/officeDocument/2006/relationships/image" Target="../media/image23.png"/><Relationship Id="rId9" Type="http://schemas.openxmlformats.org/officeDocument/2006/relationships/image" Target="../media/image90.svg"/><Relationship Id="rId14" Type="http://schemas.openxmlformats.org/officeDocument/2006/relationships/image" Target="../media/image18.png"/><Relationship Id="rId22" Type="http://schemas.openxmlformats.org/officeDocument/2006/relationships/image" Target="../media/image16.png"/><Relationship Id="rId27" Type="http://schemas.openxmlformats.org/officeDocument/2006/relationships/image" Target="../media/image128.sv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svg"/><Relationship Id="rId18" Type="http://schemas.openxmlformats.org/officeDocument/2006/relationships/image" Target="../media/image20.png"/><Relationship Id="rId26" Type="http://schemas.openxmlformats.org/officeDocument/2006/relationships/image" Target="../media/image40.png"/><Relationship Id="rId3" Type="http://schemas.openxmlformats.org/officeDocument/2006/relationships/image" Target="../media/image36.svg"/><Relationship Id="rId21" Type="http://schemas.openxmlformats.org/officeDocument/2006/relationships/image" Target="../media/image48.svg"/><Relationship Id="rId7" Type="http://schemas.openxmlformats.org/officeDocument/2006/relationships/image" Target="../media/image40.svg"/><Relationship Id="rId12" Type="http://schemas.openxmlformats.org/officeDocument/2006/relationships/image" Target="../media/image18.png"/><Relationship Id="rId17" Type="http://schemas.openxmlformats.org/officeDocument/2006/relationships/image" Target="../media/image44.svg"/><Relationship Id="rId25" Type="http://schemas.openxmlformats.org/officeDocument/2006/relationships/image" Target="../media/image50.svg"/><Relationship Id="rId2" Type="http://schemas.openxmlformats.org/officeDocument/2006/relationships/image" Target="../media/image13.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42.svg"/><Relationship Id="rId24" Type="http://schemas.openxmlformats.org/officeDocument/2006/relationships/image" Target="../media/image54.png"/><Relationship Id="rId5" Type="http://schemas.openxmlformats.org/officeDocument/2006/relationships/image" Target="../media/image38.svg"/><Relationship Id="rId15" Type="http://schemas.openxmlformats.org/officeDocument/2006/relationships/image" Target="../media/image12.svg"/><Relationship Id="rId23" Type="http://schemas.openxmlformats.org/officeDocument/2006/relationships/image" Target="../media/image24.svg"/><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image" Target="../media/image6.svg"/><Relationship Id="rId14" Type="http://schemas.openxmlformats.org/officeDocument/2006/relationships/image" Target="../media/image29.png"/><Relationship Id="rId22"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svg"/><Relationship Id="rId18" Type="http://schemas.openxmlformats.org/officeDocument/2006/relationships/image" Target="../media/image20.png"/><Relationship Id="rId26" Type="http://schemas.openxmlformats.org/officeDocument/2006/relationships/image" Target="../media/image40.png"/><Relationship Id="rId3" Type="http://schemas.openxmlformats.org/officeDocument/2006/relationships/image" Target="../media/image36.svg"/><Relationship Id="rId21" Type="http://schemas.openxmlformats.org/officeDocument/2006/relationships/image" Target="../media/image48.svg"/><Relationship Id="rId7" Type="http://schemas.openxmlformats.org/officeDocument/2006/relationships/image" Target="../media/image40.svg"/><Relationship Id="rId12" Type="http://schemas.openxmlformats.org/officeDocument/2006/relationships/image" Target="../media/image18.png"/><Relationship Id="rId17" Type="http://schemas.openxmlformats.org/officeDocument/2006/relationships/image" Target="../media/image44.svg"/><Relationship Id="rId25" Type="http://schemas.openxmlformats.org/officeDocument/2006/relationships/image" Target="../media/image50.svg"/><Relationship Id="rId2" Type="http://schemas.openxmlformats.org/officeDocument/2006/relationships/image" Target="../media/image13.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42.svg"/><Relationship Id="rId24" Type="http://schemas.openxmlformats.org/officeDocument/2006/relationships/image" Target="../media/image54.png"/><Relationship Id="rId5" Type="http://schemas.openxmlformats.org/officeDocument/2006/relationships/image" Target="../media/image38.svg"/><Relationship Id="rId15" Type="http://schemas.openxmlformats.org/officeDocument/2006/relationships/image" Target="../media/image12.svg"/><Relationship Id="rId23" Type="http://schemas.openxmlformats.org/officeDocument/2006/relationships/image" Target="../media/image24.svg"/><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image" Target="../media/image6.svg"/><Relationship Id="rId14" Type="http://schemas.openxmlformats.org/officeDocument/2006/relationships/image" Target="../media/image29.png"/><Relationship Id="rId22"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svg"/><Relationship Id="rId18" Type="http://schemas.openxmlformats.org/officeDocument/2006/relationships/image" Target="../media/image53.png"/><Relationship Id="rId3" Type="http://schemas.openxmlformats.org/officeDocument/2006/relationships/image" Target="../media/image36.svg"/><Relationship Id="rId21" Type="http://schemas.openxmlformats.org/officeDocument/2006/relationships/image" Target="../media/image48.svg"/><Relationship Id="rId7" Type="http://schemas.openxmlformats.org/officeDocument/2006/relationships/image" Target="../media/image40.svg"/><Relationship Id="rId12" Type="http://schemas.openxmlformats.org/officeDocument/2006/relationships/image" Target="../media/image18.png"/><Relationship Id="rId17" Type="http://schemas.openxmlformats.org/officeDocument/2006/relationships/image" Target="../media/image44.svg"/><Relationship Id="rId25" Type="http://schemas.openxmlformats.org/officeDocument/2006/relationships/image" Target="../media/image50.svg"/><Relationship Id="rId2" Type="http://schemas.openxmlformats.org/officeDocument/2006/relationships/image" Target="../media/image13.png"/><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42.svg"/><Relationship Id="rId24" Type="http://schemas.openxmlformats.org/officeDocument/2006/relationships/image" Target="../media/image54.png"/><Relationship Id="rId5" Type="http://schemas.openxmlformats.org/officeDocument/2006/relationships/image" Target="../media/image38.svg"/><Relationship Id="rId15" Type="http://schemas.openxmlformats.org/officeDocument/2006/relationships/image" Target="../media/image12.svg"/><Relationship Id="rId23" Type="http://schemas.openxmlformats.org/officeDocument/2006/relationships/image" Target="../media/image24.svg"/><Relationship Id="rId10" Type="http://schemas.openxmlformats.org/officeDocument/2006/relationships/image" Target="../media/image52.png"/><Relationship Id="rId19" Type="http://schemas.openxmlformats.org/officeDocument/2006/relationships/image" Target="../media/image46.svg"/><Relationship Id="rId4" Type="http://schemas.openxmlformats.org/officeDocument/2006/relationships/image" Target="../media/image50.png"/><Relationship Id="rId9" Type="http://schemas.openxmlformats.org/officeDocument/2006/relationships/image" Target="../media/image6.svg"/><Relationship Id="rId14" Type="http://schemas.openxmlformats.org/officeDocument/2006/relationships/image" Target="../media/image29.png"/><Relationship Id="rId22"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svg"/><Relationship Id="rId18" Type="http://schemas.openxmlformats.org/officeDocument/2006/relationships/image" Target="../media/image53.png"/><Relationship Id="rId3" Type="http://schemas.openxmlformats.org/officeDocument/2006/relationships/image" Target="../media/image36.svg"/><Relationship Id="rId21" Type="http://schemas.openxmlformats.org/officeDocument/2006/relationships/image" Target="../media/image48.svg"/><Relationship Id="rId7" Type="http://schemas.openxmlformats.org/officeDocument/2006/relationships/image" Target="../media/image40.svg"/><Relationship Id="rId12" Type="http://schemas.openxmlformats.org/officeDocument/2006/relationships/image" Target="../media/image18.png"/><Relationship Id="rId17" Type="http://schemas.openxmlformats.org/officeDocument/2006/relationships/image" Target="../media/image44.svg"/><Relationship Id="rId25" Type="http://schemas.openxmlformats.org/officeDocument/2006/relationships/image" Target="../media/image50.svg"/><Relationship Id="rId2" Type="http://schemas.openxmlformats.org/officeDocument/2006/relationships/image" Target="../media/image13.png"/><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42.svg"/><Relationship Id="rId24" Type="http://schemas.openxmlformats.org/officeDocument/2006/relationships/image" Target="../media/image54.png"/><Relationship Id="rId5" Type="http://schemas.openxmlformats.org/officeDocument/2006/relationships/image" Target="../media/image38.svg"/><Relationship Id="rId15" Type="http://schemas.openxmlformats.org/officeDocument/2006/relationships/image" Target="../media/image12.svg"/><Relationship Id="rId23" Type="http://schemas.openxmlformats.org/officeDocument/2006/relationships/image" Target="../media/image24.svg"/><Relationship Id="rId10" Type="http://schemas.openxmlformats.org/officeDocument/2006/relationships/image" Target="../media/image52.png"/><Relationship Id="rId19" Type="http://schemas.openxmlformats.org/officeDocument/2006/relationships/image" Target="../media/image46.svg"/><Relationship Id="rId4" Type="http://schemas.openxmlformats.org/officeDocument/2006/relationships/image" Target="../media/image50.png"/><Relationship Id="rId9" Type="http://schemas.openxmlformats.org/officeDocument/2006/relationships/image" Target="../media/image6.svg"/><Relationship Id="rId14" Type="http://schemas.openxmlformats.org/officeDocument/2006/relationships/image" Target="../media/image29.png"/><Relationship Id="rId22"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6.svg"/><Relationship Id="rId3" Type="http://schemas.openxmlformats.org/officeDocument/2006/relationships/image" Target="../media/image2.svg"/><Relationship Id="rId7" Type="http://schemas.openxmlformats.org/officeDocument/2006/relationships/image" Target="../media/image4.svg"/><Relationship Id="rId12" Type="http://schemas.openxmlformats.org/officeDocument/2006/relationships/image" Target="../media/image47.png"/><Relationship Id="rId2" Type="http://schemas.openxmlformats.org/officeDocument/2006/relationships/image" Target="../media/image27.png"/><Relationship Id="rId16" Type="http://schemas.openxmlformats.org/officeDocument/2006/relationships/image" Target="../media/image60.png"/><Relationship Id="rId20"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4.svg"/><Relationship Id="rId5" Type="http://schemas.openxmlformats.org/officeDocument/2006/relationships/image" Target="../media/image6.svg"/><Relationship Id="rId15" Type="http://schemas.openxmlformats.org/officeDocument/2006/relationships/image" Target="../media/image28.svg"/><Relationship Id="rId10" Type="http://schemas.openxmlformats.org/officeDocument/2006/relationships/image" Target="../media/image17.png"/><Relationship Id="rId19" Type="http://schemas.openxmlformats.org/officeDocument/2006/relationships/image" Target="../media/image32.svg"/><Relationship Id="rId31" Type="http://schemas.openxmlformats.org/officeDocument/2006/relationships/image" Target="../media/image200.svg"/><Relationship Id="rId4" Type="http://schemas.openxmlformats.org/officeDocument/2006/relationships/image" Target="../media/image14.png"/><Relationship Id="rId9" Type="http://schemas.openxmlformats.org/officeDocument/2006/relationships/image" Target="../media/image22.svg"/><Relationship Id="rId14"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05.svg"/><Relationship Id="rId18" Type="http://schemas.openxmlformats.org/officeDocument/2006/relationships/image" Target="../media/image68.png"/><Relationship Id="rId3" Type="http://schemas.openxmlformats.org/officeDocument/2006/relationships/image" Target="../media/image2.svg"/><Relationship Id="rId21" Type="http://schemas.openxmlformats.org/officeDocument/2006/relationships/image" Target="../media/image90.svg"/><Relationship Id="rId7" Type="http://schemas.openxmlformats.org/officeDocument/2006/relationships/image" Target="../media/image22.svg"/><Relationship Id="rId12" Type="http://schemas.openxmlformats.org/officeDocument/2006/relationships/image" Target="../media/image66.png"/><Relationship Id="rId17" Type="http://schemas.openxmlformats.org/officeDocument/2006/relationships/image" Target="../media/image107.svg"/><Relationship Id="rId25" Type="http://schemas.openxmlformats.org/officeDocument/2006/relationships/image" Target="../media/image220.svg"/><Relationship Id="rId2" Type="http://schemas.openxmlformats.org/officeDocument/2006/relationships/image" Target="../media/image27.png"/><Relationship Id="rId16" Type="http://schemas.openxmlformats.org/officeDocument/2006/relationships/image" Target="../media/image67.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svg"/><Relationship Id="rId5" Type="http://schemas.openxmlformats.org/officeDocument/2006/relationships/image" Target="../media/image20.svg"/><Relationship Id="rId15" Type="http://schemas.openxmlformats.org/officeDocument/2006/relationships/image" Target="../media/image6.svg"/><Relationship Id="rId10" Type="http://schemas.openxmlformats.org/officeDocument/2006/relationships/image" Target="../media/image18.png"/><Relationship Id="rId19" Type="http://schemas.openxmlformats.org/officeDocument/2006/relationships/image" Target="../media/image109.svg"/><Relationship Id="rId4" Type="http://schemas.openxmlformats.org/officeDocument/2006/relationships/image" Target="../media/image16.png"/><Relationship Id="rId9" Type="http://schemas.openxmlformats.org/officeDocument/2006/relationships/image" Target="../media/image103.svg"/><Relationship Id="rId14" Type="http://schemas.openxmlformats.org/officeDocument/2006/relationships/image" Target="../media/image14.png"/><Relationship Id="rId22"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svg"/><Relationship Id="rId18" Type="http://schemas.openxmlformats.org/officeDocument/2006/relationships/image" Target="../media/image21.png"/><Relationship Id="rId26" Type="http://schemas.openxmlformats.org/officeDocument/2006/relationships/image" Target="../media/image95.svg"/><Relationship Id="rId3" Type="http://schemas.openxmlformats.org/officeDocument/2006/relationships/image" Target="../media/image36.svg"/><Relationship Id="rId21" Type="http://schemas.openxmlformats.org/officeDocument/2006/relationships/image" Target="../media/image90.svg"/><Relationship Id="rId7" Type="http://schemas.openxmlformats.org/officeDocument/2006/relationships/image" Target="../media/image8.svg"/><Relationship Id="rId12" Type="http://schemas.openxmlformats.org/officeDocument/2006/relationships/image" Target="../media/image18.png"/><Relationship Id="rId17" Type="http://schemas.openxmlformats.org/officeDocument/2006/relationships/image" Target="../media/image48.svg"/><Relationship Id="rId2" Type="http://schemas.openxmlformats.org/officeDocument/2006/relationships/image" Target="../media/image13.png"/><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4.svg"/><Relationship Id="rId24" Type="http://schemas.openxmlformats.org/officeDocument/2006/relationships/image" Target="../media/image24.png"/><Relationship Id="rId5" Type="http://schemas.openxmlformats.org/officeDocument/2006/relationships/image" Target="../media/image6.svg"/><Relationship Id="rId15" Type="http://schemas.openxmlformats.org/officeDocument/2006/relationships/image" Target="../media/image44.svg"/><Relationship Id="rId23" Type="http://schemas.openxmlformats.org/officeDocument/2006/relationships/image" Target="../media/image92.svg"/><Relationship Id="rId10" Type="http://schemas.openxmlformats.org/officeDocument/2006/relationships/image" Target="../media/image17.png"/><Relationship Id="rId19" Type="http://schemas.openxmlformats.org/officeDocument/2006/relationships/image" Target="../media/image88.svg"/><Relationship Id="rId31" Type="http://schemas.openxmlformats.org/officeDocument/2006/relationships/image" Target="../media/image201.svg"/><Relationship Id="rId4" Type="http://schemas.openxmlformats.org/officeDocument/2006/relationships/image" Target="../media/image14.png"/><Relationship Id="rId9" Type="http://schemas.openxmlformats.org/officeDocument/2006/relationships/image" Target="../media/image20.svg"/><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svg"/><Relationship Id="rId18" Type="http://schemas.openxmlformats.org/officeDocument/2006/relationships/image" Target="../media/image21.png"/><Relationship Id="rId26" Type="http://schemas.openxmlformats.org/officeDocument/2006/relationships/image" Target="../media/image95.svg"/><Relationship Id="rId3" Type="http://schemas.openxmlformats.org/officeDocument/2006/relationships/image" Target="../media/image36.svg"/><Relationship Id="rId21" Type="http://schemas.openxmlformats.org/officeDocument/2006/relationships/image" Target="../media/image90.svg"/><Relationship Id="rId7" Type="http://schemas.openxmlformats.org/officeDocument/2006/relationships/image" Target="../media/image8.svg"/><Relationship Id="rId12" Type="http://schemas.openxmlformats.org/officeDocument/2006/relationships/image" Target="../media/image18.png"/><Relationship Id="rId17" Type="http://schemas.openxmlformats.org/officeDocument/2006/relationships/image" Target="../media/image48.svg"/><Relationship Id="rId2" Type="http://schemas.openxmlformats.org/officeDocument/2006/relationships/image" Target="../media/image13.png"/><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4.svg"/><Relationship Id="rId24" Type="http://schemas.openxmlformats.org/officeDocument/2006/relationships/image" Target="../media/image24.png"/><Relationship Id="rId5" Type="http://schemas.openxmlformats.org/officeDocument/2006/relationships/image" Target="../media/image6.svg"/><Relationship Id="rId15" Type="http://schemas.openxmlformats.org/officeDocument/2006/relationships/image" Target="../media/image44.svg"/><Relationship Id="rId23" Type="http://schemas.openxmlformats.org/officeDocument/2006/relationships/image" Target="../media/image92.svg"/><Relationship Id="rId28" Type="http://schemas.openxmlformats.org/officeDocument/2006/relationships/image" Target="../media/image26.jpeg"/><Relationship Id="rId10" Type="http://schemas.openxmlformats.org/officeDocument/2006/relationships/image" Target="../media/image17.png"/><Relationship Id="rId19" Type="http://schemas.openxmlformats.org/officeDocument/2006/relationships/image" Target="../media/image88.svg"/><Relationship Id="rId4" Type="http://schemas.openxmlformats.org/officeDocument/2006/relationships/image" Target="../media/image14.png"/><Relationship Id="rId9" Type="http://schemas.openxmlformats.org/officeDocument/2006/relationships/image" Target="../media/image20.svg"/><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image" Target="../media/image25.jpeg"/></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svg"/><Relationship Id="rId18" Type="http://schemas.openxmlformats.org/officeDocument/2006/relationships/image" Target="../media/image21.png"/><Relationship Id="rId26" Type="http://schemas.openxmlformats.org/officeDocument/2006/relationships/image" Target="../media/image95.svg"/><Relationship Id="rId3" Type="http://schemas.openxmlformats.org/officeDocument/2006/relationships/image" Target="../media/image36.svg"/><Relationship Id="rId21" Type="http://schemas.openxmlformats.org/officeDocument/2006/relationships/image" Target="../media/image90.svg"/><Relationship Id="rId7" Type="http://schemas.openxmlformats.org/officeDocument/2006/relationships/image" Target="../media/image8.svg"/><Relationship Id="rId12" Type="http://schemas.openxmlformats.org/officeDocument/2006/relationships/image" Target="../media/image18.png"/><Relationship Id="rId17" Type="http://schemas.openxmlformats.org/officeDocument/2006/relationships/image" Target="../media/image48.svg"/><Relationship Id="rId2" Type="http://schemas.openxmlformats.org/officeDocument/2006/relationships/image" Target="../media/image13.png"/><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4.svg"/><Relationship Id="rId24" Type="http://schemas.openxmlformats.org/officeDocument/2006/relationships/image" Target="../media/image24.png"/><Relationship Id="rId5" Type="http://schemas.openxmlformats.org/officeDocument/2006/relationships/image" Target="../media/image6.svg"/><Relationship Id="rId15" Type="http://schemas.openxmlformats.org/officeDocument/2006/relationships/image" Target="../media/image44.svg"/><Relationship Id="rId23" Type="http://schemas.openxmlformats.org/officeDocument/2006/relationships/image" Target="../media/image92.svg"/><Relationship Id="rId10" Type="http://schemas.openxmlformats.org/officeDocument/2006/relationships/image" Target="../media/image17.png"/><Relationship Id="rId19" Type="http://schemas.openxmlformats.org/officeDocument/2006/relationships/image" Target="../media/image88.svg"/><Relationship Id="rId4" Type="http://schemas.openxmlformats.org/officeDocument/2006/relationships/image" Target="../media/image14.png"/><Relationship Id="rId9" Type="http://schemas.openxmlformats.org/officeDocument/2006/relationships/image" Target="../media/image20.svg"/><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05.svg"/><Relationship Id="rId18" Type="http://schemas.openxmlformats.org/officeDocument/2006/relationships/image" Target="../media/image68.png"/><Relationship Id="rId3" Type="http://schemas.openxmlformats.org/officeDocument/2006/relationships/image" Target="../media/image2.svg"/><Relationship Id="rId21" Type="http://schemas.openxmlformats.org/officeDocument/2006/relationships/image" Target="../media/image90.svg"/><Relationship Id="rId7" Type="http://schemas.openxmlformats.org/officeDocument/2006/relationships/image" Target="../media/image22.svg"/><Relationship Id="rId12" Type="http://schemas.openxmlformats.org/officeDocument/2006/relationships/image" Target="../media/image66.png"/><Relationship Id="rId17" Type="http://schemas.openxmlformats.org/officeDocument/2006/relationships/image" Target="../media/image107.svg"/><Relationship Id="rId25" Type="http://schemas.openxmlformats.org/officeDocument/2006/relationships/image" Target="../media/image220.svg"/><Relationship Id="rId2" Type="http://schemas.openxmlformats.org/officeDocument/2006/relationships/image" Target="../media/image27.png"/><Relationship Id="rId16" Type="http://schemas.openxmlformats.org/officeDocument/2006/relationships/image" Target="../media/image67.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svg"/><Relationship Id="rId5" Type="http://schemas.openxmlformats.org/officeDocument/2006/relationships/image" Target="../media/image20.svg"/><Relationship Id="rId15" Type="http://schemas.openxmlformats.org/officeDocument/2006/relationships/image" Target="../media/image6.svg"/><Relationship Id="rId10" Type="http://schemas.openxmlformats.org/officeDocument/2006/relationships/image" Target="../media/image18.png"/><Relationship Id="rId19" Type="http://schemas.openxmlformats.org/officeDocument/2006/relationships/image" Target="../media/image109.svg"/><Relationship Id="rId4" Type="http://schemas.openxmlformats.org/officeDocument/2006/relationships/image" Target="../media/image16.png"/><Relationship Id="rId9" Type="http://schemas.openxmlformats.org/officeDocument/2006/relationships/image" Target="../media/image103.svg"/><Relationship Id="rId14" Type="http://schemas.openxmlformats.org/officeDocument/2006/relationships/image" Target="../media/image14.png"/><Relationship Id="rId22"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26.svg"/><Relationship Id="rId18" Type="http://schemas.openxmlformats.org/officeDocument/2006/relationships/image" Target="../media/image19.png"/><Relationship Id="rId26" Type="http://schemas.openxmlformats.org/officeDocument/2006/relationships/image" Target="../media/image49.png"/><Relationship Id="rId3" Type="http://schemas.openxmlformats.org/officeDocument/2006/relationships/image" Target="../media/image36.svg"/><Relationship Id="rId21" Type="http://schemas.openxmlformats.org/officeDocument/2006/relationships/image" Target="../media/image159.svg"/><Relationship Id="rId7" Type="http://schemas.openxmlformats.org/officeDocument/2006/relationships/image" Target="../media/image157.svg"/><Relationship Id="rId12" Type="http://schemas.openxmlformats.org/officeDocument/2006/relationships/image" Target="../media/image47.png"/><Relationship Id="rId17" Type="http://schemas.openxmlformats.org/officeDocument/2006/relationships/image" Target="../media/image128.svg"/><Relationship Id="rId25" Type="http://schemas.openxmlformats.org/officeDocument/2006/relationships/image" Target="../media/image22.svg"/><Relationship Id="rId2" Type="http://schemas.openxmlformats.org/officeDocument/2006/relationships/image" Target="../media/image13.png"/><Relationship Id="rId16" Type="http://schemas.openxmlformats.org/officeDocument/2006/relationships/image" Target="../media/image43.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66.svg"/><Relationship Id="rId24" Type="http://schemas.openxmlformats.org/officeDocument/2006/relationships/image" Target="../media/image39.png"/><Relationship Id="rId5" Type="http://schemas.openxmlformats.org/officeDocument/2006/relationships/image" Target="../media/image78.svg"/><Relationship Id="rId15" Type="http://schemas.openxmlformats.org/officeDocument/2006/relationships/image" Target="../media/image60.svg"/><Relationship Id="rId23" Type="http://schemas.openxmlformats.org/officeDocument/2006/relationships/image" Target="../media/image4.svg"/><Relationship Id="rId10" Type="http://schemas.openxmlformats.org/officeDocument/2006/relationships/image" Target="../media/image37.png"/><Relationship Id="rId19" Type="http://schemas.openxmlformats.org/officeDocument/2006/relationships/image" Target="../media/image44.svg"/><Relationship Id="rId4" Type="http://schemas.openxmlformats.org/officeDocument/2006/relationships/image" Target="../media/image44.png"/><Relationship Id="rId9" Type="http://schemas.openxmlformats.org/officeDocument/2006/relationships/image" Target="../media/image116.svg"/><Relationship Id="rId14" Type="http://schemas.openxmlformats.org/officeDocument/2006/relationships/image" Target="../media/image35.png"/><Relationship Id="rId22" Type="http://schemas.openxmlformats.org/officeDocument/2006/relationships/image" Target="../media/image18.png"/><Relationship Id="rId27" Type="http://schemas.openxmlformats.org/officeDocument/2006/relationships/image" Target="../media/image161.svg"/></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svg"/><Relationship Id="rId26" Type="http://schemas.openxmlformats.org/officeDocument/2006/relationships/image" Target="../media/image43.png"/><Relationship Id="rId21" Type="http://schemas.openxmlformats.org/officeDocument/2006/relationships/image" Target="../media/image4.svg"/><Relationship Id="rId7" Type="http://schemas.openxmlformats.org/officeDocument/2006/relationships/image" Target="../media/image120.svg"/><Relationship Id="rId12" Type="http://schemas.openxmlformats.org/officeDocument/2006/relationships/image" Target="../media/image14.png"/><Relationship Id="rId25" Type="http://schemas.openxmlformats.org/officeDocument/2006/relationships/image" Target="../media/image2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92.svg"/><Relationship Id="rId5" Type="http://schemas.openxmlformats.org/officeDocument/2006/relationships/image" Target="../media/image118.svg"/><Relationship Id="rId10" Type="http://schemas.openxmlformats.org/officeDocument/2006/relationships/image" Target="../media/image23.png"/><Relationship Id="rId9" Type="http://schemas.openxmlformats.org/officeDocument/2006/relationships/image" Target="../media/image90.svg"/><Relationship Id="rId14" Type="http://schemas.openxmlformats.org/officeDocument/2006/relationships/image" Target="../media/image18.png"/><Relationship Id="rId22" Type="http://schemas.openxmlformats.org/officeDocument/2006/relationships/image" Target="../media/image16.png"/><Relationship Id="rId27" Type="http://schemas.openxmlformats.org/officeDocument/2006/relationships/image" Target="../media/image128.svg"/></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svg"/><Relationship Id="rId18" Type="http://schemas.openxmlformats.org/officeDocument/2006/relationships/image" Target="../media/image21.png"/><Relationship Id="rId26" Type="http://schemas.openxmlformats.org/officeDocument/2006/relationships/image" Target="../media/image95.svg"/><Relationship Id="rId3" Type="http://schemas.openxmlformats.org/officeDocument/2006/relationships/image" Target="../media/image36.svg"/><Relationship Id="rId21" Type="http://schemas.openxmlformats.org/officeDocument/2006/relationships/image" Target="../media/image90.svg"/><Relationship Id="rId7" Type="http://schemas.openxmlformats.org/officeDocument/2006/relationships/image" Target="../media/image8.svg"/><Relationship Id="rId12" Type="http://schemas.openxmlformats.org/officeDocument/2006/relationships/image" Target="../media/image18.png"/><Relationship Id="rId17" Type="http://schemas.openxmlformats.org/officeDocument/2006/relationships/image" Target="../media/image48.svg"/><Relationship Id="rId2" Type="http://schemas.openxmlformats.org/officeDocument/2006/relationships/image" Target="../media/image13.png"/><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4.svg"/><Relationship Id="rId24" Type="http://schemas.openxmlformats.org/officeDocument/2006/relationships/image" Target="../media/image24.png"/><Relationship Id="rId5" Type="http://schemas.openxmlformats.org/officeDocument/2006/relationships/image" Target="../media/image6.svg"/><Relationship Id="rId15" Type="http://schemas.openxmlformats.org/officeDocument/2006/relationships/image" Target="../media/image44.svg"/><Relationship Id="rId23" Type="http://schemas.openxmlformats.org/officeDocument/2006/relationships/image" Target="../media/image92.svg"/><Relationship Id="rId10" Type="http://schemas.openxmlformats.org/officeDocument/2006/relationships/image" Target="../media/image17.png"/><Relationship Id="rId19" Type="http://schemas.openxmlformats.org/officeDocument/2006/relationships/image" Target="../media/image88.svg"/><Relationship Id="rId4" Type="http://schemas.openxmlformats.org/officeDocument/2006/relationships/image" Target="../media/image14.png"/><Relationship Id="rId9" Type="http://schemas.openxmlformats.org/officeDocument/2006/relationships/image" Target="../media/image20.svg"/><Relationship Id="rId14" Type="http://schemas.openxmlformats.org/officeDocument/2006/relationships/image" Target="../media/image19.png"/><Relationship Id="rId22"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svg"/><Relationship Id="rId18" Type="http://schemas.openxmlformats.org/officeDocument/2006/relationships/image" Target="../media/image53.png"/><Relationship Id="rId3" Type="http://schemas.openxmlformats.org/officeDocument/2006/relationships/image" Target="../media/image36.svg"/><Relationship Id="rId21" Type="http://schemas.openxmlformats.org/officeDocument/2006/relationships/image" Target="../media/image48.svg"/><Relationship Id="rId7" Type="http://schemas.openxmlformats.org/officeDocument/2006/relationships/image" Target="../media/image40.svg"/><Relationship Id="rId12" Type="http://schemas.openxmlformats.org/officeDocument/2006/relationships/image" Target="../media/image18.png"/><Relationship Id="rId17" Type="http://schemas.openxmlformats.org/officeDocument/2006/relationships/image" Target="../media/image44.svg"/><Relationship Id="rId25" Type="http://schemas.openxmlformats.org/officeDocument/2006/relationships/image" Target="../media/image50.svg"/><Relationship Id="rId2" Type="http://schemas.openxmlformats.org/officeDocument/2006/relationships/image" Target="../media/image13.png"/><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42.svg"/><Relationship Id="rId24" Type="http://schemas.openxmlformats.org/officeDocument/2006/relationships/image" Target="../media/image54.png"/><Relationship Id="rId5" Type="http://schemas.openxmlformats.org/officeDocument/2006/relationships/image" Target="../media/image38.svg"/><Relationship Id="rId15" Type="http://schemas.openxmlformats.org/officeDocument/2006/relationships/image" Target="../media/image12.svg"/><Relationship Id="rId23" Type="http://schemas.openxmlformats.org/officeDocument/2006/relationships/image" Target="../media/image24.svg"/><Relationship Id="rId10" Type="http://schemas.openxmlformats.org/officeDocument/2006/relationships/image" Target="../media/image52.png"/><Relationship Id="rId19" Type="http://schemas.openxmlformats.org/officeDocument/2006/relationships/image" Target="../media/image46.svg"/><Relationship Id="rId4" Type="http://schemas.openxmlformats.org/officeDocument/2006/relationships/image" Target="../media/image50.png"/><Relationship Id="rId9" Type="http://schemas.openxmlformats.org/officeDocument/2006/relationships/image" Target="../media/image6.svg"/><Relationship Id="rId14" Type="http://schemas.openxmlformats.org/officeDocument/2006/relationships/image" Target="../media/image29.png"/><Relationship Id="rId22" Type="http://schemas.openxmlformats.org/officeDocument/2006/relationships/image" Target="../media/image17.png"/></Relationships>
</file>

<file path=ppt/slides/_rels/slide36.xml.rels><?xml version="1.0" encoding="UTF-8" standalone="yes"?>
<Relationships xmlns="http://schemas.openxmlformats.org/package/2006/relationships"><Relationship Id="rId13" Type="http://schemas.openxmlformats.org/officeDocument/2006/relationships/image" Target="../media/image6.svg"/><Relationship Id="rId18" Type="http://schemas.openxmlformats.org/officeDocument/2006/relationships/image" Target="../media/image73.png"/><Relationship Id="rId26" Type="http://schemas.openxmlformats.org/officeDocument/2006/relationships/image" Target="../media/image75.png"/><Relationship Id="rId3" Type="http://schemas.openxmlformats.org/officeDocument/2006/relationships/image" Target="../media/image70.svg"/><Relationship Id="rId21" Type="http://schemas.openxmlformats.org/officeDocument/2006/relationships/image" Target="../media/image78.svg"/><Relationship Id="rId7" Type="http://schemas.openxmlformats.org/officeDocument/2006/relationships/image" Target="../media/image36.svg"/><Relationship Id="rId12" Type="http://schemas.openxmlformats.org/officeDocument/2006/relationships/image" Target="../media/image14.png"/><Relationship Id="rId17" Type="http://schemas.openxmlformats.org/officeDocument/2006/relationships/image" Target="../media/image74.svg"/><Relationship Id="rId25" Type="http://schemas.openxmlformats.org/officeDocument/2006/relationships/image" Target="../media/image80.svg"/><Relationship Id="rId33" Type="http://schemas.openxmlformats.org/officeDocument/2006/relationships/image" Target="../media/image60.svg"/><Relationship Id="rId2" Type="http://schemas.openxmlformats.org/officeDocument/2006/relationships/image" Target="../media/image70.png"/><Relationship Id="rId16" Type="http://schemas.openxmlformats.org/officeDocument/2006/relationships/image" Target="../media/image72.png"/><Relationship Id="rId20" Type="http://schemas.openxmlformats.org/officeDocument/2006/relationships/image" Target="../media/image44.png"/><Relationship Id="rId29" Type="http://schemas.openxmlformats.org/officeDocument/2006/relationships/image" Target="../media/image84.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66.svg"/><Relationship Id="rId24" Type="http://schemas.openxmlformats.org/officeDocument/2006/relationships/image" Target="../media/image74.png"/><Relationship Id="rId32" Type="http://schemas.openxmlformats.org/officeDocument/2006/relationships/image" Target="../media/image35.png"/><Relationship Id="rId5" Type="http://schemas.openxmlformats.org/officeDocument/2006/relationships/image" Target="../media/image2.svg"/><Relationship Id="rId15" Type="http://schemas.openxmlformats.org/officeDocument/2006/relationships/image" Target="../media/image4.svg"/><Relationship Id="rId23" Type="http://schemas.openxmlformats.org/officeDocument/2006/relationships/image" Target="../media/image32.svg"/><Relationship Id="rId28" Type="http://schemas.openxmlformats.org/officeDocument/2006/relationships/image" Target="../media/image76.png"/><Relationship Id="rId10" Type="http://schemas.openxmlformats.org/officeDocument/2006/relationships/image" Target="../media/image37.png"/><Relationship Id="rId19" Type="http://schemas.openxmlformats.org/officeDocument/2006/relationships/image" Target="../media/image76.svg"/><Relationship Id="rId31" Type="http://schemas.openxmlformats.org/officeDocument/2006/relationships/image" Target="../media/image86.svg"/><Relationship Id="rId4" Type="http://schemas.openxmlformats.org/officeDocument/2006/relationships/image" Target="../media/image27.png"/><Relationship Id="rId9" Type="http://schemas.openxmlformats.org/officeDocument/2006/relationships/image" Target="../media/image72.svg"/><Relationship Id="rId14" Type="http://schemas.openxmlformats.org/officeDocument/2006/relationships/image" Target="../media/image18.png"/><Relationship Id="rId22" Type="http://schemas.openxmlformats.org/officeDocument/2006/relationships/image" Target="../media/image60.png"/><Relationship Id="rId27" Type="http://schemas.openxmlformats.org/officeDocument/2006/relationships/image" Target="../media/image82.svg"/><Relationship Id="rId30" Type="http://schemas.openxmlformats.org/officeDocument/2006/relationships/image" Target="../media/image77.png"/><Relationship Id="rId8"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svg"/><Relationship Id="rId18" Type="http://schemas.openxmlformats.org/officeDocument/2006/relationships/image" Target="../media/image53.png"/><Relationship Id="rId3" Type="http://schemas.openxmlformats.org/officeDocument/2006/relationships/image" Target="../media/image36.svg"/><Relationship Id="rId21" Type="http://schemas.openxmlformats.org/officeDocument/2006/relationships/image" Target="../media/image48.svg"/><Relationship Id="rId7" Type="http://schemas.openxmlformats.org/officeDocument/2006/relationships/image" Target="../media/image40.svg"/><Relationship Id="rId12" Type="http://schemas.openxmlformats.org/officeDocument/2006/relationships/image" Target="../media/image18.png"/><Relationship Id="rId17" Type="http://schemas.openxmlformats.org/officeDocument/2006/relationships/image" Target="../media/image44.svg"/><Relationship Id="rId25" Type="http://schemas.openxmlformats.org/officeDocument/2006/relationships/image" Target="../media/image50.svg"/><Relationship Id="rId2" Type="http://schemas.openxmlformats.org/officeDocument/2006/relationships/image" Target="../media/image13.png"/><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42.svg"/><Relationship Id="rId24" Type="http://schemas.openxmlformats.org/officeDocument/2006/relationships/image" Target="../media/image54.png"/><Relationship Id="rId5" Type="http://schemas.openxmlformats.org/officeDocument/2006/relationships/image" Target="../media/image38.svg"/><Relationship Id="rId15" Type="http://schemas.openxmlformats.org/officeDocument/2006/relationships/image" Target="../media/image12.svg"/><Relationship Id="rId23" Type="http://schemas.openxmlformats.org/officeDocument/2006/relationships/image" Target="../media/image24.svg"/><Relationship Id="rId10" Type="http://schemas.openxmlformats.org/officeDocument/2006/relationships/image" Target="../media/image52.png"/><Relationship Id="rId19" Type="http://schemas.openxmlformats.org/officeDocument/2006/relationships/image" Target="../media/image46.svg"/><Relationship Id="rId4" Type="http://schemas.openxmlformats.org/officeDocument/2006/relationships/image" Target="../media/image50.png"/><Relationship Id="rId9" Type="http://schemas.openxmlformats.org/officeDocument/2006/relationships/image" Target="../media/image6.svg"/><Relationship Id="rId14" Type="http://schemas.openxmlformats.org/officeDocument/2006/relationships/image" Target="../media/image29.png"/><Relationship Id="rId22"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svg"/><Relationship Id="rId18" Type="http://schemas.openxmlformats.org/officeDocument/2006/relationships/image" Target="../media/image53.png"/><Relationship Id="rId3" Type="http://schemas.openxmlformats.org/officeDocument/2006/relationships/image" Target="../media/image36.svg"/><Relationship Id="rId21" Type="http://schemas.openxmlformats.org/officeDocument/2006/relationships/image" Target="../media/image48.svg"/><Relationship Id="rId7" Type="http://schemas.openxmlformats.org/officeDocument/2006/relationships/image" Target="../media/image40.svg"/><Relationship Id="rId12" Type="http://schemas.openxmlformats.org/officeDocument/2006/relationships/image" Target="../media/image18.png"/><Relationship Id="rId17" Type="http://schemas.openxmlformats.org/officeDocument/2006/relationships/image" Target="../media/image44.svg"/><Relationship Id="rId25" Type="http://schemas.openxmlformats.org/officeDocument/2006/relationships/image" Target="../media/image50.svg"/><Relationship Id="rId2" Type="http://schemas.openxmlformats.org/officeDocument/2006/relationships/image" Target="../media/image13.png"/><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42.svg"/><Relationship Id="rId24" Type="http://schemas.openxmlformats.org/officeDocument/2006/relationships/image" Target="../media/image54.png"/><Relationship Id="rId5" Type="http://schemas.openxmlformats.org/officeDocument/2006/relationships/image" Target="../media/image38.svg"/><Relationship Id="rId15" Type="http://schemas.openxmlformats.org/officeDocument/2006/relationships/image" Target="../media/image12.svg"/><Relationship Id="rId23" Type="http://schemas.openxmlformats.org/officeDocument/2006/relationships/image" Target="../media/image24.svg"/><Relationship Id="rId10" Type="http://schemas.openxmlformats.org/officeDocument/2006/relationships/image" Target="../media/image52.png"/><Relationship Id="rId19" Type="http://schemas.openxmlformats.org/officeDocument/2006/relationships/image" Target="../media/image46.svg"/><Relationship Id="rId4" Type="http://schemas.openxmlformats.org/officeDocument/2006/relationships/image" Target="../media/image50.png"/><Relationship Id="rId9" Type="http://schemas.openxmlformats.org/officeDocument/2006/relationships/image" Target="../media/image6.svg"/><Relationship Id="rId14" Type="http://schemas.openxmlformats.org/officeDocument/2006/relationships/image" Target="../media/image29.png"/><Relationship Id="rId22"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2.svg"/><Relationship Id="rId18" Type="http://schemas.openxmlformats.org/officeDocument/2006/relationships/image" Target="../media/image32.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29.png"/><Relationship Id="rId17" Type="http://schemas.openxmlformats.org/officeDocument/2006/relationships/image" Target="../media/image16.svg"/><Relationship Id="rId2" Type="http://schemas.openxmlformats.org/officeDocument/2006/relationships/image" Target="../media/image27.png"/><Relationship Id="rId16" Type="http://schemas.openxmlformats.org/officeDocument/2006/relationships/image" Target="../media/image31.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28.png"/><Relationship Id="rId19" Type="http://schemas.openxmlformats.org/officeDocument/2006/relationships/image" Target="../media/image18.svg"/><Relationship Id="rId4" Type="http://schemas.openxmlformats.org/officeDocument/2006/relationships/image" Target="../media/image18.png"/><Relationship Id="rId9" Type="http://schemas.openxmlformats.org/officeDocument/2006/relationships/image" Target="../media/image8.svg"/><Relationship Id="rId14" Type="http://schemas.openxmlformats.org/officeDocument/2006/relationships/image" Target="../media/image30.png"/></Relationships>
</file>

<file path=ppt/slides/_rels/slide4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svg"/><Relationship Id="rId18" Type="http://schemas.openxmlformats.org/officeDocument/2006/relationships/image" Target="../media/image53.png"/><Relationship Id="rId3" Type="http://schemas.openxmlformats.org/officeDocument/2006/relationships/image" Target="../media/image36.svg"/><Relationship Id="rId21" Type="http://schemas.openxmlformats.org/officeDocument/2006/relationships/image" Target="../media/image48.svg"/><Relationship Id="rId7" Type="http://schemas.openxmlformats.org/officeDocument/2006/relationships/image" Target="../media/image40.svg"/><Relationship Id="rId12" Type="http://schemas.openxmlformats.org/officeDocument/2006/relationships/image" Target="../media/image18.png"/><Relationship Id="rId17" Type="http://schemas.openxmlformats.org/officeDocument/2006/relationships/image" Target="../media/image44.svg"/><Relationship Id="rId25" Type="http://schemas.openxmlformats.org/officeDocument/2006/relationships/image" Target="../media/image50.svg"/><Relationship Id="rId2" Type="http://schemas.openxmlformats.org/officeDocument/2006/relationships/image" Target="../media/image13.png"/><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42.svg"/><Relationship Id="rId24" Type="http://schemas.openxmlformats.org/officeDocument/2006/relationships/image" Target="../media/image54.png"/><Relationship Id="rId5" Type="http://schemas.openxmlformats.org/officeDocument/2006/relationships/image" Target="../media/image38.svg"/><Relationship Id="rId15" Type="http://schemas.openxmlformats.org/officeDocument/2006/relationships/image" Target="../media/image12.svg"/><Relationship Id="rId23" Type="http://schemas.openxmlformats.org/officeDocument/2006/relationships/image" Target="../media/image24.svg"/><Relationship Id="rId10" Type="http://schemas.openxmlformats.org/officeDocument/2006/relationships/image" Target="../media/image52.png"/><Relationship Id="rId19" Type="http://schemas.openxmlformats.org/officeDocument/2006/relationships/image" Target="../media/image46.svg"/><Relationship Id="rId4" Type="http://schemas.openxmlformats.org/officeDocument/2006/relationships/image" Target="../media/image50.png"/><Relationship Id="rId9" Type="http://schemas.openxmlformats.org/officeDocument/2006/relationships/image" Target="../media/image6.svg"/><Relationship Id="rId14" Type="http://schemas.openxmlformats.org/officeDocument/2006/relationships/image" Target="../media/image29.png"/><Relationship Id="rId22"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7" Type="http://schemas.microsoft.com/office/2007/relationships/hdphoto" Target="../media/hdphoto2.wdp"/><Relationship Id="rId2" Type="http://schemas.openxmlformats.org/officeDocument/2006/relationships/image" Target="../media/image78.jpeg"/><Relationship Id="rId1" Type="http://schemas.openxmlformats.org/officeDocument/2006/relationships/slideLayout" Target="../slideLayouts/slideLayout34.xml"/><Relationship Id="rId6" Type="http://schemas.openxmlformats.org/officeDocument/2006/relationships/image" Target="../media/image80.png"/><Relationship Id="rId5" Type="http://schemas.openxmlformats.org/officeDocument/2006/relationships/slide" Target="slide43.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81.jpeg"/><Relationship Id="rId1" Type="http://schemas.openxmlformats.org/officeDocument/2006/relationships/slideLayout" Target="../slideLayouts/slideLayout34.xml"/><Relationship Id="rId5" Type="http://schemas.microsoft.com/office/2007/relationships/hdphoto" Target="../media/hdphoto3.wdp"/><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svg"/><Relationship Id="rId18" Type="http://schemas.openxmlformats.org/officeDocument/2006/relationships/image" Target="../media/image53.png"/><Relationship Id="rId3" Type="http://schemas.openxmlformats.org/officeDocument/2006/relationships/image" Target="../media/image36.svg"/><Relationship Id="rId21" Type="http://schemas.openxmlformats.org/officeDocument/2006/relationships/image" Target="../media/image48.svg"/><Relationship Id="rId7" Type="http://schemas.openxmlformats.org/officeDocument/2006/relationships/image" Target="../media/image40.svg"/><Relationship Id="rId12" Type="http://schemas.openxmlformats.org/officeDocument/2006/relationships/image" Target="../media/image18.png"/><Relationship Id="rId17" Type="http://schemas.openxmlformats.org/officeDocument/2006/relationships/image" Target="../media/image44.svg"/><Relationship Id="rId25" Type="http://schemas.openxmlformats.org/officeDocument/2006/relationships/image" Target="../media/image50.svg"/><Relationship Id="rId2" Type="http://schemas.openxmlformats.org/officeDocument/2006/relationships/image" Target="../media/image13.png"/><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42.svg"/><Relationship Id="rId24" Type="http://schemas.openxmlformats.org/officeDocument/2006/relationships/image" Target="../media/image54.png"/><Relationship Id="rId5" Type="http://schemas.openxmlformats.org/officeDocument/2006/relationships/image" Target="../media/image38.svg"/><Relationship Id="rId15" Type="http://schemas.openxmlformats.org/officeDocument/2006/relationships/image" Target="../media/image12.svg"/><Relationship Id="rId23" Type="http://schemas.openxmlformats.org/officeDocument/2006/relationships/image" Target="../media/image24.svg"/><Relationship Id="rId10" Type="http://schemas.openxmlformats.org/officeDocument/2006/relationships/image" Target="../media/image52.png"/><Relationship Id="rId19" Type="http://schemas.openxmlformats.org/officeDocument/2006/relationships/image" Target="../media/image46.svg"/><Relationship Id="rId4" Type="http://schemas.openxmlformats.org/officeDocument/2006/relationships/image" Target="../media/image50.png"/><Relationship Id="rId9" Type="http://schemas.openxmlformats.org/officeDocument/2006/relationships/image" Target="../media/image6.svg"/><Relationship Id="rId14" Type="http://schemas.openxmlformats.org/officeDocument/2006/relationships/image" Target="../media/image29.png"/><Relationship Id="rId22" Type="http://schemas.openxmlformats.org/officeDocument/2006/relationships/image" Target="../media/image17.png"/></Relationships>
</file>

<file path=ppt/slides/_rels/slide4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6.svg"/><Relationship Id="rId3" Type="http://schemas.openxmlformats.org/officeDocument/2006/relationships/image" Target="../media/image2.svg"/><Relationship Id="rId21" Type="http://schemas.openxmlformats.org/officeDocument/2006/relationships/image" Target="../media/image34.svg"/><Relationship Id="rId7" Type="http://schemas.openxmlformats.org/officeDocument/2006/relationships/image" Target="../media/image4.svg"/><Relationship Id="rId12" Type="http://schemas.openxmlformats.org/officeDocument/2006/relationships/image" Target="../media/image47.png"/><Relationship Id="rId2" Type="http://schemas.openxmlformats.org/officeDocument/2006/relationships/image" Target="../media/image27.png"/><Relationship Id="rId16" Type="http://schemas.openxmlformats.org/officeDocument/2006/relationships/image" Target="../media/image60.png"/><Relationship Id="rId20"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4.svg"/><Relationship Id="rId5" Type="http://schemas.openxmlformats.org/officeDocument/2006/relationships/image" Target="../media/image6.svg"/><Relationship Id="rId15" Type="http://schemas.openxmlformats.org/officeDocument/2006/relationships/image" Target="../media/image28.svg"/><Relationship Id="rId10" Type="http://schemas.openxmlformats.org/officeDocument/2006/relationships/image" Target="../media/image17.png"/><Relationship Id="rId19" Type="http://schemas.openxmlformats.org/officeDocument/2006/relationships/image" Target="../media/image32.svg"/><Relationship Id="rId4" Type="http://schemas.openxmlformats.org/officeDocument/2006/relationships/image" Target="../media/image14.png"/><Relationship Id="rId9" Type="http://schemas.openxmlformats.org/officeDocument/2006/relationships/image" Target="../media/image22.svg"/><Relationship Id="rId1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8.svg"/><Relationship Id="rId18" Type="http://schemas.openxmlformats.org/officeDocument/2006/relationships/image" Target="../media/image36.png"/><Relationship Id="rId26" Type="http://schemas.openxmlformats.org/officeDocument/2006/relationships/image" Target="../media/image18.png"/><Relationship Id="rId3" Type="http://schemas.openxmlformats.org/officeDocument/2006/relationships/image" Target="../media/image6.svg"/><Relationship Id="rId21" Type="http://schemas.openxmlformats.org/officeDocument/2006/relationships/image" Target="../media/image64.svg"/><Relationship Id="rId7" Type="http://schemas.openxmlformats.org/officeDocument/2006/relationships/image" Target="../media/image52.svg"/><Relationship Id="rId12" Type="http://schemas.openxmlformats.org/officeDocument/2006/relationships/image" Target="../media/image85.png"/><Relationship Id="rId17" Type="http://schemas.openxmlformats.org/officeDocument/2006/relationships/image" Target="../media/image60.svg"/><Relationship Id="rId25" Type="http://schemas.openxmlformats.org/officeDocument/2006/relationships/image" Target="../media/image68.svg"/><Relationship Id="rId2" Type="http://schemas.openxmlformats.org/officeDocument/2006/relationships/image" Target="../media/image14.png"/><Relationship Id="rId16" Type="http://schemas.openxmlformats.org/officeDocument/2006/relationships/image" Target="../media/image35.png"/><Relationship Id="rId20" Type="http://schemas.openxmlformats.org/officeDocument/2006/relationships/image" Target="../media/image86.png"/><Relationship Id="rId29"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6.svg"/><Relationship Id="rId24" Type="http://schemas.openxmlformats.org/officeDocument/2006/relationships/image" Target="../media/image38.png"/><Relationship Id="rId5" Type="http://schemas.openxmlformats.org/officeDocument/2006/relationships/image" Target="../media/image2.svg"/><Relationship Id="rId15" Type="http://schemas.openxmlformats.org/officeDocument/2006/relationships/image" Target="../media/image20.svg"/><Relationship Id="rId23" Type="http://schemas.openxmlformats.org/officeDocument/2006/relationships/image" Target="../media/image66.svg"/><Relationship Id="rId10" Type="http://schemas.openxmlformats.org/officeDocument/2006/relationships/image" Target="../media/image84.png"/><Relationship Id="rId19" Type="http://schemas.openxmlformats.org/officeDocument/2006/relationships/image" Target="../media/image62.svg"/><Relationship Id="rId4" Type="http://schemas.openxmlformats.org/officeDocument/2006/relationships/image" Target="../media/image27.png"/><Relationship Id="rId9" Type="http://schemas.openxmlformats.org/officeDocument/2006/relationships/image" Target="../media/image54.svg"/><Relationship Id="rId14" Type="http://schemas.openxmlformats.org/officeDocument/2006/relationships/image" Target="../media/image16.png"/><Relationship Id="rId22" Type="http://schemas.openxmlformats.org/officeDocument/2006/relationships/image" Target="../media/image37.png"/></Relationships>
</file>

<file path=ppt/slides/_rels/slide4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6.svg"/><Relationship Id="rId18" Type="http://schemas.openxmlformats.org/officeDocument/2006/relationships/image" Target="../media/image73.png"/><Relationship Id="rId26" Type="http://schemas.openxmlformats.org/officeDocument/2006/relationships/image" Target="../media/image75.png"/><Relationship Id="rId3" Type="http://schemas.openxmlformats.org/officeDocument/2006/relationships/image" Target="../media/image70.svg"/><Relationship Id="rId21" Type="http://schemas.openxmlformats.org/officeDocument/2006/relationships/image" Target="../media/image78.svg"/><Relationship Id="rId7" Type="http://schemas.openxmlformats.org/officeDocument/2006/relationships/image" Target="../media/image36.svg"/><Relationship Id="rId12" Type="http://schemas.openxmlformats.org/officeDocument/2006/relationships/image" Target="../media/image14.png"/><Relationship Id="rId17" Type="http://schemas.openxmlformats.org/officeDocument/2006/relationships/image" Target="../media/image74.svg"/><Relationship Id="rId25" Type="http://schemas.openxmlformats.org/officeDocument/2006/relationships/image" Target="../media/image80.svg"/><Relationship Id="rId33" Type="http://schemas.openxmlformats.org/officeDocument/2006/relationships/image" Target="../media/image60.svg"/><Relationship Id="rId2" Type="http://schemas.openxmlformats.org/officeDocument/2006/relationships/image" Target="../media/image70.png"/><Relationship Id="rId16" Type="http://schemas.openxmlformats.org/officeDocument/2006/relationships/image" Target="../media/image72.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66.svg"/><Relationship Id="rId24" Type="http://schemas.openxmlformats.org/officeDocument/2006/relationships/image" Target="../media/image74.png"/><Relationship Id="rId32" Type="http://schemas.openxmlformats.org/officeDocument/2006/relationships/image" Target="../media/image35.png"/><Relationship Id="rId5" Type="http://schemas.openxmlformats.org/officeDocument/2006/relationships/image" Target="../media/image2.svg"/><Relationship Id="rId15" Type="http://schemas.openxmlformats.org/officeDocument/2006/relationships/image" Target="../media/image4.svg"/><Relationship Id="rId23" Type="http://schemas.openxmlformats.org/officeDocument/2006/relationships/image" Target="../media/image32.svg"/><Relationship Id="rId28" Type="http://schemas.openxmlformats.org/officeDocument/2006/relationships/image" Target="../media/image77.png"/><Relationship Id="rId10" Type="http://schemas.openxmlformats.org/officeDocument/2006/relationships/image" Target="../media/image37.png"/><Relationship Id="rId19" Type="http://schemas.openxmlformats.org/officeDocument/2006/relationships/image" Target="../media/image76.svg"/><Relationship Id="rId31" Type="http://schemas.openxmlformats.org/officeDocument/2006/relationships/image" Target="../media/image86.svg"/><Relationship Id="rId4" Type="http://schemas.openxmlformats.org/officeDocument/2006/relationships/image" Target="../media/image27.png"/><Relationship Id="rId9" Type="http://schemas.openxmlformats.org/officeDocument/2006/relationships/image" Target="../media/image72.svg"/><Relationship Id="rId14" Type="http://schemas.openxmlformats.org/officeDocument/2006/relationships/image" Target="../media/image18.png"/><Relationship Id="rId22" Type="http://schemas.openxmlformats.org/officeDocument/2006/relationships/image" Target="../media/image60.png"/><Relationship Id="rId27" Type="http://schemas.openxmlformats.org/officeDocument/2006/relationships/image" Target="../media/image82.svg"/></Relationships>
</file>

<file path=ppt/slides/_rels/slide4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6.svg"/><Relationship Id="rId18" Type="http://schemas.openxmlformats.org/officeDocument/2006/relationships/image" Target="../media/image60.png"/><Relationship Id="rId3" Type="http://schemas.openxmlformats.org/officeDocument/2006/relationships/image" Target="../media/image2.svg"/><Relationship Id="rId21" Type="http://schemas.openxmlformats.org/officeDocument/2006/relationships/image" Target="../media/image34.svg"/><Relationship Id="rId7" Type="http://schemas.openxmlformats.org/officeDocument/2006/relationships/image" Target="../media/image4.svg"/><Relationship Id="rId12" Type="http://schemas.openxmlformats.org/officeDocument/2006/relationships/image" Target="../media/image47.png"/><Relationship Id="rId17" Type="http://schemas.openxmlformats.org/officeDocument/2006/relationships/image" Target="../media/image30.svg"/><Relationship Id="rId2" Type="http://schemas.openxmlformats.org/officeDocument/2006/relationships/image" Target="../media/image27.png"/><Relationship Id="rId16" Type="http://schemas.openxmlformats.org/officeDocument/2006/relationships/image" Target="../media/image87.png"/><Relationship Id="rId20"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4.svg"/><Relationship Id="rId5" Type="http://schemas.openxmlformats.org/officeDocument/2006/relationships/image" Target="../media/image6.svg"/><Relationship Id="rId15" Type="http://schemas.openxmlformats.org/officeDocument/2006/relationships/image" Target="../media/image28.svg"/><Relationship Id="rId10" Type="http://schemas.openxmlformats.org/officeDocument/2006/relationships/image" Target="../media/image17.png"/><Relationship Id="rId19" Type="http://schemas.openxmlformats.org/officeDocument/2006/relationships/image" Target="../media/image32.svg"/><Relationship Id="rId4" Type="http://schemas.openxmlformats.org/officeDocument/2006/relationships/image" Target="../media/image14.png"/><Relationship Id="rId9" Type="http://schemas.openxmlformats.org/officeDocument/2006/relationships/image" Target="../media/image22.svg"/><Relationship Id="rId1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26.svg"/><Relationship Id="rId18" Type="http://schemas.openxmlformats.org/officeDocument/2006/relationships/image" Target="../media/image19.png"/><Relationship Id="rId26" Type="http://schemas.openxmlformats.org/officeDocument/2006/relationships/image" Target="../media/image49.png"/><Relationship Id="rId3" Type="http://schemas.openxmlformats.org/officeDocument/2006/relationships/image" Target="../media/image36.svg"/><Relationship Id="rId21" Type="http://schemas.openxmlformats.org/officeDocument/2006/relationships/image" Target="../media/image159.svg"/><Relationship Id="rId7" Type="http://schemas.openxmlformats.org/officeDocument/2006/relationships/image" Target="../media/image157.svg"/><Relationship Id="rId12" Type="http://schemas.openxmlformats.org/officeDocument/2006/relationships/image" Target="../media/image47.png"/><Relationship Id="rId17" Type="http://schemas.openxmlformats.org/officeDocument/2006/relationships/image" Target="../media/image128.svg"/><Relationship Id="rId25" Type="http://schemas.openxmlformats.org/officeDocument/2006/relationships/image" Target="../media/image22.svg"/><Relationship Id="rId2" Type="http://schemas.openxmlformats.org/officeDocument/2006/relationships/image" Target="../media/image13.png"/><Relationship Id="rId16" Type="http://schemas.openxmlformats.org/officeDocument/2006/relationships/image" Target="../media/image43.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66.svg"/><Relationship Id="rId24" Type="http://schemas.openxmlformats.org/officeDocument/2006/relationships/image" Target="../media/image39.png"/><Relationship Id="rId5" Type="http://schemas.openxmlformats.org/officeDocument/2006/relationships/image" Target="../media/image78.svg"/><Relationship Id="rId15" Type="http://schemas.openxmlformats.org/officeDocument/2006/relationships/image" Target="../media/image60.svg"/><Relationship Id="rId23" Type="http://schemas.openxmlformats.org/officeDocument/2006/relationships/image" Target="../media/image4.svg"/><Relationship Id="rId10" Type="http://schemas.openxmlformats.org/officeDocument/2006/relationships/image" Target="../media/image37.png"/><Relationship Id="rId19" Type="http://schemas.openxmlformats.org/officeDocument/2006/relationships/image" Target="../media/image44.svg"/><Relationship Id="rId4" Type="http://schemas.openxmlformats.org/officeDocument/2006/relationships/image" Target="../media/image44.png"/><Relationship Id="rId9" Type="http://schemas.openxmlformats.org/officeDocument/2006/relationships/image" Target="../media/image116.svg"/><Relationship Id="rId14" Type="http://schemas.openxmlformats.org/officeDocument/2006/relationships/image" Target="../media/image35.png"/><Relationship Id="rId22" Type="http://schemas.openxmlformats.org/officeDocument/2006/relationships/image" Target="../media/image18.png"/><Relationship Id="rId27" Type="http://schemas.openxmlformats.org/officeDocument/2006/relationships/image" Target="../media/image161.sv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8" Type="http://schemas.openxmlformats.org/officeDocument/2006/relationships/image" Target="../media/image36.png"/><Relationship Id="rId26" Type="http://schemas.openxmlformats.org/officeDocument/2006/relationships/image" Target="../media/image39.png"/><Relationship Id="rId3" Type="http://schemas.openxmlformats.org/officeDocument/2006/relationships/image" Target="../media/image6.svg"/><Relationship Id="rId7" Type="http://schemas.openxmlformats.org/officeDocument/2006/relationships/image" Target="../media/image52.svg"/><Relationship Id="rId17" Type="http://schemas.openxmlformats.org/officeDocument/2006/relationships/image" Target="../media/image60.svg"/><Relationship Id="rId25" Type="http://schemas.openxmlformats.org/officeDocument/2006/relationships/image" Target="../media/image68.svg"/><Relationship Id="rId2" Type="http://schemas.openxmlformats.org/officeDocument/2006/relationships/image" Target="../media/image14.png"/><Relationship Id="rId16" Type="http://schemas.openxmlformats.org/officeDocument/2006/relationships/image" Target="../media/image35.png"/><Relationship Id="rId20" Type="http://schemas.openxmlformats.org/officeDocument/2006/relationships/image" Target="../media/image37.png"/><Relationship Id="rId29"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33.png"/><Relationship Id="rId24" Type="http://schemas.openxmlformats.org/officeDocument/2006/relationships/image" Target="../media/image38.png"/><Relationship Id="rId5" Type="http://schemas.openxmlformats.org/officeDocument/2006/relationships/image" Target="../media/image2.svg"/><Relationship Id="rId15" Type="http://schemas.openxmlformats.org/officeDocument/2006/relationships/image" Target="../media/image20.svg"/><Relationship Id="rId23" Type="http://schemas.openxmlformats.org/officeDocument/2006/relationships/image" Target="../media/image66.svg"/><Relationship Id="rId28" Type="http://schemas.openxmlformats.org/officeDocument/2006/relationships/image" Target="../media/image18.png"/><Relationship Id="rId10" Type="http://schemas.openxmlformats.org/officeDocument/2006/relationships/image" Target="../media/image16.png"/><Relationship Id="rId19" Type="http://schemas.openxmlformats.org/officeDocument/2006/relationships/image" Target="../media/image62.svg"/><Relationship Id="rId4" Type="http://schemas.openxmlformats.org/officeDocument/2006/relationships/image" Target="../media/image27.png"/><Relationship Id="rId9" Type="http://schemas.openxmlformats.org/officeDocument/2006/relationships/image" Target="../media/image54.svg"/><Relationship Id="rId27" Type="http://schemas.openxmlformats.org/officeDocument/2006/relationships/image" Target="../media/image22.svg"/><Relationship Id="rId30"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svg"/><Relationship Id="rId26" Type="http://schemas.openxmlformats.org/officeDocument/2006/relationships/image" Target="../media/image43.png"/><Relationship Id="rId21" Type="http://schemas.openxmlformats.org/officeDocument/2006/relationships/image" Target="../media/image4.svg"/><Relationship Id="rId7" Type="http://schemas.openxmlformats.org/officeDocument/2006/relationships/image" Target="../media/image120.svg"/><Relationship Id="rId12" Type="http://schemas.openxmlformats.org/officeDocument/2006/relationships/image" Target="../media/image14.png"/><Relationship Id="rId25" Type="http://schemas.openxmlformats.org/officeDocument/2006/relationships/image" Target="../media/image2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92.svg"/><Relationship Id="rId5" Type="http://schemas.openxmlformats.org/officeDocument/2006/relationships/image" Target="../media/image118.svg"/><Relationship Id="rId10" Type="http://schemas.openxmlformats.org/officeDocument/2006/relationships/image" Target="../media/image23.png"/><Relationship Id="rId9" Type="http://schemas.openxmlformats.org/officeDocument/2006/relationships/image" Target="../media/image90.svg"/><Relationship Id="rId14" Type="http://schemas.openxmlformats.org/officeDocument/2006/relationships/image" Target="../media/image18.png"/><Relationship Id="rId22" Type="http://schemas.openxmlformats.org/officeDocument/2006/relationships/image" Target="../media/image16.png"/><Relationship Id="rId27" Type="http://schemas.openxmlformats.org/officeDocument/2006/relationships/image" Target="../media/image128.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26.svg"/><Relationship Id="rId18" Type="http://schemas.openxmlformats.org/officeDocument/2006/relationships/image" Target="../media/image19.png"/><Relationship Id="rId26" Type="http://schemas.openxmlformats.org/officeDocument/2006/relationships/image" Target="../media/image49.png"/><Relationship Id="rId3" Type="http://schemas.openxmlformats.org/officeDocument/2006/relationships/image" Target="../media/image36.svg"/><Relationship Id="rId21" Type="http://schemas.openxmlformats.org/officeDocument/2006/relationships/image" Target="../media/image159.svg"/><Relationship Id="rId7" Type="http://schemas.openxmlformats.org/officeDocument/2006/relationships/image" Target="../media/image157.svg"/><Relationship Id="rId12" Type="http://schemas.openxmlformats.org/officeDocument/2006/relationships/image" Target="../media/image47.png"/><Relationship Id="rId17" Type="http://schemas.openxmlformats.org/officeDocument/2006/relationships/image" Target="../media/image128.svg"/><Relationship Id="rId25" Type="http://schemas.openxmlformats.org/officeDocument/2006/relationships/image" Target="../media/image22.svg"/><Relationship Id="rId2" Type="http://schemas.openxmlformats.org/officeDocument/2006/relationships/image" Target="../media/image13.png"/><Relationship Id="rId16" Type="http://schemas.openxmlformats.org/officeDocument/2006/relationships/image" Target="../media/image43.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66.svg"/><Relationship Id="rId24" Type="http://schemas.openxmlformats.org/officeDocument/2006/relationships/image" Target="../media/image39.png"/><Relationship Id="rId5" Type="http://schemas.openxmlformats.org/officeDocument/2006/relationships/image" Target="../media/image78.svg"/><Relationship Id="rId15" Type="http://schemas.openxmlformats.org/officeDocument/2006/relationships/image" Target="../media/image60.svg"/><Relationship Id="rId23" Type="http://schemas.openxmlformats.org/officeDocument/2006/relationships/image" Target="../media/image4.svg"/><Relationship Id="rId10" Type="http://schemas.openxmlformats.org/officeDocument/2006/relationships/image" Target="../media/image37.png"/><Relationship Id="rId19" Type="http://schemas.openxmlformats.org/officeDocument/2006/relationships/image" Target="../media/image44.svg"/><Relationship Id="rId4" Type="http://schemas.openxmlformats.org/officeDocument/2006/relationships/image" Target="../media/image44.png"/><Relationship Id="rId9" Type="http://schemas.openxmlformats.org/officeDocument/2006/relationships/image" Target="../media/image116.svg"/><Relationship Id="rId14" Type="http://schemas.openxmlformats.org/officeDocument/2006/relationships/image" Target="../media/image35.png"/><Relationship Id="rId22" Type="http://schemas.openxmlformats.org/officeDocument/2006/relationships/image" Target="../media/image18.png"/><Relationship Id="rId27" Type="http://schemas.openxmlformats.org/officeDocument/2006/relationships/image" Target="../media/image161.sv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svg"/><Relationship Id="rId18" Type="http://schemas.openxmlformats.org/officeDocument/2006/relationships/image" Target="../media/image53.png"/><Relationship Id="rId3" Type="http://schemas.openxmlformats.org/officeDocument/2006/relationships/image" Target="../media/image36.svg"/><Relationship Id="rId21" Type="http://schemas.openxmlformats.org/officeDocument/2006/relationships/image" Target="../media/image48.svg"/><Relationship Id="rId7" Type="http://schemas.openxmlformats.org/officeDocument/2006/relationships/image" Target="../media/image40.svg"/><Relationship Id="rId12" Type="http://schemas.openxmlformats.org/officeDocument/2006/relationships/image" Target="../media/image18.png"/><Relationship Id="rId17" Type="http://schemas.openxmlformats.org/officeDocument/2006/relationships/image" Target="../media/image44.svg"/><Relationship Id="rId25" Type="http://schemas.openxmlformats.org/officeDocument/2006/relationships/image" Target="../media/image50.svg"/><Relationship Id="rId2" Type="http://schemas.openxmlformats.org/officeDocument/2006/relationships/image" Target="../media/image13.png"/><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42.svg"/><Relationship Id="rId24" Type="http://schemas.openxmlformats.org/officeDocument/2006/relationships/image" Target="../media/image54.png"/><Relationship Id="rId5" Type="http://schemas.openxmlformats.org/officeDocument/2006/relationships/image" Target="../media/image38.svg"/><Relationship Id="rId15" Type="http://schemas.openxmlformats.org/officeDocument/2006/relationships/image" Target="../media/image12.svg"/><Relationship Id="rId23" Type="http://schemas.openxmlformats.org/officeDocument/2006/relationships/image" Target="../media/image24.svg"/><Relationship Id="rId10" Type="http://schemas.openxmlformats.org/officeDocument/2006/relationships/image" Target="../media/image52.png"/><Relationship Id="rId19" Type="http://schemas.openxmlformats.org/officeDocument/2006/relationships/image" Target="../media/image46.svg"/><Relationship Id="rId4" Type="http://schemas.openxmlformats.org/officeDocument/2006/relationships/image" Target="../media/image50.png"/><Relationship Id="rId9" Type="http://schemas.openxmlformats.org/officeDocument/2006/relationships/image" Target="../media/image6.svg"/><Relationship Id="rId14" Type="http://schemas.openxmlformats.org/officeDocument/2006/relationships/image" Target="../media/image29.png"/><Relationship Id="rId2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8421593" y="24"/>
            <a:ext cx="9866407" cy="10335113"/>
          </a:xfrm>
          <a:custGeom>
            <a:avLst/>
            <a:gdLst/>
            <a:ahLst/>
            <a:cxnLst/>
            <a:rect l="l" t="t" r="r" b="b"/>
            <a:pathLst>
              <a:path w="13420725" h="21421725">
                <a:moveTo>
                  <a:pt x="0" y="0"/>
                </a:moveTo>
                <a:lnTo>
                  <a:pt x="13420725" y="0"/>
                </a:lnTo>
                <a:lnTo>
                  <a:pt x="13420725" y="21421725"/>
                </a:lnTo>
                <a:lnTo>
                  <a:pt x="0" y="21421725"/>
                </a:lnTo>
                <a:lnTo>
                  <a:pt x="0" y="0"/>
                </a:lnTo>
                <a:close/>
              </a:path>
            </a:pathLst>
          </a:custGeom>
          <a:blipFill>
            <a:blip r:embed="rId2"/>
            <a:stretch>
              <a:fillRect l="-18914" r="-951" b="-6142"/>
            </a:stretch>
          </a:blipFill>
        </p:spPr>
      </p:sp>
      <p:sp>
        <p:nvSpPr>
          <p:cNvPr id="4" name="Freeform 4"/>
          <p:cNvSpPr/>
          <p:nvPr/>
        </p:nvSpPr>
        <p:spPr>
          <a:xfrm>
            <a:off x="9540292" y="3674039"/>
            <a:ext cx="2767883" cy="2027475"/>
          </a:xfrm>
          <a:custGeom>
            <a:avLst/>
            <a:gdLst/>
            <a:ahLst/>
            <a:cxnLst/>
            <a:rect l="l" t="t" r="r" b="b"/>
            <a:pathLst>
              <a:path w="5764742" h="4222674">
                <a:moveTo>
                  <a:pt x="0" y="0"/>
                </a:moveTo>
                <a:lnTo>
                  <a:pt x="5764742" y="0"/>
                </a:lnTo>
                <a:lnTo>
                  <a:pt x="5764742" y="4222673"/>
                </a:lnTo>
                <a:lnTo>
                  <a:pt x="0" y="4222673"/>
                </a:lnTo>
                <a:lnTo>
                  <a:pt x="0" y="0"/>
                </a:lnTo>
                <a:close/>
              </a:path>
            </a:pathLst>
          </a:custGeom>
          <a:blipFill>
            <a:blip r:embed="rId3"/>
            <a:stretch>
              <a:fillRect/>
            </a:stretch>
          </a:blipFill>
        </p:spPr>
      </p:sp>
      <p:sp>
        <p:nvSpPr>
          <p:cNvPr id="5" name="Freeform 5"/>
          <p:cNvSpPr/>
          <p:nvPr/>
        </p:nvSpPr>
        <p:spPr>
          <a:xfrm>
            <a:off x="6021167" y="1208764"/>
            <a:ext cx="3061422" cy="2242492"/>
          </a:xfrm>
          <a:custGeom>
            <a:avLst/>
            <a:gdLst/>
            <a:ahLst/>
            <a:cxnLst/>
            <a:rect l="l" t="t" r="r" b="b"/>
            <a:pathLst>
              <a:path w="6376103" h="4670495">
                <a:moveTo>
                  <a:pt x="0" y="0"/>
                </a:moveTo>
                <a:lnTo>
                  <a:pt x="6376103" y="0"/>
                </a:lnTo>
                <a:lnTo>
                  <a:pt x="6376103" y="4670495"/>
                </a:lnTo>
                <a:lnTo>
                  <a:pt x="0" y="4670495"/>
                </a:lnTo>
                <a:lnTo>
                  <a:pt x="0" y="0"/>
                </a:lnTo>
                <a:close/>
              </a:path>
            </a:pathLst>
          </a:custGeom>
          <a:blipFill>
            <a:blip r:embed="rId3">
              <a:alphaModFix amt="73000"/>
            </a:blip>
            <a:stretch>
              <a:fillRect/>
            </a:stretch>
          </a:blipFill>
        </p:spPr>
      </p:sp>
      <p:grpSp>
        <p:nvGrpSpPr>
          <p:cNvPr id="11" name="Group 11"/>
          <p:cNvGrpSpPr/>
          <p:nvPr/>
        </p:nvGrpSpPr>
        <p:grpSpPr>
          <a:xfrm>
            <a:off x="7238445" y="6325846"/>
            <a:ext cx="3816972" cy="2163793"/>
            <a:chOff x="0" y="0"/>
            <a:chExt cx="1603723" cy="909130"/>
          </a:xfrm>
        </p:grpSpPr>
        <p:sp>
          <p:nvSpPr>
            <p:cNvPr id="12" name="Freeform 12"/>
            <p:cNvSpPr/>
            <p:nvPr/>
          </p:nvSpPr>
          <p:spPr>
            <a:xfrm>
              <a:off x="0" y="0"/>
              <a:ext cx="1603723" cy="909130"/>
            </a:xfrm>
            <a:custGeom>
              <a:avLst/>
              <a:gdLst/>
              <a:ahLst/>
              <a:cxnLst/>
              <a:rect l="l" t="t" r="r" b="b"/>
              <a:pathLst>
                <a:path w="1603723" h="909130">
                  <a:moveTo>
                    <a:pt x="0" y="0"/>
                  </a:moveTo>
                  <a:lnTo>
                    <a:pt x="1603723" y="0"/>
                  </a:lnTo>
                  <a:lnTo>
                    <a:pt x="1603723" y="909130"/>
                  </a:lnTo>
                  <a:lnTo>
                    <a:pt x="0" y="909130"/>
                  </a:lnTo>
                  <a:close/>
                </a:path>
              </a:pathLst>
            </a:custGeom>
            <a:solidFill>
              <a:srgbClr val="FFFFFF"/>
            </a:solidFill>
          </p:spPr>
        </p:sp>
        <p:sp>
          <p:nvSpPr>
            <p:cNvPr id="13" name="TextBox 13"/>
            <p:cNvSpPr txBox="1"/>
            <p:nvPr/>
          </p:nvSpPr>
          <p:spPr>
            <a:xfrm>
              <a:off x="0" y="-47625"/>
              <a:ext cx="1603723" cy="956755"/>
            </a:xfrm>
            <a:prstGeom prst="rect">
              <a:avLst/>
            </a:prstGeom>
          </p:spPr>
          <p:txBody>
            <a:bodyPr lIns="24391" tIns="24391" rIns="24391" bIns="24391" rtlCol="0" anchor="ctr"/>
            <a:lstStyle/>
            <a:p>
              <a:pPr algn="ctr">
                <a:lnSpc>
                  <a:spcPts val="1680"/>
                </a:lnSpc>
              </a:pPr>
              <a:endParaRPr sz="864">
                <a:solidFill>
                  <a:prstClr val="black"/>
                </a:solidFill>
              </a:endParaRPr>
            </a:p>
          </p:txBody>
        </p:sp>
      </p:grpSp>
      <p:sp>
        <p:nvSpPr>
          <p:cNvPr id="22" name="Freeform 2"/>
          <p:cNvSpPr/>
          <p:nvPr/>
        </p:nvSpPr>
        <p:spPr>
          <a:xfrm>
            <a:off x="-1" y="24"/>
            <a:ext cx="8421594" cy="10178319"/>
          </a:xfrm>
          <a:custGeom>
            <a:avLst/>
            <a:gdLst/>
            <a:ahLst/>
            <a:cxnLst/>
            <a:rect l="l" t="t" r="r" b="b"/>
            <a:pathLst>
              <a:path w="13420725" h="21421725">
                <a:moveTo>
                  <a:pt x="0" y="0"/>
                </a:moveTo>
                <a:lnTo>
                  <a:pt x="13420725" y="0"/>
                </a:lnTo>
                <a:lnTo>
                  <a:pt x="13420725" y="21421725"/>
                </a:lnTo>
                <a:lnTo>
                  <a:pt x="0" y="21421725"/>
                </a:lnTo>
                <a:lnTo>
                  <a:pt x="0" y="0"/>
                </a:lnTo>
                <a:close/>
              </a:path>
            </a:pathLst>
          </a:custGeom>
          <a:blipFill>
            <a:blip r:embed="rId2"/>
            <a:stretch>
              <a:fillRect l="-18914" r="-951" b="-6142"/>
            </a:stretch>
          </a:blipFill>
        </p:spPr>
      </p:sp>
      <p:sp>
        <p:nvSpPr>
          <p:cNvPr id="23" name="Freeform 3"/>
          <p:cNvSpPr/>
          <p:nvPr/>
        </p:nvSpPr>
        <p:spPr>
          <a:xfrm>
            <a:off x="3767456" y="5192423"/>
            <a:ext cx="9353401" cy="6290162"/>
          </a:xfrm>
          <a:custGeom>
            <a:avLst/>
            <a:gdLst/>
            <a:ahLst/>
            <a:cxnLst/>
            <a:rect l="l" t="t" r="r" b="b"/>
            <a:pathLst>
              <a:path w="19480569" h="13100683">
                <a:moveTo>
                  <a:pt x="0" y="0"/>
                </a:moveTo>
                <a:lnTo>
                  <a:pt x="19480569" y="0"/>
                </a:lnTo>
                <a:lnTo>
                  <a:pt x="19480569" y="13100682"/>
                </a:lnTo>
                <a:lnTo>
                  <a:pt x="0" y="13100682"/>
                </a:lnTo>
                <a:lnTo>
                  <a:pt x="0" y="0"/>
                </a:lnTo>
                <a:close/>
              </a:path>
            </a:pathLst>
          </a:custGeom>
          <a:blipFill>
            <a:blip r:embed="rId4"/>
            <a:stretch>
              <a:fillRect/>
            </a:stretch>
          </a:blipFill>
        </p:spPr>
      </p:sp>
      <p:sp>
        <p:nvSpPr>
          <p:cNvPr id="24" name="Freeform 7"/>
          <p:cNvSpPr/>
          <p:nvPr/>
        </p:nvSpPr>
        <p:spPr>
          <a:xfrm>
            <a:off x="1010599" y="1407430"/>
            <a:ext cx="5280440" cy="5083928"/>
          </a:xfrm>
          <a:custGeom>
            <a:avLst/>
            <a:gdLst/>
            <a:ahLst/>
            <a:cxnLst/>
            <a:rect l="l" t="t" r="r" b="b"/>
            <a:pathLst>
              <a:path w="7175422" h="7684521">
                <a:moveTo>
                  <a:pt x="0" y="0"/>
                </a:moveTo>
                <a:lnTo>
                  <a:pt x="7175422" y="0"/>
                </a:lnTo>
                <a:lnTo>
                  <a:pt x="7175422" y="7684522"/>
                </a:lnTo>
                <a:lnTo>
                  <a:pt x="0" y="7684522"/>
                </a:lnTo>
                <a:lnTo>
                  <a:pt x="0" y="0"/>
                </a:lnTo>
                <a:close/>
              </a:path>
            </a:pathLst>
          </a:custGeom>
          <a:blipFill>
            <a:blip r:embed="rId5"/>
            <a:stretch>
              <a:fillRect/>
            </a:stretch>
          </a:blipFill>
        </p:spPr>
      </p:sp>
      <p:sp>
        <p:nvSpPr>
          <p:cNvPr id="25" name="Freeform 9"/>
          <p:cNvSpPr/>
          <p:nvPr/>
        </p:nvSpPr>
        <p:spPr>
          <a:xfrm>
            <a:off x="10073882" y="1102536"/>
            <a:ext cx="5102552" cy="5464581"/>
          </a:xfrm>
          <a:custGeom>
            <a:avLst/>
            <a:gdLst/>
            <a:ahLst/>
            <a:cxnLst/>
            <a:rect l="l" t="t" r="r" b="b"/>
            <a:pathLst>
              <a:path w="10627217" h="11381223">
                <a:moveTo>
                  <a:pt x="0" y="0"/>
                </a:moveTo>
                <a:lnTo>
                  <a:pt x="10627216" y="0"/>
                </a:lnTo>
                <a:lnTo>
                  <a:pt x="10627216" y="11381223"/>
                </a:lnTo>
                <a:lnTo>
                  <a:pt x="0" y="11381223"/>
                </a:lnTo>
                <a:lnTo>
                  <a:pt x="0" y="0"/>
                </a:lnTo>
                <a:close/>
              </a:path>
            </a:pathLst>
          </a:custGeom>
          <a:blipFill>
            <a:blip r:embed="rId5"/>
            <a:stretch>
              <a:fillRect/>
            </a:stretch>
          </a:blipFill>
        </p:spPr>
      </p:sp>
      <p:sp>
        <p:nvSpPr>
          <p:cNvPr id="26" name="Freeform 10"/>
          <p:cNvSpPr/>
          <p:nvPr/>
        </p:nvSpPr>
        <p:spPr>
          <a:xfrm>
            <a:off x="14871659" y="711185"/>
            <a:ext cx="1899930" cy="2962854"/>
          </a:xfrm>
          <a:custGeom>
            <a:avLst/>
            <a:gdLst/>
            <a:ahLst/>
            <a:cxnLst/>
            <a:rect l="l" t="t" r="r" b="b"/>
            <a:pathLst>
              <a:path w="3957033" h="6170812">
                <a:moveTo>
                  <a:pt x="0" y="0"/>
                </a:moveTo>
                <a:lnTo>
                  <a:pt x="3957033" y="0"/>
                </a:lnTo>
                <a:lnTo>
                  <a:pt x="3957033" y="6170811"/>
                </a:lnTo>
                <a:lnTo>
                  <a:pt x="0" y="6170811"/>
                </a:lnTo>
                <a:lnTo>
                  <a:pt x="0" y="0"/>
                </a:lnTo>
                <a:close/>
              </a:path>
            </a:pathLst>
          </a:custGeom>
          <a:blipFill>
            <a:blip r:embed="rId6"/>
            <a:stretch>
              <a:fillRect/>
            </a:stretch>
          </a:blipFill>
        </p:spPr>
      </p:sp>
      <p:sp>
        <p:nvSpPr>
          <p:cNvPr id="27" name="Freeform 14"/>
          <p:cNvSpPr/>
          <p:nvPr/>
        </p:nvSpPr>
        <p:spPr>
          <a:xfrm>
            <a:off x="2667000" y="5701427"/>
            <a:ext cx="12509434" cy="4348955"/>
          </a:xfrm>
          <a:custGeom>
            <a:avLst/>
            <a:gdLst/>
            <a:ahLst/>
            <a:cxnLst/>
            <a:rect l="l" t="t" r="r" b="b"/>
            <a:pathLst>
              <a:path w="10016897" h="6435856">
                <a:moveTo>
                  <a:pt x="0" y="0"/>
                </a:moveTo>
                <a:lnTo>
                  <a:pt x="10016897" y="0"/>
                </a:lnTo>
                <a:lnTo>
                  <a:pt x="10016897" y="6435856"/>
                </a:lnTo>
                <a:lnTo>
                  <a:pt x="0" y="6435856"/>
                </a:lnTo>
                <a:lnTo>
                  <a:pt x="0" y="0"/>
                </a:lnTo>
                <a:close/>
              </a:path>
            </a:pathLst>
          </a:custGeom>
          <a:blipFill>
            <a:blip r:embed="rId7"/>
            <a:stretch>
              <a:fillRect/>
            </a:stretch>
          </a:blipFill>
        </p:spPr>
      </p:sp>
      <p:sp>
        <p:nvSpPr>
          <p:cNvPr id="30" name="Freeform 8"/>
          <p:cNvSpPr/>
          <p:nvPr/>
        </p:nvSpPr>
        <p:spPr>
          <a:xfrm>
            <a:off x="6021167" y="619257"/>
            <a:ext cx="5707556" cy="5415928"/>
          </a:xfrm>
          <a:custGeom>
            <a:avLst/>
            <a:gdLst/>
            <a:ahLst/>
            <a:cxnLst/>
            <a:rect l="l" t="t" r="r" b="b"/>
            <a:pathLst>
              <a:path w="4143817" h="4955237">
                <a:moveTo>
                  <a:pt x="0" y="0"/>
                </a:moveTo>
                <a:lnTo>
                  <a:pt x="4143816" y="0"/>
                </a:lnTo>
                <a:lnTo>
                  <a:pt x="4143816" y="4955237"/>
                </a:lnTo>
                <a:lnTo>
                  <a:pt x="0" y="4955237"/>
                </a:lnTo>
                <a:lnTo>
                  <a:pt x="0" y="0"/>
                </a:lnTo>
                <a:close/>
              </a:path>
            </a:pathLst>
          </a:custGeom>
          <a:blipFill>
            <a:blip r:embed="rId8"/>
            <a:stretch>
              <a:fillRect/>
            </a:stretch>
          </a:blipFill>
        </p:spPr>
      </p:sp>
      <p:sp>
        <p:nvSpPr>
          <p:cNvPr id="31" name="Freeform 18"/>
          <p:cNvSpPr/>
          <p:nvPr/>
        </p:nvSpPr>
        <p:spPr>
          <a:xfrm>
            <a:off x="3816775" y="8207317"/>
            <a:ext cx="3296771" cy="2509667"/>
          </a:xfrm>
          <a:custGeom>
            <a:avLst/>
            <a:gdLst/>
            <a:ahLst/>
            <a:cxnLst/>
            <a:rect l="l" t="t" r="r" b="b"/>
            <a:pathLst>
              <a:path w="6866269" h="5226948">
                <a:moveTo>
                  <a:pt x="0" y="0"/>
                </a:moveTo>
                <a:lnTo>
                  <a:pt x="6866270" y="0"/>
                </a:lnTo>
                <a:lnTo>
                  <a:pt x="6866270" y="5226947"/>
                </a:lnTo>
                <a:lnTo>
                  <a:pt x="0" y="5226947"/>
                </a:lnTo>
                <a:lnTo>
                  <a:pt x="0" y="0"/>
                </a:lnTo>
                <a:close/>
              </a:path>
            </a:pathLst>
          </a:custGeom>
          <a:blipFill>
            <a:blip r:embed="rId9"/>
            <a:stretch>
              <a:fillRect/>
            </a:stretch>
          </a:blipFill>
        </p:spPr>
      </p:sp>
      <p:sp>
        <p:nvSpPr>
          <p:cNvPr id="32" name="Freeform 19"/>
          <p:cNvSpPr/>
          <p:nvPr/>
        </p:nvSpPr>
        <p:spPr>
          <a:xfrm flipH="1">
            <a:off x="6845139" y="9274742"/>
            <a:ext cx="2621234" cy="1995415"/>
          </a:xfrm>
          <a:custGeom>
            <a:avLst/>
            <a:gdLst/>
            <a:ahLst/>
            <a:cxnLst/>
            <a:rect l="l" t="t" r="r" b="b"/>
            <a:pathLst>
              <a:path w="5459312" h="4155902">
                <a:moveTo>
                  <a:pt x="5459312" y="0"/>
                </a:moveTo>
                <a:lnTo>
                  <a:pt x="0" y="0"/>
                </a:lnTo>
                <a:lnTo>
                  <a:pt x="0" y="4155902"/>
                </a:lnTo>
                <a:lnTo>
                  <a:pt x="5459312" y="4155902"/>
                </a:lnTo>
                <a:lnTo>
                  <a:pt x="5459312" y="0"/>
                </a:lnTo>
                <a:close/>
              </a:path>
            </a:pathLst>
          </a:custGeom>
          <a:blipFill>
            <a:blip r:embed="rId9"/>
            <a:stretch>
              <a:fillRect/>
            </a:stretch>
          </a:blipFill>
        </p:spPr>
      </p:sp>
      <p:sp>
        <p:nvSpPr>
          <p:cNvPr id="33" name="Freeform 20"/>
          <p:cNvSpPr/>
          <p:nvPr/>
        </p:nvSpPr>
        <p:spPr>
          <a:xfrm>
            <a:off x="11396256" y="8489638"/>
            <a:ext cx="3296771" cy="2509667"/>
          </a:xfrm>
          <a:custGeom>
            <a:avLst/>
            <a:gdLst/>
            <a:ahLst/>
            <a:cxnLst/>
            <a:rect l="l" t="t" r="r" b="b"/>
            <a:pathLst>
              <a:path w="6866269" h="5226948">
                <a:moveTo>
                  <a:pt x="0" y="0"/>
                </a:moveTo>
                <a:lnTo>
                  <a:pt x="6866269" y="0"/>
                </a:lnTo>
                <a:lnTo>
                  <a:pt x="6866269" y="5226948"/>
                </a:lnTo>
                <a:lnTo>
                  <a:pt x="0" y="5226948"/>
                </a:lnTo>
                <a:lnTo>
                  <a:pt x="0" y="0"/>
                </a:lnTo>
                <a:close/>
              </a:path>
            </a:pathLst>
          </a:custGeom>
          <a:blipFill>
            <a:blip r:embed="rId9"/>
            <a:stretch>
              <a:fillRect/>
            </a:stretch>
          </a:blipFill>
        </p:spPr>
      </p:sp>
      <p:sp>
        <p:nvSpPr>
          <p:cNvPr id="20" name="Freeform 6"/>
          <p:cNvSpPr/>
          <p:nvPr/>
        </p:nvSpPr>
        <p:spPr>
          <a:xfrm flipH="1">
            <a:off x="5830148" y="273744"/>
            <a:ext cx="4008555" cy="2936267"/>
          </a:xfrm>
          <a:custGeom>
            <a:avLst/>
            <a:gdLst/>
            <a:ahLst/>
            <a:cxnLst/>
            <a:rect l="l" t="t" r="r" b="b"/>
            <a:pathLst>
              <a:path w="8348721" h="6115438">
                <a:moveTo>
                  <a:pt x="8348721" y="0"/>
                </a:moveTo>
                <a:lnTo>
                  <a:pt x="0" y="0"/>
                </a:lnTo>
                <a:lnTo>
                  <a:pt x="0" y="6115438"/>
                </a:lnTo>
                <a:lnTo>
                  <a:pt x="8348721" y="6115438"/>
                </a:lnTo>
                <a:lnTo>
                  <a:pt x="8348721" y="0"/>
                </a:lnTo>
                <a:close/>
              </a:path>
            </a:pathLst>
          </a:custGeom>
          <a:blipFill>
            <a:blip r:embed="rId3"/>
            <a:stretch>
              <a:fillRect/>
            </a:stretch>
          </a:blipFill>
        </p:spPr>
      </p:sp>
      <p:sp>
        <p:nvSpPr>
          <p:cNvPr id="3" name="Rectangle 2"/>
          <p:cNvSpPr/>
          <p:nvPr/>
        </p:nvSpPr>
        <p:spPr>
          <a:xfrm>
            <a:off x="4378381" y="6374216"/>
            <a:ext cx="8953092" cy="2308324"/>
          </a:xfrm>
          <a:prstGeom prst="rect">
            <a:avLst/>
          </a:prstGeom>
        </p:spPr>
        <p:txBody>
          <a:bodyPr wrap="none">
            <a:spAutoFit/>
          </a:bodyPr>
          <a:lstStyle/>
          <a:p>
            <a:pPr algn="ctr">
              <a:spcAft>
                <a:spcPts val="0"/>
              </a:spcAft>
            </a:pPr>
            <a:r>
              <a:rPr lang="en-US" sz="7200" b="1" i="1" smtClean="0">
                <a:ln w="13462">
                  <a:solidFill>
                    <a:schemeClr val="bg1"/>
                  </a:solidFill>
                  <a:prstDash val="solid"/>
                </a:ln>
                <a:solidFill>
                  <a:schemeClr val="tx1">
                    <a:lumMod val="85000"/>
                    <a:lumOff val="15000"/>
                  </a:schemeClr>
                </a:solidFill>
                <a:effectLst>
                  <a:glow rad="139700">
                    <a:schemeClr val="accent5">
                      <a:satMod val="175000"/>
                      <a:alpha val="40000"/>
                    </a:schemeClr>
                  </a:glow>
                  <a:outerShdw dist="38100" dir="2700000" algn="bl" rotWithShape="0">
                    <a:schemeClr val="accent5"/>
                  </a:outerShdw>
                </a:effectLst>
                <a:latin typeface="Times New Roman" panose="02020603050405020304" pitchFamily="18" charset="0"/>
                <a:ea typeface="Calibri" panose="020F0502020204030204" pitchFamily="34" charset="0"/>
                <a:cs typeface="Times New Roman" panose="02020603050405020304" pitchFamily="18" charset="0"/>
              </a:rPr>
              <a:t>Ba </a:t>
            </a:r>
            <a:r>
              <a:rPr lang="en-US" sz="7200" b="1" i="1">
                <a:ln w="13462">
                  <a:solidFill>
                    <a:schemeClr val="bg1"/>
                  </a:solidFill>
                  <a:prstDash val="solid"/>
                </a:ln>
                <a:solidFill>
                  <a:schemeClr val="tx1">
                    <a:lumMod val="85000"/>
                    <a:lumOff val="15000"/>
                  </a:schemeClr>
                </a:solidFill>
                <a:effectLst>
                  <a:glow rad="139700">
                    <a:schemeClr val="accent5">
                      <a:satMod val="175000"/>
                      <a:alpha val="40000"/>
                    </a:schemeClr>
                  </a:glow>
                  <a:outerShdw dist="38100" dir="2700000" algn="bl" rotWithShape="0">
                    <a:schemeClr val="accent5"/>
                  </a:outerShdw>
                </a:effectLst>
                <a:latin typeface="Times New Roman" panose="02020603050405020304" pitchFamily="18" charset="0"/>
                <a:ea typeface="Calibri" panose="020F0502020204030204" pitchFamily="34" charset="0"/>
                <a:cs typeface="Times New Roman" panose="02020603050405020304" pitchFamily="18" charset="0"/>
              </a:rPr>
              <a:t>chàng sinh viên</a:t>
            </a:r>
            <a:r>
              <a:rPr lang="en-US" sz="7200" b="1">
                <a:ln w="13462">
                  <a:solidFill>
                    <a:schemeClr val="bg1"/>
                  </a:solidFill>
                  <a:prstDash val="solid"/>
                </a:ln>
                <a:solidFill>
                  <a:schemeClr val="tx1">
                    <a:lumMod val="85000"/>
                    <a:lumOff val="15000"/>
                  </a:schemeClr>
                </a:solidFill>
                <a:effectLst>
                  <a:glow rad="139700">
                    <a:schemeClr val="accent5">
                      <a:satMod val="175000"/>
                      <a:alpha val="40000"/>
                    </a:schemeClr>
                  </a:glow>
                  <a:outerShdw dist="38100" dir="2700000" algn="bl" rotWithShape="0">
                    <a:schemeClr val="accent5"/>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7200" b="1" smtClean="0">
              <a:ln w="13462">
                <a:solidFill>
                  <a:schemeClr val="bg1"/>
                </a:solidFill>
                <a:prstDash val="solid"/>
              </a:ln>
              <a:solidFill>
                <a:schemeClr val="tx1">
                  <a:lumMod val="85000"/>
                  <a:lumOff val="15000"/>
                </a:schemeClr>
              </a:solidFill>
              <a:effectLst>
                <a:glow rad="139700">
                  <a:schemeClr val="accent5">
                    <a:satMod val="175000"/>
                    <a:alpha val="40000"/>
                  </a:schemeClr>
                </a:glow>
                <a:outerShdw dist="38100" dir="2700000" algn="bl" rotWithShape="0">
                  <a:schemeClr val="accent5"/>
                </a:outerShdw>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US" sz="7200" b="1" smtClean="0">
                <a:ln w="13462">
                  <a:solidFill>
                    <a:schemeClr val="bg1"/>
                  </a:solidFill>
                  <a:prstDash val="solid"/>
                </a:ln>
                <a:solidFill>
                  <a:schemeClr val="tx1">
                    <a:lumMod val="85000"/>
                    <a:lumOff val="15000"/>
                  </a:schemeClr>
                </a:solidFill>
                <a:effectLst>
                  <a:glow rad="139700">
                    <a:schemeClr val="accent5">
                      <a:satMod val="175000"/>
                      <a:alpha val="40000"/>
                    </a:schemeClr>
                  </a:glow>
                  <a:outerShdw dist="38100" dir="2700000" algn="bl" rotWithShape="0">
                    <a:schemeClr val="accent5"/>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7200" b="1">
                <a:ln w="13462">
                  <a:solidFill>
                    <a:schemeClr val="bg1"/>
                  </a:solidFill>
                  <a:prstDash val="solid"/>
                </a:ln>
                <a:solidFill>
                  <a:schemeClr val="tx1">
                    <a:lumMod val="85000"/>
                    <a:lumOff val="15000"/>
                  </a:schemeClr>
                </a:solidFill>
                <a:effectLst>
                  <a:glow rad="139700">
                    <a:schemeClr val="accent5">
                      <a:satMod val="175000"/>
                      <a:alpha val="40000"/>
                    </a:schemeClr>
                  </a:glow>
                  <a:outerShdw dist="38100" dir="2700000" algn="bl" rotWithShape="0">
                    <a:schemeClr val="accent5"/>
                  </a:outerShdw>
                </a:effectLst>
                <a:latin typeface="Times New Roman" panose="02020603050405020304" pitchFamily="18" charset="0"/>
                <a:ea typeface="Calibri" panose="020F0502020204030204" pitchFamily="34" charset="0"/>
                <a:cs typeface="Times New Roman" panose="02020603050405020304" pitchFamily="18" charset="0"/>
              </a:rPr>
              <a:t>A-thơ Cô-nan Đoi-lơ)</a:t>
            </a:r>
            <a:endParaRPr lang="en-GB" sz="6600" b="1">
              <a:ln w="13462">
                <a:solidFill>
                  <a:schemeClr val="bg1"/>
                </a:solidFill>
                <a:prstDash val="solid"/>
              </a:ln>
              <a:solidFill>
                <a:schemeClr val="tx1">
                  <a:lumMod val="85000"/>
                  <a:lumOff val="15000"/>
                </a:schemeClr>
              </a:solidFill>
              <a:effectLst>
                <a:glow rad="139700">
                  <a:schemeClr val="accent5">
                    <a:satMod val="175000"/>
                    <a:alpha val="40000"/>
                  </a:schemeClr>
                </a:glow>
                <a:outerShdw dist="38100" dir="2700000" algn="bl" rotWithShape="0">
                  <a:schemeClr val="accent5"/>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Freeform 4"/>
          <p:cNvSpPr/>
          <p:nvPr/>
        </p:nvSpPr>
        <p:spPr>
          <a:xfrm>
            <a:off x="13650728" y="4015222"/>
            <a:ext cx="4685699" cy="6210300"/>
          </a:xfrm>
          <a:custGeom>
            <a:avLst/>
            <a:gdLst/>
            <a:ahLst/>
            <a:cxnLst/>
            <a:rect l="l" t="t" r="r" b="b"/>
            <a:pathLst>
              <a:path w="7699307" h="10999010">
                <a:moveTo>
                  <a:pt x="0" y="0"/>
                </a:moveTo>
                <a:lnTo>
                  <a:pt x="7699307" y="0"/>
                </a:lnTo>
                <a:lnTo>
                  <a:pt x="7699307" y="10999010"/>
                </a:lnTo>
                <a:lnTo>
                  <a:pt x="0" y="10999010"/>
                </a:lnTo>
                <a:lnTo>
                  <a:pt x="0" y="0"/>
                </a:lnTo>
                <a:close/>
              </a:path>
            </a:pathLst>
          </a:custGeom>
          <a:blipFill>
            <a:blip r:embed="rId10"/>
            <a:stretch>
              <a:fillRect/>
            </a:stretch>
          </a:blipFill>
        </p:spPr>
      </p:sp>
    </p:spTree>
    <p:extLst>
      <p:ext uri="{BB962C8B-B14F-4D97-AF65-F5344CB8AC3E}">
        <p14:creationId xmlns:p14="http://schemas.microsoft.com/office/powerpoint/2010/main" val="160996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80">
                                          <p:stCondLst>
                                            <p:cond delay="0"/>
                                          </p:stCondLst>
                                        </p:cTn>
                                        <p:tgtEl>
                                          <p:spTgt spid="27"/>
                                        </p:tgtEl>
                                      </p:cBhvr>
                                    </p:animEffect>
                                    <p:anim calcmode="lin" valueType="num">
                                      <p:cBhvr>
                                        <p:cTn id="24"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9" dur="26">
                                          <p:stCondLst>
                                            <p:cond delay="650"/>
                                          </p:stCondLst>
                                        </p:cTn>
                                        <p:tgtEl>
                                          <p:spTgt spid="27"/>
                                        </p:tgtEl>
                                      </p:cBhvr>
                                      <p:to x="100000" y="60000"/>
                                    </p:animScale>
                                    <p:animScale>
                                      <p:cBhvr>
                                        <p:cTn id="30" dur="166" decel="50000">
                                          <p:stCondLst>
                                            <p:cond delay="676"/>
                                          </p:stCondLst>
                                        </p:cTn>
                                        <p:tgtEl>
                                          <p:spTgt spid="27"/>
                                        </p:tgtEl>
                                      </p:cBhvr>
                                      <p:to x="100000" y="100000"/>
                                    </p:animScale>
                                    <p:animScale>
                                      <p:cBhvr>
                                        <p:cTn id="31" dur="26">
                                          <p:stCondLst>
                                            <p:cond delay="1312"/>
                                          </p:stCondLst>
                                        </p:cTn>
                                        <p:tgtEl>
                                          <p:spTgt spid="27"/>
                                        </p:tgtEl>
                                      </p:cBhvr>
                                      <p:to x="100000" y="80000"/>
                                    </p:animScale>
                                    <p:animScale>
                                      <p:cBhvr>
                                        <p:cTn id="32" dur="166" decel="50000">
                                          <p:stCondLst>
                                            <p:cond delay="1338"/>
                                          </p:stCondLst>
                                        </p:cTn>
                                        <p:tgtEl>
                                          <p:spTgt spid="27"/>
                                        </p:tgtEl>
                                      </p:cBhvr>
                                      <p:to x="100000" y="100000"/>
                                    </p:animScale>
                                    <p:animScale>
                                      <p:cBhvr>
                                        <p:cTn id="33" dur="26">
                                          <p:stCondLst>
                                            <p:cond delay="1642"/>
                                          </p:stCondLst>
                                        </p:cTn>
                                        <p:tgtEl>
                                          <p:spTgt spid="27"/>
                                        </p:tgtEl>
                                      </p:cBhvr>
                                      <p:to x="100000" y="90000"/>
                                    </p:animScale>
                                    <p:animScale>
                                      <p:cBhvr>
                                        <p:cTn id="34" dur="166" decel="50000">
                                          <p:stCondLst>
                                            <p:cond delay="1668"/>
                                          </p:stCondLst>
                                        </p:cTn>
                                        <p:tgtEl>
                                          <p:spTgt spid="27"/>
                                        </p:tgtEl>
                                      </p:cBhvr>
                                      <p:to x="100000" y="100000"/>
                                    </p:animScale>
                                    <p:animScale>
                                      <p:cBhvr>
                                        <p:cTn id="35" dur="26">
                                          <p:stCondLst>
                                            <p:cond delay="1808"/>
                                          </p:stCondLst>
                                        </p:cTn>
                                        <p:tgtEl>
                                          <p:spTgt spid="27"/>
                                        </p:tgtEl>
                                      </p:cBhvr>
                                      <p:to x="100000" y="95000"/>
                                    </p:animScale>
                                    <p:animScale>
                                      <p:cBhvr>
                                        <p:cTn id="36"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166664">
            <a:off x="-260029" y="7878140"/>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2">
              <a:extLst>
                <a:ext uri="{96DAC541-7B7A-43D3-8B79-37D633B846F1}">
                  <asvg:svgBlip xmlns="" xmlns:asvg="http://schemas.microsoft.com/office/drawing/2016/SVG/main" r:embed="rId3"/>
                </a:ext>
              </a:extLst>
            </a:blip>
            <a:stretch>
              <a:fillRect b="-40778"/>
            </a:stretch>
          </a:blipFill>
          <a:ln cap="sq">
            <a:noFill/>
            <a:prstDash val="solid"/>
            <a:miter/>
          </a:ln>
        </p:spPr>
      </p:sp>
      <p:sp>
        <p:nvSpPr>
          <p:cNvPr id="3" name="Freeform 3"/>
          <p:cNvSpPr/>
          <p:nvPr/>
        </p:nvSpPr>
        <p:spPr>
          <a:xfrm>
            <a:off x="572295" y="4412048"/>
            <a:ext cx="2016734" cy="3120671"/>
          </a:xfrm>
          <a:custGeom>
            <a:avLst/>
            <a:gdLst/>
            <a:ahLst/>
            <a:cxnLst/>
            <a:rect l="l" t="t" r="r" b="b"/>
            <a:pathLst>
              <a:path w="2016734" h="3120671">
                <a:moveTo>
                  <a:pt x="0" y="0"/>
                </a:moveTo>
                <a:lnTo>
                  <a:pt x="2016734" y="0"/>
                </a:lnTo>
                <a:lnTo>
                  <a:pt x="2016734" y="3120671"/>
                </a:lnTo>
                <a:lnTo>
                  <a:pt x="0" y="31206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7654606" y="5370568"/>
            <a:ext cx="2352243" cy="2639263"/>
          </a:xfrm>
          <a:custGeom>
            <a:avLst/>
            <a:gdLst/>
            <a:ahLst/>
            <a:cxnLst/>
            <a:rect l="l" t="t" r="r" b="b"/>
            <a:pathLst>
              <a:path w="2352243" h="2639263">
                <a:moveTo>
                  <a:pt x="0" y="0"/>
                </a:moveTo>
                <a:lnTo>
                  <a:pt x="2352243" y="0"/>
                </a:lnTo>
                <a:lnTo>
                  <a:pt x="2352243" y="2639263"/>
                </a:lnTo>
                <a:lnTo>
                  <a:pt x="0" y="263926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202217">
            <a:off x="2996307" y="6839014"/>
            <a:ext cx="3997105" cy="1054236"/>
          </a:xfrm>
          <a:custGeom>
            <a:avLst/>
            <a:gdLst/>
            <a:ahLst/>
            <a:cxnLst/>
            <a:rect l="l" t="t" r="r" b="b"/>
            <a:pathLst>
              <a:path w="3997105" h="1054236">
                <a:moveTo>
                  <a:pt x="0" y="0"/>
                </a:moveTo>
                <a:lnTo>
                  <a:pt x="3997105" y="0"/>
                </a:lnTo>
                <a:lnTo>
                  <a:pt x="3997105" y="1054236"/>
                </a:lnTo>
                <a:lnTo>
                  <a:pt x="0" y="105423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rot="249455">
            <a:off x="-10005664" y="6710027"/>
            <a:ext cx="20635713" cy="4305884"/>
          </a:xfrm>
          <a:custGeom>
            <a:avLst/>
            <a:gdLst/>
            <a:ahLst/>
            <a:cxnLst/>
            <a:rect l="l" t="t" r="r" b="b"/>
            <a:pathLst>
              <a:path w="20635713" h="4305884">
                <a:moveTo>
                  <a:pt x="0" y="0"/>
                </a:moveTo>
                <a:lnTo>
                  <a:pt x="20635713" y="0"/>
                </a:lnTo>
                <a:lnTo>
                  <a:pt x="20635713" y="4305885"/>
                </a:lnTo>
                <a:lnTo>
                  <a:pt x="0" y="4305885"/>
                </a:lnTo>
                <a:lnTo>
                  <a:pt x="0" y="0"/>
                </a:lnTo>
                <a:close/>
              </a:path>
            </a:pathLst>
          </a:custGeom>
          <a:blipFill>
            <a:blip r:embed="rId2">
              <a:extLst>
                <a:ext uri="{96DAC541-7B7A-43D3-8B79-37D633B846F1}">
                  <asvg:svgBlip xmlns="" xmlns:asvg="http://schemas.microsoft.com/office/drawing/2016/SVG/main" r:embed="rId3"/>
                </a:ext>
              </a:extLst>
            </a:blip>
            <a:stretch>
              <a:fillRect b="-40778"/>
            </a:stretch>
          </a:blipFill>
          <a:ln cap="sq">
            <a:noFill/>
            <a:prstDash val="solid"/>
            <a:miter/>
          </a:ln>
        </p:spPr>
      </p:sp>
      <p:sp>
        <p:nvSpPr>
          <p:cNvPr id="9" name="Freeform 9"/>
          <p:cNvSpPr/>
          <p:nvPr/>
        </p:nvSpPr>
        <p:spPr>
          <a:xfrm>
            <a:off x="16777613" y="8862969"/>
            <a:ext cx="653438" cy="306299"/>
          </a:xfrm>
          <a:custGeom>
            <a:avLst/>
            <a:gdLst/>
            <a:ahLst/>
            <a:cxnLst/>
            <a:rect l="l" t="t" r="r" b="b"/>
            <a:pathLst>
              <a:path w="653438" h="306299">
                <a:moveTo>
                  <a:pt x="0" y="0"/>
                </a:moveTo>
                <a:lnTo>
                  <a:pt x="653438" y="0"/>
                </a:lnTo>
                <a:lnTo>
                  <a:pt x="653438" y="306299"/>
                </a:lnTo>
                <a:lnTo>
                  <a:pt x="0" y="306299"/>
                </a:lnTo>
                <a:lnTo>
                  <a:pt x="0" y="0"/>
                </a:lnTo>
                <a:close/>
              </a:path>
            </a:pathLst>
          </a:custGeom>
          <a:blipFill>
            <a:blip r:embed="rId10">
              <a:extLst>
                <a:ext uri="{96DAC541-7B7A-43D3-8B79-37D633B846F1}">
                  <asvg:svgBlip xmlns="" xmlns:asvg="http://schemas.microsoft.com/office/drawing/2016/SVG/main" r:embed="rId15"/>
                </a:ext>
              </a:extLst>
            </a:blip>
            <a:stretch>
              <a:fillRect/>
            </a:stretch>
          </a:blipFill>
        </p:spPr>
      </p:sp>
      <p:sp>
        <p:nvSpPr>
          <p:cNvPr id="10" name="Freeform 10"/>
          <p:cNvSpPr/>
          <p:nvPr/>
        </p:nvSpPr>
        <p:spPr>
          <a:xfrm>
            <a:off x="7481497" y="8807861"/>
            <a:ext cx="733494" cy="343825"/>
          </a:xfrm>
          <a:custGeom>
            <a:avLst/>
            <a:gdLst/>
            <a:ahLst/>
            <a:cxnLst/>
            <a:rect l="l" t="t" r="r" b="b"/>
            <a:pathLst>
              <a:path w="733494" h="343825">
                <a:moveTo>
                  <a:pt x="0" y="0"/>
                </a:moveTo>
                <a:lnTo>
                  <a:pt x="733494" y="0"/>
                </a:lnTo>
                <a:lnTo>
                  <a:pt x="733494" y="343825"/>
                </a:lnTo>
                <a:lnTo>
                  <a:pt x="0" y="343825"/>
                </a:lnTo>
                <a:lnTo>
                  <a:pt x="0" y="0"/>
                </a:lnTo>
                <a:close/>
              </a:path>
            </a:pathLst>
          </a:custGeom>
          <a:blipFill>
            <a:blip r:embed="rId10">
              <a:extLst>
                <a:ext uri="{96DAC541-7B7A-43D3-8B79-37D633B846F1}">
                  <asvg:svgBlip xmlns="" xmlns:asvg="http://schemas.microsoft.com/office/drawing/2016/SVG/main" r:embed="rId15"/>
                </a:ext>
              </a:extLst>
            </a:blip>
            <a:stretch>
              <a:fillRect/>
            </a:stretch>
          </a:blipFill>
        </p:spPr>
      </p:sp>
      <p:sp>
        <p:nvSpPr>
          <p:cNvPr id="11" name="Freeform 11"/>
          <p:cNvSpPr/>
          <p:nvPr/>
        </p:nvSpPr>
        <p:spPr>
          <a:xfrm>
            <a:off x="12083657" y="8034404"/>
            <a:ext cx="2902337" cy="1435338"/>
          </a:xfrm>
          <a:custGeom>
            <a:avLst/>
            <a:gdLst/>
            <a:ahLst/>
            <a:cxnLst/>
            <a:rect l="l" t="t" r="r" b="b"/>
            <a:pathLst>
              <a:path w="2902337" h="1435338">
                <a:moveTo>
                  <a:pt x="0" y="0"/>
                </a:moveTo>
                <a:lnTo>
                  <a:pt x="2902337" y="0"/>
                </a:lnTo>
                <a:lnTo>
                  <a:pt x="2902337" y="1435337"/>
                </a:lnTo>
                <a:lnTo>
                  <a:pt x="0" y="143533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2" name="Freeform 12"/>
          <p:cNvSpPr/>
          <p:nvPr/>
        </p:nvSpPr>
        <p:spPr>
          <a:xfrm>
            <a:off x="-3658108" y="8807861"/>
            <a:ext cx="6504707" cy="1788794"/>
          </a:xfrm>
          <a:custGeom>
            <a:avLst/>
            <a:gdLst/>
            <a:ahLst/>
            <a:cxnLst/>
            <a:rect l="l" t="t" r="r" b="b"/>
            <a:pathLst>
              <a:path w="6504707" h="1788794">
                <a:moveTo>
                  <a:pt x="0" y="0"/>
                </a:moveTo>
                <a:lnTo>
                  <a:pt x="6504707" y="0"/>
                </a:lnTo>
                <a:lnTo>
                  <a:pt x="6504707" y="1788795"/>
                </a:lnTo>
                <a:lnTo>
                  <a:pt x="0" y="1788795"/>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4" name="Freeform 14"/>
          <p:cNvSpPr/>
          <p:nvPr/>
        </p:nvSpPr>
        <p:spPr>
          <a:xfrm>
            <a:off x="15733036" y="907576"/>
            <a:ext cx="1526264" cy="814173"/>
          </a:xfrm>
          <a:custGeom>
            <a:avLst/>
            <a:gdLst/>
            <a:ahLst/>
            <a:cxnLst/>
            <a:rect l="l" t="t" r="r" b="b"/>
            <a:pathLst>
              <a:path w="1526264" h="814173">
                <a:moveTo>
                  <a:pt x="0" y="0"/>
                </a:moveTo>
                <a:lnTo>
                  <a:pt x="1526264" y="0"/>
                </a:lnTo>
                <a:lnTo>
                  <a:pt x="1526264" y="814173"/>
                </a:lnTo>
                <a:lnTo>
                  <a:pt x="0" y="814173"/>
                </a:lnTo>
                <a:lnTo>
                  <a:pt x="0" y="0"/>
                </a:lnTo>
                <a:close/>
              </a:path>
            </a:pathLst>
          </a:custGeom>
          <a:blipFill>
            <a:blip r:embed="rId20">
              <a:extLst>
                <a:ext uri="{96DAC541-7B7A-43D3-8B79-37D633B846F1}">
                  <asvg:svgBlip xmlns="" xmlns:asvg="http://schemas.microsoft.com/office/drawing/2016/SVG/main" r:embed="rId23"/>
                </a:ext>
              </a:extLst>
            </a:blip>
            <a:stretch>
              <a:fillRect/>
            </a:stretch>
          </a:blipFill>
          <a:ln cap="sq">
            <a:noFill/>
            <a:prstDash val="solid"/>
            <a:miter/>
          </a:ln>
        </p:spPr>
      </p:sp>
      <p:sp>
        <p:nvSpPr>
          <p:cNvPr id="16" name="TextBox 16"/>
          <p:cNvSpPr txBox="1"/>
          <p:nvPr/>
        </p:nvSpPr>
        <p:spPr>
          <a:xfrm>
            <a:off x="1932112" y="514502"/>
            <a:ext cx="7385041" cy="4062651"/>
          </a:xfrm>
          <a:prstGeom prst="rect">
            <a:avLst/>
          </a:prstGeom>
        </p:spPr>
        <p:txBody>
          <a:bodyPr lIns="0" tIns="0" rIns="0" bIns="0" rtlCol="0" anchor="t">
            <a:spAutoFit/>
          </a:bodyPr>
          <a:lstStyle/>
          <a:p>
            <a:pPr algn="ctr"/>
            <a:r>
              <a:rPr lang="en-US" sz="88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1.2. Một số yếu tố của truyện trinh thám</a:t>
            </a:r>
            <a:endParaRPr lang="en-GB" sz="88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21" name="Freeform 21"/>
          <p:cNvSpPr/>
          <p:nvPr/>
        </p:nvSpPr>
        <p:spPr>
          <a:xfrm rot="1042740" flipH="1">
            <a:off x="16784593" y="2649943"/>
            <a:ext cx="567219" cy="678289"/>
          </a:xfrm>
          <a:custGeom>
            <a:avLst/>
            <a:gdLst/>
            <a:ahLst/>
            <a:cxnLst/>
            <a:rect l="l" t="t" r="r" b="b"/>
            <a:pathLst>
              <a:path w="567219" h="678289">
                <a:moveTo>
                  <a:pt x="567220" y="0"/>
                </a:moveTo>
                <a:lnTo>
                  <a:pt x="0" y="0"/>
                </a:lnTo>
                <a:lnTo>
                  <a:pt x="0" y="678289"/>
                </a:lnTo>
                <a:lnTo>
                  <a:pt x="567220" y="678289"/>
                </a:lnTo>
                <a:lnTo>
                  <a:pt x="56722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3" name="Freeform 23"/>
          <p:cNvSpPr/>
          <p:nvPr/>
        </p:nvSpPr>
        <p:spPr>
          <a:xfrm>
            <a:off x="9348383" y="803940"/>
            <a:ext cx="1151317" cy="1158558"/>
          </a:xfrm>
          <a:custGeom>
            <a:avLst/>
            <a:gdLst/>
            <a:ahLst/>
            <a:cxnLst/>
            <a:rect l="l" t="t" r="r" b="b"/>
            <a:pathLst>
              <a:path w="1151317" h="1158558">
                <a:moveTo>
                  <a:pt x="0" y="0"/>
                </a:moveTo>
                <a:lnTo>
                  <a:pt x="1151317" y="0"/>
                </a:lnTo>
                <a:lnTo>
                  <a:pt x="1151317" y="1158558"/>
                </a:lnTo>
                <a:lnTo>
                  <a:pt x="0" y="1158558"/>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4" name="Freeform 24"/>
          <p:cNvSpPr/>
          <p:nvPr/>
        </p:nvSpPr>
        <p:spPr>
          <a:xfrm flipH="1">
            <a:off x="9348383" y="1119828"/>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28">
              <a:extLst>
                <a:ext uri="{96DAC541-7B7A-43D3-8B79-37D633B846F1}">
                  <asvg:svgBlip xmlns="" xmlns:asvg="http://schemas.microsoft.com/office/drawing/2016/SVG/main" r:embed="rId29"/>
                </a:ext>
              </a:extLst>
            </a:blip>
            <a:stretch>
              <a:fillRect/>
            </a:stretch>
          </a:blipFill>
          <a:ln cap="sq">
            <a:noFill/>
            <a:prstDash val="solid"/>
            <a:miter/>
          </a:ln>
        </p:spPr>
      </p:sp>
      <p:sp>
        <p:nvSpPr>
          <p:cNvPr id="25" name="Freeform 25"/>
          <p:cNvSpPr/>
          <p:nvPr/>
        </p:nvSpPr>
        <p:spPr>
          <a:xfrm flipH="1">
            <a:off x="-496022" y="1721749"/>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28">
              <a:extLst>
                <a:ext uri="{96DAC541-7B7A-43D3-8B79-37D633B846F1}">
                  <asvg:svgBlip xmlns="" xmlns:asvg="http://schemas.microsoft.com/office/drawing/2016/SVG/main" r:embed="rId29"/>
                </a:ext>
              </a:extLst>
            </a:blip>
            <a:stretch>
              <a:fillRect/>
            </a:stretch>
          </a:blipFill>
          <a:ln cap="sq">
            <a:noFill/>
            <a:prstDash val="solid"/>
            <a:miter/>
          </a:ln>
        </p:spPr>
      </p:sp>
      <p:sp>
        <p:nvSpPr>
          <p:cNvPr id="22" name="Freeform 5"/>
          <p:cNvSpPr/>
          <p:nvPr/>
        </p:nvSpPr>
        <p:spPr>
          <a:xfrm flipH="1">
            <a:off x="10889821" y="492385"/>
            <a:ext cx="5975453" cy="7839326"/>
          </a:xfrm>
          <a:custGeom>
            <a:avLst/>
            <a:gdLst/>
            <a:ahLst/>
            <a:cxnLst/>
            <a:rect l="l" t="t" r="r" b="b"/>
            <a:pathLst>
              <a:path w="5372100" h="7139003">
                <a:moveTo>
                  <a:pt x="0" y="0"/>
                </a:moveTo>
                <a:lnTo>
                  <a:pt x="5372100" y="0"/>
                </a:lnTo>
                <a:lnTo>
                  <a:pt x="5372100" y="7139003"/>
                </a:lnTo>
                <a:lnTo>
                  <a:pt x="0" y="713900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Tree>
    <p:extLst>
      <p:ext uri="{BB962C8B-B14F-4D97-AF65-F5344CB8AC3E}">
        <p14:creationId xmlns:p14="http://schemas.microsoft.com/office/powerpoint/2010/main" val="75505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3" name="Freeform 3"/>
          <p:cNvSpPr/>
          <p:nvPr/>
        </p:nvSpPr>
        <p:spPr>
          <a:xfrm rot="271665" flipH="1">
            <a:off x="-4825357" y="8679234"/>
            <a:ext cx="20314837" cy="5967483"/>
          </a:xfrm>
          <a:custGeom>
            <a:avLst/>
            <a:gdLst/>
            <a:ahLst/>
            <a:cxnLst/>
            <a:rect l="l" t="t" r="r" b="b"/>
            <a:pathLst>
              <a:path w="20314837" h="5967483">
                <a:moveTo>
                  <a:pt x="20314837" y="0"/>
                </a:moveTo>
                <a:lnTo>
                  <a:pt x="0" y="0"/>
                </a:lnTo>
                <a:lnTo>
                  <a:pt x="0" y="5967484"/>
                </a:lnTo>
                <a:lnTo>
                  <a:pt x="20314837" y="5967484"/>
                </a:lnTo>
                <a:lnTo>
                  <a:pt x="20314837" y="0"/>
                </a:lnTo>
                <a:close/>
              </a:path>
            </a:pathLst>
          </a:custGeom>
          <a:blipFill>
            <a:blip r:embed="rId2">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rot="-1787999">
            <a:off x="15785503" y="7468152"/>
            <a:ext cx="815694" cy="1277015"/>
          </a:xfrm>
          <a:custGeom>
            <a:avLst/>
            <a:gdLst/>
            <a:ahLst/>
            <a:cxnLst/>
            <a:rect l="l" t="t" r="r" b="b"/>
            <a:pathLst>
              <a:path w="815694" h="1277015">
                <a:moveTo>
                  <a:pt x="0" y="0"/>
                </a:moveTo>
                <a:lnTo>
                  <a:pt x="815694" y="0"/>
                </a:lnTo>
                <a:lnTo>
                  <a:pt x="815694" y="1277016"/>
                </a:lnTo>
                <a:lnTo>
                  <a:pt x="0" y="127701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5" name="Freeform 5"/>
          <p:cNvSpPr/>
          <p:nvPr/>
        </p:nvSpPr>
        <p:spPr>
          <a:xfrm rot="1007999" flipH="1">
            <a:off x="16830310" y="7257454"/>
            <a:ext cx="983752" cy="1540121"/>
          </a:xfrm>
          <a:custGeom>
            <a:avLst/>
            <a:gdLst/>
            <a:ahLst/>
            <a:cxnLst/>
            <a:rect l="l" t="t" r="r" b="b"/>
            <a:pathLst>
              <a:path w="983752" h="1540121">
                <a:moveTo>
                  <a:pt x="983752" y="0"/>
                </a:moveTo>
                <a:lnTo>
                  <a:pt x="0" y="0"/>
                </a:lnTo>
                <a:lnTo>
                  <a:pt x="0" y="1540120"/>
                </a:lnTo>
                <a:lnTo>
                  <a:pt x="983752" y="1540120"/>
                </a:lnTo>
                <a:lnTo>
                  <a:pt x="983752"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6" name="Freeform 6"/>
          <p:cNvSpPr/>
          <p:nvPr/>
        </p:nvSpPr>
        <p:spPr>
          <a:xfrm flipH="1">
            <a:off x="15363631" y="8103027"/>
            <a:ext cx="4326225" cy="935546"/>
          </a:xfrm>
          <a:custGeom>
            <a:avLst/>
            <a:gdLst/>
            <a:ahLst/>
            <a:cxnLst/>
            <a:rect l="l" t="t" r="r" b="b"/>
            <a:pathLst>
              <a:path w="4326225" h="935546">
                <a:moveTo>
                  <a:pt x="4326226" y="0"/>
                </a:moveTo>
                <a:lnTo>
                  <a:pt x="0" y="0"/>
                </a:lnTo>
                <a:lnTo>
                  <a:pt x="0" y="935546"/>
                </a:lnTo>
                <a:lnTo>
                  <a:pt x="4326226" y="935546"/>
                </a:lnTo>
                <a:lnTo>
                  <a:pt x="4326226"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rot="94779">
            <a:off x="6672275" y="8335178"/>
            <a:ext cx="17382712" cy="3627108"/>
          </a:xfrm>
          <a:custGeom>
            <a:avLst/>
            <a:gdLst/>
            <a:ahLst/>
            <a:cxnLst/>
            <a:rect l="l" t="t" r="r" b="b"/>
            <a:pathLst>
              <a:path w="17382712" h="3627108">
                <a:moveTo>
                  <a:pt x="0" y="0"/>
                </a:moveTo>
                <a:lnTo>
                  <a:pt x="17382713" y="0"/>
                </a:lnTo>
                <a:lnTo>
                  <a:pt x="17382713" y="3627108"/>
                </a:lnTo>
                <a:lnTo>
                  <a:pt x="0" y="3627108"/>
                </a:lnTo>
                <a:lnTo>
                  <a:pt x="0" y="0"/>
                </a:lnTo>
                <a:close/>
              </a:path>
            </a:pathLst>
          </a:custGeom>
          <a:blipFill>
            <a:blip r:embed="rId12">
              <a:extLst>
                <a:ext uri="{96DAC541-7B7A-43D3-8B79-37D633B846F1}">
                  <asvg:svgBlip xmlns="" xmlns:asvg="http://schemas.microsoft.com/office/drawing/2016/SVG/main" r:embed="rId13"/>
                </a:ext>
              </a:extLst>
            </a:blip>
            <a:stretch>
              <a:fillRect b="-40778"/>
            </a:stretch>
          </a:blipFill>
          <a:ln cap="sq">
            <a:noFill/>
            <a:prstDash val="solid"/>
            <a:miter/>
          </a:ln>
        </p:spPr>
      </p:sp>
      <p:sp>
        <p:nvSpPr>
          <p:cNvPr id="8" name="Freeform 8"/>
          <p:cNvSpPr/>
          <p:nvPr/>
        </p:nvSpPr>
        <p:spPr>
          <a:xfrm rot="-316569" flipH="1">
            <a:off x="-688286" y="8493578"/>
            <a:ext cx="10310833" cy="3780210"/>
          </a:xfrm>
          <a:custGeom>
            <a:avLst/>
            <a:gdLst/>
            <a:ahLst/>
            <a:cxnLst/>
            <a:rect l="l" t="t" r="r" b="b"/>
            <a:pathLst>
              <a:path w="10310833" h="3780210">
                <a:moveTo>
                  <a:pt x="10310834" y="0"/>
                </a:moveTo>
                <a:lnTo>
                  <a:pt x="0" y="0"/>
                </a:lnTo>
                <a:lnTo>
                  <a:pt x="0" y="3780210"/>
                </a:lnTo>
                <a:lnTo>
                  <a:pt x="10310834" y="3780210"/>
                </a:lnTo>
                <a:lnTo>
                  <a:pt x="10310834" y="0"/>
                </a:lnTo>
                <a:close/>
              </a:path>
            </a:pathLst>
          </a:custGeom>
          <a:blipFill>
            <a:blip r:embed="rId12">
              <a:extLst>
                <a:ext uri="{96DAC541-7B7A-43D3-8B79-37D633B846F1}">
                  <asvg:svgBlip xmlns="" xmlns:asvg="http://schemas.microsoft.com/office/drawing/2016/SVG/main" r:embed="rId13"/>
                </a:ext>
              </a:extLst>
            </a:blip>
            <a:stretch>
              <a:fillRect r="-75411" b="-40544"/>
            </a:stretch>
          </a:blipFill>
          <a:ln cap="sq">
            <a:noFill/>
            <a:prstDash val="solid"/>
            <a:miter/>
          </a:ln>
        </p:spPr>
      </p:sp>
      <p:sp>
        <p:nvSpPr>
          <p:cNvPr id="22" name="Freeform 22"/>
          <p:cNvSpPr/>
          <p:nvPr/>
        </p:nvSpPr>
        <p:spPr>
          <a:xfrm rot="1787426" flipH="1">
            <a:off x="1671242" y="8321929"/>
            <a:ext cx="1024753" cy="1604310"/>
          </a:xfrm>
          <a:custGeom>
            <a:avLst/>
            <a:gdLst/>
            <a:ahLst/>
            <a:cxnLst/>
            <a:rect l="l" t="t" r="r" b="b"/>
            <a:pathLst>
              <a:path w="1024753" h="1604310">
                <a:moveTo>
                  <a:pt x="1024752" y="0"/>
                </a:moveTo>
                <a:lnTo>
                  <a:pt x="0" y="0"/>
                </a:lnTo>
                <a:lnTo>
                  <a:pt x="0" y="1604310"/>
                </a:lnTo>
                <a:lnTo>
                  <a:pt x="1024752" y="1604310"/>
                </a:lnTo>
                <a:lnTo>
                  <a:pt x="1024752"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23" name="Freeform 23"/>
          <p:cNvSpPr/>
          <p:nvPr/>
        </p:nvSpPr>
        <p:spPr>
          <a:xfrm rot="-1009316">
            <a:off x="501240" y="8297820"/>
            <a:ext cx="1055553" cy="1652528"/>
          </a:xfrm>
          <a:custGeom>
            <a:avLst/>
            <a:gdLst/>
            <a:ahLst/>
            <a:cxnLst/>
            <a:rect l="l" t="t" r="r" b="b"/>
            <a:pathLst>
              <a:path w="1055553" h="1652528">
                <a:moveTo>
                  <a:pt x="0" y="0"/>
                </a:moveTo>
                <a:lnTo>
                  <a:pt x="1055553" y="0"/>
                </a:lnTo>
                <a:lnTo>
                  <a:pt x="1055553" y="1652529"/>
                </a:lnTo>
                <a:lnTo>
                  <a:pt x="0" y="165252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24" name="Freeform 24"/>
          <p:cNvSpPr/>
          <p:nvPr/>
        </p:nvSpPr>
        <p:spPr>
          <a:xfrm rot="442777">
            <a:off x="-1508421" y="9072701"/>
            <a:ext cx="7055634" cy="1525781"/>
          </a:xfrm>
          <a:custGeom>
            <a:avLst/>
            <a:gdLst/>
            <a:ahLst/>
            <a:cxnLst/>
            <a:rect l="l" t="t" r="r" b="b"/>
            <a:pathLst>
              <a:path w="7055634" h="1525781">
                <a:moveTo>
                  <a:pt x="0" y="0"/>
                </a:moveTo>
                <a:lnTo>
                  <a:pt x="7055633" y="0"/>
                </a:lnTo>
                <a:lnTo>
                  <a:pt x="7055633" y="1525780"/>
                </a:lnTo>
                <a:lnTo>
                  <a:pt x="0" y="152578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3" name="Freeform 33"/>
          <p:cNvSpPr/>
          <p:nvPr/>
        </p:nvSpPr>
        <p:spPr>
          <a:xfrm flipH="1">
            <a:off x="16628732" y="5294960"/>
            <a:ext cx="2183260" cy="903324"/>
          </a:xfrm>
          <a:custGeom>
            <a:avLst/>
            <a:gdLst/>
            <a:ahLst/>
            <a:cxnLst/>
            <a:rect l="l" t="t" r="r" b="b"/>
            <a:pathLst>
              <a:path w="2183260" h="903324">
                <a:moveTo>
                  <a:pt x="2183260" y="0"/>
                </a:moveTo>
                <a:lnTo>
                  <a:pt x="0" y="0"/>
                </a:lnTo>
                <a:lnTo>
                  <a:pt x="0" y="903324"/>
                </a:lnTo>
                <a:lnTo>
                  <a:pt x="2183260" y="903324"/>
                </a:lnTo>
                <a:lnTo>
                  <a:pt x="2183260" y="0"/>
                </a:lnTo>
                <a:close/>
              </a:path>
            </a:pathLst>
          </a:custGeom>
          <a:blipFill>
            <a:blip r:embed="rId14">
              <a:extLst>
                <a:ext uri="{96DAC541-7B7A-43D3-8B79-37D633B846F1}">
                  <asvg:svgBlip xmlns="" xmlns:asvg="http://schemas.microsoft.com/office/drawing/2016/SVG/main" r:embed="rId21"/>
                </a:ext>
              </a:extLst>
            </a:blip>
            <a:stretch>
              <a:fillRect/>
            </a:stretch>
          </a:blipFill>
          <a:ln cap="sq">
            <a:noFill/>
            <a:prstDash val="solid"/>
            <a:miter/>
          </a:ln>
        </p:spPr>
      </p:sp>
      <p:sp>
        <p:nvSpPr>
          <p:cNvPr id="36" name="Freeform 36"/>
          <p:cNvSpPr/>
          <p:nvPr/>
        </p:nvSpPr>
        <p:spPr>
          <a:xfrm>
            <a:off x="12392114" y="9331215"/>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p:spPr>
      </p:sp>
      <p:sp>
        <p:nvSpPr>
          <p:cNvPr id="37" name="Freeform 37"/>
          <p:cNvSpPr/>
          <p:nvPr/>
        </p:nvSpPr>
        <p:spPr>
          <a:xfrm>
            <a:off x="5888071" y="9384555"/>
            <a:ext cx="1076001" cy="504376"/>
          </a:xfrm>
          <a:custGeom>
            <a:avLst/>
            <a:gdLst/>
            <a:ahLst/>
            <a:cxnLst/>
            <a:rect l="l" t="t" r="r" b="b"/>
            <a:pathLst>
              <a:path w="1076001" h="504376">
                <a:moveTo>
                  <a:pt x="0" y="0"/>
                </a:moveTo>
                <a:lnTo>
                  <a:pt x="1076001" y="0"/>
                </a:lnTo>
                <a:lnTo>
                  <a:pt x="1076001" y="504376"/>
                </a:lnTo>
                <a:lnTo>
                  <a:pt x="0" y="504376"/>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a:ln cap="sq">
            <a:noFill/>
            <a:prstDash val="solid"/>
            <a:miter/>
          </a:ln>
        </p:spPr>
      </p:sp>
      <p:sp>
        <p:nvSpPr>
          <p:cNvPr id="38" name="Freeform 38"/>
          <p:cNvSpPr/>
          <p:nvPr/>
        </p:nvSpPr>
        <p:spPr>
          <a:xfrm flipH="1">
            <a:off x="15224033" y="-834834"/>
            <a:ext cx="4465823" cy="3907595"/>
          </a:xfrm>
          <a:custGeom>
            <a:avLst/>
            <a:gdLst/>
            <a:ahLst/>
            <a:cxnLst/>
            <a:rect l="l" t="t" r="r" b="b"/>
            <a:pathLst>
              <a:path w="4465823" h="3907595">
                <a:moveTo>
                  <a:pt x="4465823" y="0"/>
                </a:moveTo>
                <a:lnTo>
                  <a:pt x="0" y="0"/>
                </a:lnTo>
                <a:lnTo>
                  <a:pt x="0" y="3907596"/>
                </a:lnTo>
                <a:lnTo>
                  <a:pt x="4465823" y="3907596"/>
                </a:lnTo>
                <a:lnTo>
                  <a:pt x="4465823" y="0"/>
                </a:lnTo>
                <a:close/>
              </a:path>
            </a:pathLst>
          </a:custGeom>
          <a:blipFill>
            <a:blip r:embed="rId26">
              <a:extLst>
                <a:ext uri="{96DAC541-7B7A-43D3-8B79-37D633B846F1}">
                  <asvg:svgBlip xmlns="" xmlns:asvg="http://schemas.microsoft.com/office/drawing/2016/SVG/main" r:embed="rId27"/>
                </a:ext>
              </a:extLst>
            </a:blip>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2811539786"/>
              </p:ext>
            </p:extLst>
          </p:nvPr>
        </p:nvGraphicFramePr>
        <p:xfrm>
          <a:off x="641970" y="193213"/>
          <a:ext cx="14511386" cy="8717280"/>
        </p:xfrm>
        <a:graphic>
          <a:graphicData uri="http://schemas.openxmlformats.org/drawingml/2006/table">
            <a:tbl>
              <a:tblPr firstRow="1" firstCol="1" bandRow="1">
                <a:effectLst>
                  <a:outerShdw blurRad="50800" dist="38100" algn="l" rotWithShape="0">
                    <a:prstClr val="black">
                      <a:alpha val="40000"/>
                    </a:prstClr>
                  </a:outerShdw>
                </a:effectLst>
              </a:tblPr>
              <a:tblGrid>
                <a:gridCol w="2857184"/>
                <a:gridCol w="11654202"/>
              </a:tblGrid>
              <a:tr h="105255">
                <a:tc>
                  <a:txBody>
                    <a:bodyPr/>
                    <a:lstStyle/>
                    <a:p>
                      <a:pPr indent="-17780" algn="ctr">
                        <a:lnSpc>
                          <a:spcPct val="130000"/>
                        </a:lnSpc>
                        <a:spcAft>
                          <a:spcPts val="0"/>
                        </a:spcAft>
                      </a:pPr>
                      <a:r>
                        <a:rPr lang="en-US"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26" marR="2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7780" algn="ctr">
                        <a:lnSpc>
                          <a:spcPct val="130000"/>
                        </a:lnSpc>
                        <a:spcAft>
                          <a:spcPts val="0"/>
                        </a:spcAft>
                      </a:pPr>
                      <a:r>
                        <a:rPr lang="en-US"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 gì?</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26" marR="2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1530">
                <a:tc>
                  <a:txBody>
                    <a:bodyPr/>
                    <a:lstStyle/>
                    <a:p>
                      <a:pPr indent="-17780">
                        <a:lnSpc>
                          <a:spcPct val="130000"/>
                        </a:lnSpc>
                        <a:spcAft>
                          <a:spcPts val="0"/>
                        </a:spcAft>
                      </a:pPr>
                      <a:r>
                        <a:rPr lang="en-US"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gian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26" marR="2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7780">
                        <a:lnSpc>
                          <a:spcPct val="130000"/>
                        </a:lnSpc>
                        <a:spcAft>
                          <a:spcPts val="0"/>
                        </a:spcAft>
                      </a:pP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gian hiện trường:</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7780">
                        <a:lnSpc>
                          <a:spcPct val="130000"/>
                        </a:lnSpc>
                        <a:spcAft>
                          <a:spcPts val="0"/>
                        </a:spcAft>
                      </a:pP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gian rộng</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7780">
                        <a:lnSpc>
                          <a:spcPct val="130000"/>
                        </a:lnSpc>
                        <a:spcAft>
                          <a:spcPts val="0"/>
                        </a:spcAft>
                      </a:pP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gian nhỏ hẹp</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7780">
                        <a:lnSpc>
                          <a:spcPct val="130000"/>
                        </a:lnSpc>
                        <a:spcAft>
                          <a:spcPts val="0"/>
                        </a:spcAft>
                      </a:pP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Được khắc họa chi tiết, cụ thể và gắn liền với dấu hiệu bằng chứng phạm tội.</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26" marR="2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7295">
                <a:tc>
                  <a:txBody>
                    <a:bodyPr/>
                    <a:lstStyle/>
                    <a:p>
                      <a:pPr indent="-17780">
                        <a:lnSpc>
                          <a:spcPct val="130000"/>
                        </a:lnSpc>
                        <a:spcAft>
                          <a:spcPts val="0"/>
                        </a:spcAft>
                      </a:pPr>
                      <a:r>
                        <a:rPr lang="en-US"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 gian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26" marR="2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7780">
                        <a:lnSpc>
                          <a:spcPct val="130000"/>
                        </a:lnSpc>
                        <a:spcAft>
                          <a:spcPts val="0"/>
                        </a:spcAft>
                      </a:pP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Được giới thiệu ở phần đầu tác phẩm với thông tin cụ thể để tạo nên tính chân thực cho câu chuyện.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7780">
                        <a:lnSpc>
                          <a:spcPct val="130000"/>
                        </a:lnSpc>
                        <a:spcAft>
                          <a:spcPts val="0"/>
                        </a:spcAft>
                      </a:pP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Người điều tra chịu áp lực chạy đua với thời gian để tìm ra kẻ phạm tội </a:t>
                      </a: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Tạo nên sự căng thẳng, hấp dẫn cho người đọc; cho thấy tài năng của người điều tra.</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26" marR="2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2804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3" name="Freeform 3"/>
          <p:cNvSpPr/>
          <p:nvPr/>
        </p:nvSpPr>
        <p:spPr>
          <a:xfrm rot="271665" flipH="1">
            <a:off x="-4825357" y="8679234"/>
            <a:ext cx="20314837" cy="5967483"/>
          </a:xfrm>
          <a:custGeom>
            <a:avLst/>
            <a:gdLst/>
            <a:ahLst/>
            <a:cxnLst/>
            <a:rect l="l" t="t" r="r" b="b"/>
            <a:pathLst>
              <a:path w="20314837" h="5967483">
                <a:moveTo>
                  <a:pt x="20314837" y="0"/>
                </a:moveTo>
                <a:lnTo>
                  <a:pt x="0" y="0"/>
                </a:lnTo>
                <a:lnTo>
                  <a:pt x="0" y="5967484"/>
                </a:lnTo>
                <a:lnTo>
                  <a:pt x="20314837" y="5967484"/>
                </a:lnTo>
                <a:lnTo>
                  <a:pt x="20314837" y="0"/>
                </a:lnTo>
                <a:close/>
              </a:path>
            </a:pathLst>
          </a:custGeom>
          <a:blipFill>
            <a:blip r:embed="rId2">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rot="-1787999">
            <a:off x="15785503" y="7468152"/>
            <a:ext cx="815694" cy="1277015"/>
          </a:xfrm>
          <a:custGeom>
            <a:avLst/>
            <a:gdLst/>
            <a:ahLst/>
            <a:cxnLst/>
            <a:rect l="l" t="t" r="r" b="b"/>
            <a:pathLst>
              <a:path w="815694" h="1277015">
                <a:moveTo>
                  <a:pt x="0" y="0"/>
                </a:moveTo>
                <a:lnTo>
                  <a:pt x="815694" y="0"/>
                </a:lnTo>
                <a:lnTo>
                  <a:pt x="815694" y="1277016"/>
                </a:lnTo>
                <a:lnTo>
                  <a:pt x="0" y="127701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5" name="Freeform 5"/>
          <p:cNvSpPr/>
          <p:nvPr/>
        </p:nvSpPr>
        <p:spPr>
          <a:xfrm rot="1007999" flipH="1">
            <a:off x="16830310" y="7257454"/>
            <a:ext cx="983752" cy="1540121"/>
          </a:xfrm>
          <a:custGeom>
            <a:avLst/>
            <a:gdLst/>
            <a:ahLst/>
            <a:cxnLst/>
            <a:rect l="l" t="t" r="r" b="b"/>
            <a:pathLst>
              <a:path w="983752" h="1540121">
                <a:moveTo>
                  <a:pt x="983752" y="0"/>
                </a:moveTo>
                <a:lnTo>
                  <a:pt x="0" y="0"/>
                </a:lnTo>
                <a:lnTo>
                  <a:pt x="0" y="1540120"/>
                </a:lnTo>
                <a:lnTo>
                  <a:pt x="983752" y="1540120"/>
                </a:lnTo>
                <a:lnTo>
                  <a:pt x="983752"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6" name="Freeform 6"/>
          <p:cNvSpPr/>
          <p:nvPr/>
        </p:nvSpPr>
        <p:spPr>
          <a:xfrm flipH="1">
            <a:off x="15363631" y="8103027"/>
            <a:ext cx="4326225" cy="935546"/>
          </a:xfrm>
          <a:custGeom>
            <a:avLst/>
            <a:gdLst/>
            <a:ahLst/>
            <a:cxnLst/>
            <a:rect l="l" t="t" r="r" b="b"/>
            <a:pathLst>
              <a:path w="4326225" h="935546">
                <a:moveTo>
                  <a:pt x="4326226" y="0"/>
                </a:moveTo>
                <a:lnTo>
                  <a:pt x="0" y="0"/>
                </a:lnTo>
                <a:lnTo>
                  <a:pt x="0" y="935546"/>
                </a:lnTo>
                <a:lnTo>
                  <a:pt x="4326226" y="935546"/>
                </a:lnTo>
                <a:lnTo>
                  <a:pt x="4326226"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rot="94779">
            <a:off x="6672275" y="8335178"/>
            <a:ext cx="17382712" cy="3627108"/>
          </a:xfrm>
          <a:custGeom>
            <a:avLst/>
            <a:gdLst/>
            <a:ahLst/>
            <a:cxnLst/>
            <a:rect l="l" t="t" r="r" b="b"/>
            <a:pathLst>
              <a:path w="17382712" h="3627108">
                <a:moveTo>
                  <a:pt x="0" y="0"/>
                </a:moveTo>
                <a:lnTo>
                  <a:pt x="17382713" y="0"/>
                </a:lnTo>
                <a:lnTo>
                  <a:pt x="17382713" y="3627108"/>
                </a:lnTo>
                <a:lnTo>
                  <a:pt x="0" y="3627108"/>
                </a:lnTo>
                <a:lnTo>
                  <a:pt x="0" y="0"/>
                </a:lnTo>
                <a:close/>
              </a:path>
            </a:pathLst>
          </a:custGeom>
          <a:blipFill>
            <a:blip r:embed="rId12">
              <a:extLst>
                <a:ext uri="{96DAC541-7B7A-43D3-8B79-37D633B846F1}">
                  <asvg:svgBlip xmlns="" xmlns:asvg="http://schemas.microsoft.com/office/drawing/2016/SVG/main" r:embed="rId13"/>
                </a:ext>
              </a:extLst>
            </a:blip>
            <a:stretch>
              <a:fillRect b="-40778"/>
            </a:stretch>
          </a:blipFill>
          <a:ln cap="sq">
            <a:noFill/>
            <a:prstDash val="solid"/>
            <a:miter/>
          </a:ln>
        </p:spPr>
      </p:sp>
      <p:sp>
        <p:nvSpPr>
          <p:cNvPr id="8" name="Freeform 8"/>
          <p:cNvSpPr/>
          <p:nvPr/>
        </p:nvSpPr>
        <p:spPr>
          <a:xfrm rot="-316569" flipH="1">
            <a:off x="-583779" y="8493579"/>
            <a:ext cx="10310833" cy="3780210"/>
          </a:xfrm>
          <a:custGeom>
            <a:avLst/>
            <a:gdLst/>
            <a:ahLst/>
            <a:cxnLst/>
            <a:rect l="l" t="t" r="r" b="b"/>
            <a:pathLst>
              <a:path w="10310833" h="3780210">
                <a:moveTo>
                  <a:pt x="10310834" y="0"/>
                </a:moveTo>
                <a:lnTo>
                  <a:pt x="0" y="0"/>
                </a:lnTo>
                <a:lnTo>
                  <a:pt x="0" y="3780210"/>
                </a:lnTo>
                <a:lnTo>
                  <a:pt x="10310834" y="3780210"/>
                </a:lnTo>
                <a:lnTo>
                  <a:pt x="10310834" y="0"/>
                </a:lnTo>
                <a:close/>
              </a:path>
            </a:pathLst>
          </a:custGeom>
          <a:blipFill>
            <a:blip r:embed="rId12">
              <a:extLst>
                <a:ext uri="{96DAC541-7B7A-43D3-8B79-37D633B846F1}">
                  <asvg:svgBlip xmlns="" xmlns:asvg="http://schemas.microsoft.com/office/drawing/2016/SVG/main" r:embed="rId13"/>
                </a:ext>
              </a:extLst>
            </a:blip>
            <a:stretch>
              <a:fillRect r="-75411" b="-40544"/>
            </a:stretch>
          </a:blipFill>
          <a:ln cap="sq">
            <a:noFill/>
            <a:prstDash val="solid"/>
            <a:miter/>
          </a:ln>
        </p:spPr>
      </p:sp>
      <p:sp>
        <p:nvSpPr>
          <p:cNvPr id="22" name="Freeform 22"/>
          <p:cNvSpPr/>
          <p:nvPr/>
        </p:nvSpPr>
        <p:spPr>
          <a:xfrm rot="1787426" flipH="1">
            <a:off x="1671242" y="8321929"/>
            <a:ext cx="1024753" cy="1604310"/>
          </a:xfrm>
          <a:custGeom>
            <a:avLst/>
            <a:gdLst/>
            <a:ahLst/>
            <a:cxnLst/>
            <a:rect l="l" t="t" r="r" b="b"/>
            <a:pathLst>
              <a:path w="1024753" h="1604310">
                <a:moveTo>
                  <a:pt x="1024752" y="0"/>
                </a:moveTo>
                <a:lnTo>
                  <a:pt x="0" y="0"/>
                </a:lnTo>
                <a:lnTo>
                  <a:pt x="0" y="1604310"/>
                </a:lnTo>
                <a:lnTo>
                  <a:pt x="1024752" y="1604310"/>
                </a:lnTo>
                <a:lnTo>
                  <a:pt x="1024752"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23" name="Freeform 23"/>
          <p:cNvSpPr/>
          <p:nvPr/>
        </p:nvSpPr>
        <p:spPr>
          <a:xfrm rot="-1009316">
            <a:off x="501240" y="8297820"/>
            <a:ext cx="1055553" cy="1652528"/>
          </a:xfrm>
          <a:custGeom>
            <a:avLst/>
            <a:gdLst/>
            <a:ahLst/>
            <a:cxnLst/>
            <a:rect l="l" t="t" r="r" b="b"/>
            <a:pathLst>
              <a:path w="1055553" h="1652528">
                <a:moveTo>
                  <a:pt x="0" y="0"/>
                </a:moveTo>
                <a:lnTo>
                  <a:pt x="1055553" y="0"/>
                </a:lnTo>
                <a:lnTo>
                  <a:pt x="1055553" y="1652529"/>
                </a:lnTo>
                <a:lnTo>
                  <a:pt x="0" y="165252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24" name="Freeform 24"/>
          <p:cNvSpPr/>
          <p:nvPr/>
        </p:nvSpPr>
        <p:spPr>
          <a:xfrm rot="442777">
            <a:off x="-1508421" y="9072701"/>
            <a:ext cx="7055634" cy="1525781"/>
          </a:xfrm>
          <a:custGeom>
            <a:avLst/>
            <a:gdLst/>
            <a:ahLst/>
            <a:cxnLst/>
            <a:rect l="l" t="t" r="r" b="b"/>
            <a:pathLst>
              <a:path w="7055634" h="1525781">
                <a:moveTo>
                  <a:pt x="0" y="0"/>
                </a:moveTo>
                <a:lnTo>
                  <a:pt x="7055633" y="0"/>
                </a:lnTo>
                <a:lnTo>
                  <a:pt x="7055633" y="1525780"/>
                </a:lnTo>
                <a:lnTo>
                  <a:pt x="0" y="152578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3" name="Freeform 33"/>
          <p:cNvSpPr/>
          <p:nvPr/>
        </p:nvSpPr>
        <p:spPr>
          <a:xfrm flipH="1">
            <a:off x="16628732" y="5294960"/>
            <a:ext cx="2183260" cy="903324"/>
          </a:xfrm>
          <a:custGeom>
            <a:avLst/>
            <a:gdLst/>
            <a:ahLst/>
            <a:cxnLst/>
            <a:rect l="l" t="t" r="r" b="b"/>
            <a:pathLst>
              <a:path w="2183260" h="903324">
                <a:moveTo>
                  <a:pt x="2183260" y="0"/>
                </a:moveTo>
                <a:lnTo>
                  <a:pt x="0" y="0"/>
                </a:lnTo>
                <a:lnTo>
                  <a:pt x="0" y="903324"/>
                </a:lnTo>
                <a:lnTo>
                  <a:pt x="2183260" y="903324"/>
                </a:lnTo>
                <a:lnTo>
                  <a:pt x="2183260" y="0"/>
                </a:lnTo>
                <a:close/>
              </a:path>
            </a:pathLst>
          </a:custGeom>
          <a:blipFill>
            <a:blip r:embed="rId14">
              <a:extLst>
                <a:ext uri="{96DAC541-7B7A-43D3-8B79-37D633B846F1}">
                  <asvg:svgBlip xmlns="" xmlns:asvg="http://schemas.microsoft.com/office/drawing/2016/SVG/main" r:embed="rId21"/>
                </a:ext>
              </a:extLst>
            </a:blip>
            <a:stretch>
              <a:fillRect/>
            </a:stretch>
          </a:blipFill>
          <a:ln cap="sq">
            <a:noFill/>
            <a:prstDash val="solid"/>
            <a:miter/>
          </a:ln>
        </p:spPr>
      </p:sp>
      <p:sp>
        <p:nvSpPr>
          <p:cNvPr id="36" name="Freeform 36"/>
          <p:cNvSpPr/>
          <p:nvPr/>
        </p:nvSpPr>
        <p:spPr>
          <a:xfrm>
            <a:off x="12392114" y="9331215"/>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p:spPr>
      </p:sp>
      <p:sp>
        <p:nvSpPr>
          <p:cNvPr id="37" name="Freeform 37"/>
          <p:cNvSpPr/>
          <p:nvPr/>
        </p:nvSpPr>
        <p:spPr>
          <a:xfrm>
            <a:off x="5888071" y="9384555"/>
            <a:ext cx="1076001" cy="504376"/>
          </a:xfrm>
          <a:custGeom>
            <a:avLst/>
            <a:gdLst/>
            <a:ahLst/>
            <a:cxnLst/>
            <a:rect l="l" t="t" r="r" b="b"/>
            <a:pathLst>
              <a:path w="1076001" h="504376">
                <a:moveTo>
                  <a:pt x="0" y="0"/>
                </a:moveTo>
                <a:lnTo>
                  <a:pt x="1076001" y="0"/>
                </a:lnTo>
                <a:lnTo>
                  <a:pt x="1076001" y="504376"/>
                </a:lnTo>
                <a:lnTo>
                  <a:pt x="0" y="504376"/>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a:ln cap="sq">
            <a:noFill/>
            <a:prstDash val="solid"/>
            <a:miter/>
          </a:ln>
        </p:spPr>
      </p:sp>
      <p:sp>
        <p:nvSpPr>
          <p:cNvPr id="38" name="Freeform 38"/>
          <p:cNvSpPr/>
          <p:nvPr/>
        </p:nvSpPr>
        <p:spPr>
          <a:xfrm flipH="1">
            <a:off x="15224033" y="-834834"/>
            <a:ext cx="4465823" cy="3907595"/>
          </a:xfrm>
          <a:custGeom>
            <a:avLst/>
            <a:gdLst/>
            <a:ahLst/>
            <a:cxnLst/>
            <a:rect l="l" t="t" r="r" b="b"/>
            <a:pathLst>
              <a:path w="4465823" h="3907595">
                <a:moveTo>
                  <a:pt x="4465823" y="0"/>
                </a:moveTo>
                <a:lnTo>
                  <a:pt x="0" y="0"/>
                </a:lnTo>
                <a:lnTo>
                  <a:pt x="0" y="3907596"/>
                </a:lnTo>
                <a:lnTo>
                  <a:pt x="4465823" y="3907596"/>
                </a:lnTo>
                <a:lnTo>
                  <a:pt x="4465823" y="0"/>
                </a:lnTo>
                <a:close/>
              </a:path>
            </a:pathLst>
          </a:custGeom>
          <a:blipFill>
            <a:blip r:embed="rId26">
              <a:extLst>
                <a:ext uri="{96DAC541-7B7A-43D3-8B79-37D633B846F1}">
                  <asvg:svgBlip xmlns="" xmlns:asvg="http://schemas.microsoft.com/office/drawing/2016/SVG/main" r:embed="rId27"/>
                </a:ext>
              </a:extLst>
            </a:blip>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1568151659"/>
              </p:ext>
            </p:extLst>
          </p:nvPr>
        </p:nvGraphicFramePr>
        <p:xfrm>
          <a:off x="429458" y="384924"/>
          <a:ext cx="15763892" cy="7845552"/>
        </p:xfrm>
        <a:graphic>
          <a:graphicData uri="http://schemas.openxmlformats.org/drawingml/2006/table">
            <a:tbl>
              <a:tblPr firstRow="1" firstCol="1" bandRow="1">
                <a:effectLst>
                  <a:outerShdw blurRad="50800" dist="38100" algn="l" rotWithShape="0">
                    <a:prstClr val="black">
                      <a:alpha val="40000"/>
                    </a:prstClr>
                  </a:outerShdw>
                </a:effectLst>
              </a:tblPr>
              <a:tblGrid>
                <a:gridCol w="2161342"/>
                <a:gridCol w="13602550"/>
              </a:tblGrid>
              <a:tr h="105255">
                <a:tc>
                  <a:txBody>
                    <a:bodyPr/>
                    <a:lstStyle/>
                    <a:p>
                      <a:pPr indent="-17780" algn="ctr">
                        <a:lnSpc>
                          <a:spcPct val="130000"/>
                        </a:lnSpc>
                        <a:spcAft>
                          <a:spcPts val="0"/>
                        </a:spcAft>
                      </a:pPr>
                      <a:r>
                        <a:rPr lang="en-US" sz="4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26" marR="2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7780" algn="ctr">
                        <a:lnSpc>
                          <a:spcPct val="130000"/>
                        </a:lnSpc>
                        <a:spcAft>
                          <a:spcPts val="0"/>
                        </a:spcAft>
                      </a:pPr>
                      <a:r>
                        <a:rPr lang="en-US" sz="4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 gì?</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26" marR="2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765">
                <a:tc>
                  <a:txBody>
                    <a:bodyPr/>
                    <a:lstStyle/>
                    <a:p>
                      <a:pPr indent="-17780" algn="ctr">
                        <a:lnSpc>
                          <a:spcPct val="130000"/>
                        </a:lnSpc>
                        <a:spcAft>
                          <a:spcPts val="0"/>
                        </a:spcAft>
                      </a:pPr>
                      <a:r>
                        <a:rPr lang="en-US" sz="4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Cốt truyện</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26" marR="2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7780" algn="just">
                        <a:lnSpc>
                          <a:spcPct val="130000"/>
                        </a:lnSpc>
                        <a:spcAft>
                          <a:spcPts val="0"/>
                        </a:spcAft>
                      </a:pPr>
                      <a:r>
                        <a:rPr lang="en-US" sz="4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Gồm một chuỗi các sự kiện mà sự kiện trung tâm là vụ án và hành trình phá án của người điều tra.</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26" marR="2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52550">
                <a:tc>
                  <a:txBody>
                    <a:bodyPr/>
                    <a:lstStyle/>
                    <a:p>
                      <a:pPr indent="-17780" algn="ctr">
                        <a:lnSpc>
                          <a:spcPct val="130000"/>
                        </a:lnSpc>
                        <a:spcAft>
                          <a:spcPts val="0"/>
                        </a:spcAft>
                      </a:pPr>
                      <a:endParaRPr lang="en-US" sz="44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7780" algn="ctr">
                        <a:lnSpc>
                          <a:spcPct val="130000"/>
                        </a:lnSpc>
                        <a:spcAft>
                          <a:spcPts val="0"/>
                        </a:spcAft>
                      </a:pPr>
                      <a:endParaRPr lang="en-US" sz="44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7780" algn="ctr">
                        <a:lnSpc>
                          <a:spcPct val="130000"/>
                        </a:lnSpc>
                        <a:spcAft>
                          <a:spcPts val="0"/>
                        </a:spcAft>
                      </a:pPr>
                      <a:r>
                        <a:rPr lang="en-US" sz="44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 </a:t>
                      </a:r>
                      <a:r>
                        <a:rPr lang="en-US" sz="4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26" marR="2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7780" algn="just">
                        <a:lnSpc>
                          <a:spcPct val="130000"/>
                        </a:lnSpc>
                        <a:spcAft>
                          <a:spcPts val="0"/>
                        </a:spcAft>
                      </a:pPr>
                      <a:r>
                        <a:rPr lang="en-US" sz="4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Gồm </a:t>
                      </a:r>
                      <a:r>
                        <a:rPr lang="vi-VN" sz="4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gồm người điều tra, nạn nhân, nghi phạm, thủ phạm. </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7780" algn="just">
                        <a:lnSpc>
                          <a:spcPct val="130000"/>
                        </a:lnSpc>
                        <a:spcAft>
                          <a:spcPts val="0"/>
                        </a:spcAft>
                      </a:pPr>
                      <a:r>
                        <a:rPr lang="en-US" sz="4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4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hân vật chính là n</a:t>
                      </a:r>
                      <a:r>
                        <a:rPr lang="vi-VN" sz="4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gười điều tra là có tố chất đặc biệt - dũng cảm, ưa mạo hiểm, vốn kiến thức phong phú, trí thông minh vượt trội, tài quan sát và suy luận,... đặc biệt là phẩm chất trung thực, luôn đặt sự thật lên trên hết nhằm bảo vệ lẽ phải và công lí.</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26" marR="2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8163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3" name="Freeform 3"/>
          <p:cNvSpPr/>
          <p:nvPr/>
        </p:nvSpPr>
        <p:spPr>
          <a:xfrm rot="271665" flipH="1">
            <a:off x="-4825357" y="8679234"/>
            <a:ext cx="20314837" cy="5967483"/>
          </a:xfrm>
          <a:custGeom>
            <a:avLst/>
            <a:gdLst/>
            <a:ahLst/>
            <a:cxnLst/>
            <a:rect l="l" t="t" r="r" b="b"/>
            <a:pathLst>
              <a:path w="20314837" h="5967483">
                <a:moveTo>
                  <a:pt x="20314837" y="0"/>
                </a:moveTo>
                <a:lnTo>
                  <a:pt x="0" y="0"/>
                </a:lnTo>
                <a:lnTo>
                  <a:pt x="0" y="5967484"/>
                </a:lnTo>
                <a:lnTo>
                  <a:pt x="20314837" y="5967484"/>
                </a:lnTo>
                <a:lnTo>
                  <a:pt x="20314837" y="0"/>
                </a:lnTo>
                <a:close/>
              </a:path>
            </a:pathLst>
          </a:custGeom>
          <a:blipFill>
            <a:blip r:embed="rId2">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rot="-1787999">
            <a:off x="15785503" y="7468152"/>
            <a:ext cx="815694" cy="1277015"/>
          </a:xfrm>
          <a:custGeom>
            <a:avLst/>
            <a:gdLst/>
            <a:ahLst/>
            <a:cxnLst/>
            <a:rect l="l" t="t" r="r" b="b"/>
            <a:pathLst>
              <a:path w="815694" h="1277015">
                <a:moveTo>
                  <a:pt x="0" y="0"/>
                </a:moveTo>
                <a:lnTo>
                  <a:pt x="815694" y="0"/>
                </a:lnTo>
                <a:lnTo>
                  <a:pt x="815694" y="1277016"/>
                </a:lnTo>
                <a:lnTo>
                  <a:pt x="0" y="127701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5" name="Freeform 5"/>
          <p:cNvSpPr/>
          <p:nvPr/>
        </p:nvSpPr>
        <p:spPr>
          <a:xfrm rot="1007999" flipH="1">
            <a:off x="16830310" y="7257454"/>
            <a:ext cx="983752" cy="1540121"/>
          </a:xfrm>
          <a:custGeom>
            <a:avLst/>
            <a:gdLst/>
            <a:ahLst/>
            <a:cxnLst/>
            <a:rect l="l" t="t" r="r" b="b"/>
            <a:pathLst>
              <a:path w="983752" h="1540121">
                <a:moveTo>
                  <a:pt x="983752" y="0"/>
                </a:moveTo>
                <a:lnTo>
                  <a:pt x="0" y="0"/>
                </a:lnTo>
                <a:lnTo>
                  <a:pt x="0" y="1540120"/>
                </a:lnTo>
                <a:lnTo>
                  <a:pt x="983752" y="1540120"/>
                </a:lnTo>
                <a:lnTo>
                  <a:pt x="983752"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6" name="Freeform 6"/>
          <p:cNvSpPr/>
          <p:nvPr/>
        </p:nvSpPr>
        <p:spPr>
          <a:xfrm flipH="1">
            <a:off x="15363631" y="8103027"/>
            <a:ext cx="4326225" cy="935546"/>
          </a:xfrm>
          <a:custGeom>
            <a:avLst/>
            <a:gdLst/>
            <a:ahLst/>
            <a:cxnLst/>
            <a:rect l="l" t="t" r="r" b="b"/>
            <a:pathLst>
              <a:path w="4326225" h="935546">
                <a:moveTo>
                  <a:pt x="4326226" y="0"/>
                </a:moveTo>
                <a:lnTo>
                  <a:pt x="0" y="0"/>
                </a:lnTo>
                <a:lnTo>
                  <a:pt x="0" y="935546"/>
                </a:lnTo>
                <a:lnTo>
                  <a:pt x="4326226" y="935546"/>
                </a:lnTo>
                <a:lnTo>
                  <a:pt x="4326226"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rot="94779">
            <a:off x="6672275" y="8335178"/>
            <a:ext cx="17382712" cy="3627108"/>
          </a:xfrm>
          <a:custGeom>
            <a:avLst/>
            <a:gdLst/>
            <a:ahLst/>
            <a:cxnLst/>
            <a:rect l="l" t="t" r="r" b="b"/>
            <a:pathLst>
              <a:path w="17382712" h="3627108">
                <a:moveTo>
                  <a:pt x="0" y="0"/>
                </a:moveTo>
                <a:lnTo>
                  <a:pt x="17382713" y="0"/>
                </a:lnTo>
                <a:lnTo>
                  <a:pt x="17382713" y="3627108"/>
                </a:lnTo>
                <a:lnTo>
                  <a:pt x="0" y="3627108"/>
                </a:lnTo>
                <a:lnTo>
                  <a:pt x="0" y="0"/>
                </a:lnTo>
                <a:close/>
              </a:path>
            </a:pathLst>
          </a:custGeom>
          <a:blipFill>
            <a:blip r:embed="rId12">
              <a:extLst>
                <a:ext uri="{96DAC541-7B7A-43D3-8B79-37D633B846F1}">
                  <asvg:svgBlip xmlns="" xmlns:asvg="http://schemas.microsoft.com/office/drawing/2016/SVG/main" r:embed="rId13"/>
                </a:ext>
              </a:extLst>
            </a:blip>
            <a:stretch>
              <a:fillRect b="-40778"/>
            </a:stretch>
          </a:blipFill>
          <a:ln cap="sq">
            <a:noFill/>
            <a:prstDash val="solid"/>
            <a:miter/>
          </a:ln>
        </p:spPr>
      </p:sp>
      <p:sp>
        <p:nvSpPr>
          <p:cNvPr id="8" name="Freeform 8"/>
          <p:cNvSpPr/>
          <p:nvPr/>
        </p:nvSpPr>
        <p:spPr>
          <a:xfrm rot="-316569" flipH="1">
            <a:off x="-583779" y="8493579"/>
            <a:ext cx="10310833" cy="3780210"/>
          </a:xfrm>
          <a:custGeom>
            <a:avLst/>
            <a:gdLst/>
            <a:ahLst/>
            <a:cxnLst/>
            <a:rect l="l" t="t" r="r" b="b"/>
            <a:pathLst>
              <a:path w="10310833" h="3780210">
                <a:moveTo>
                  <a:pt x="10310834" y="0"/>
                </a:moveTo>
                <a:lnTo>
                  <a:pt x="0" y="0"/>
                </a:lnTo>
                <a:lnTo>
                  <a:pt x="0" y="3780210"/>
                </a:lnTo>
                <a:lnTo>
                  <a:pt x="10310834" y="3780210"/>
                </a:lnTo>
                <a:lnTo>
                  <a:pt x="10310834" y="0"/>
                </a:lnTo>
                <a:close/>
              </a:path>
            </a:pathLst>
          </a:custGeom>
          <a:blipFill>
            <a:blip r:embed="rId12">
              <a:extLst>
                <a:ext uri="{96DAC541-7B7A-43D3-8B79-37D633B846F1}">
                  <asvg:svgBlip xmlns="" xmlns:asvg="http://schemas.microsoft.com/office/drawing/2016/SVG/main" r:embed="rId13"/>
                </a:ext>
              </a:extLst>
            </a:blip>
            <a:stretch>
              <a:fillRect r="-75411" b="-40544"/>
            </a:stretch>
          </a:blipFill>
          <a:ln cap="sq">
            <a:noFill/>
            <a:prstDash val="solid"/>
            <a:miter/>
          </a:ln>
        </p:spPr>
      </p:sp>
      <p:sp>
        <p:nvSpPr>
          <p:cNvPr id="22" name="Freeform 22"/>
          <p:cNvSpPr/>
          <p:nvPr/>
        </p:nvSpPr>
        <p:spPr>
          <a:xfrm rot="1787426" flipH="1">
            <a:off x="1671242" y="8321929"/>
            <a:ext cx="1024753" cy="1604310"/>
          </a:xfrm>
          <a:custGeom>
            <a:avLst/>
            <a:gdLst/>
            <a:ahLst/>
            <a:cxnLst/>
            <a:rect l="l" t="t" r="r" b="b"/>
            <a:pathLst>
              <a:path w="1024753" h="1604310">
                <a:moveTo>
                  <a:pt x="1024752" y="0"/>
                </a:moveTo>
                <a:lnTo>
                  <a:pt x="0" y="0"/>
                </a:lnTo>
                <a:lnTo>
                  <a:pt x="0" y="1604310"/>
                </a:lnTo>
                <a:lnTo>
                  <a:pt x="1024752" y="1604310"/>
                </a:lnTo>
                <a:lnTo>
                  <a:pt x="1024752"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23" name="Freeform 23"/>
          <p:cNvSpPr/>
          <p:nvPr/>
        </p:nvSpPr>
        <p:spPr>
          <a:xfrm rot="-1009316">
            <a:off x="501240" y="8297820"/>
            <a:ext cx="1055553" cy="1652528"/>
          </a:xfrm>
          <a:custGeom>
            <a:avLst/>
            <a:gdLst/>
            <a:ahLst/>
            <a:cxnLst/>
            <a:rect l="l" t="t" r="r" b="b"/>
            <a:pathLst>
              <a:path w="1055553" h="1652528">
                <a:moveTo>
                  <a:pt x="0" y="0"/>
                </a:moveTo>
                <a:lnTo>
                  <a:pt x="1055553" y="0"/>
                </a:lnTo>
                <a:lnTo>
                  <a:pt x="1055553" y="1652529"/>
                </a:lnTo>
                <a:lnTo>
                  <a:pt x="0" y="165252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24" name="Freeform 24"/>
          <p:cNvSpPr/>
          <p:nvPr/>
        </p:nvSpPr>
        <p:spPr>
          <a:xfrm rot="442777">
            <a:off x="-1508421" y="9072701"/>
            <a:ext cx="7055634" cy="1525781"/>
          </a:xfrm>
          <a:custGeom>
            <a:avLst/>
            <a:gdLst/>
            <a:ahLst/>
            <a:cxnLst/>
            <a:rect l="l" t="t" r="r" b="b"/>
            <a:pathLst>
              <a:path w="7055634" h="1525781">
                <a:moveTo>
                  <a:pt x="0" y="0"/>
                </a:moveTo>
                <a:lnTo>
                  <a:pt x="7055633" y="0"/>
                </a:lnTo>
                <a:lnTo>
                  <a:pt x="7055633" y="1525780"/>
                </a:lnTo>
                <a:lnTo>
                  <a:pt x="0" y="152578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3" name="Freeform 33"/>
          <p:cNvSpPr/>
          <p:nvPr/>
        </p:nvSpPr>
        <p:spPr>
          <a:xfrm flipH="1">
            <a:off x="16628732" y="5294960"/>
            <a:ext cx="2183260" cy="903324"/>
          </a:xfrm>
          <a:custGeom>
            <a:avLst/>
            <a:gdLst/>
            <a:ahLst/>
            <a:cxnLst/>
            <a:rect l="l" t="t" r="r" b="b"/>
            <a:pathLst>
              <a:path w="2183260" h="903324">
                <a:moveTo>
                  <a:pt x="2183260" y="0"/>
                </a:moveTo>
                <a:lnTo>
                  <a:pt x="0" y="0"/>
                </a:lnTo>
                <a:lnTo>
                  <a:pt x="0" y="903324"/>
                </a:lnTo>
                <a:lnTo>
                  <a:pt x="2183260" y="903324"/>
                </a:lnTo>
                <a:lnTo>
                  <a:pt x="2183260" y="0"/>
                </a:lnTo>
                <a:close/>
              </a:path>
            </a:pathLst>
          </a:custGeom>
          <a:blipFill>
            <a:blip r:embed="rId14">
              <a:extLst>
                <a:ext uri="{96DAC541-7B7A-43D3-8B79-37D633B846F1}">
                  <asvg:svgBlip xmlns="" xmlns:asvg="http://schemas.microsoft.com/office/drawing/2016/SVG/main" r:embed="rId21"/>
                </a:ext>
              </a:extLst>
            </a:blip>
            <a:stretch>
              <a:fillRect/>
            </a:stretch>
          </a:blipFill>
          <a:ln cap="sq">
            <a:noFill/>
            <a:prstDash val="solid"/>
            <a:miter/>
          </a:ln>
        </p:spPr>
      </p:sp>
      <p:sp>
        <p:nvSpPr>
          <p:cNvPr id="36" name="Freeform 36"/>
          <p:cNvSpPr/>
          <p:nvPr/>
        </p:nvSpPr>
        <p:spPr>
          <a:xfrm>
            <a:off x="12392114" y="9331215"/>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p:spPr>
      </p:sp>
      <p:sp>
        <p:nvSpPr>
          <p:cNvPr id="37" name="Freeform 37"/>
          <p:cNvSpPr/>
          <p:nvPr/>
        </p:nvSpPr>
        <p:spPr>
          <a:xfrm>
            <a:off x="5888071" y="9384555"/>
            <a:ext cx="1076001" cy="504376"/>
          </a:xfrm>
          <a:custGeom>
            <a:avLst/>
            <a:gdLst/>
            <a:ahLst/>
            <a:cxnLst/>
            <a:rect l="l" t="t" r="r" b="b"/>
            <a:pathLst>
              <a:path w="1076001" h="504376">
                <a:moveTo>
                  <a:pt x="0" y="0"/>
                </a:moveTo>
                <a:lnTo>
                  <a:pt x="1076001" y="0"/>
                </a:lnTo>
                <a:lnTo>
                  <a:pt x="1076001" y="504376"/>
                </a:lnTo>
                <a:lnTo>
                  <a:pt x="0" y="504376"/>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a:ln cap="sq">
            <a:noFill/>
            <a:prstDash val="solid"/>
            <a:miter/>
          </a:ln>
        </p:spPr>
      </p:sp>
      <p:sp>
        <p:nvSpPr>
          <p:cNvPr id="38" name="Freeform 38"/>
          <p:cNvSpPr/>
          <p:nvPr/>
        </p:nvSpPr>
        <p:spPr>
          <a:xfrm flipH="1">
            <a:off x="15224033" y="-834834"/>
            <a:ext cx="4465823" cy="3907595"/>
          </a:xfrm>
          <a:custGeom>
            <a:avLst/>
            <a:gdLst/>
            <a:ahLst/>
            <a:cxnLst/>
            <a:rect l="l" t="t" r="r" b="b"/>
            <a:pathLst>
              <a:path w="4465823" h="3907595">
                <a:moveTo>
                  <a:pt x="4465823" y="0"/>
                </a:moveTo>
                <a:lnTo>
                  <a:pt x="0" y="0"/>
                </a:lnTo>
                <a:lnTo>
                  <a:pt x="0" y="3907596"/>
                </a:lnTo>
                <a:lnTo>
                  <a:pt x="4465823" y="3907596"/>
                </a:lnTo>
                <a:lnTo>
                  <a:pt x="4465823" y="0"/>
                </a:lnTo>
                <a:close/>
              </a:path>
            </a:pathLst>
          </a:custGeom>
          <a:blipFill>
            <a:blip r:embed="rId26">
              <a:extLst>
                <a:ext uri="{96DAC541-7B7A-43D3-8B79-37D633B846F1}">
                  <asvg:svgBlip xmlns="" xmlns:asvg="http://schemas.microsoft.com/office/drawing/2016/SVG/main" r:embed="rId27"/>
                </a:ext>
              </a:extLst>
            </a:blip>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1545218693"/>
              </p:ext>
            </p:extLst>
          </p:nvPr>
        </p:nvGraphicFramePr>
        <p:xfrm>
          <a:off x="352716" y="435926"/>
          <a:ext cx="14233989" cy="7924800"/>
        </p:xfrm>
        <a:graphic>
          <a:graphicData uri="http://schemas.openxmlformats.org/drawingml/2006/table">
            <a:tbl>
              <a:tblPr firstRow="1" firstCol="1" bandRow="1">
                <a:effectLst>
                  <a:outerShdw blurRad="50800" dist="38100" algn="l" rotWithShape="0">
                    <a:prstClr val="black">
                      <a:alpha val="40000"/>
                    </a:prstClr>
                  </a:outerShdw>
                </a:effectLst>
              </a:tblPr>
              <a:tblGrid>
                <a:gridCol w="2499189"/>
                <a:gridCol w="11734800"/>
              </a:tblGrid>
              <a:tr h="105255">
                <a:tc>
                  <a:txBody>
                    <a:bodyPr/>
                    <a:lstStyle/>
                    <a:p>
                      <a:pPr indent="-17780" algn="ctr">
                        <a:lnSpc>
                          <a:spcPct val="130000"/>
                        </a:lnSpc>
                        <a:spcAft>
                          <a:spcPts val="0"/>
                        </a:spcAft>
                      </a:pPr>
                      <a:r>
                        <a:rPr lang="en-US"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26" marR="2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7780" algn="ctr">
                        <a:lnSpc>
                          <a:spcPct val="130000"/>
                        </a:lnSpc>
                        <a:spcAft>
                          <a:spcPts val="0"/>
                        </a:spcAft>
                      </a:pPr>
                      <a:r>
                        <a:rPr lang="en-US"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 gì?</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26" marR="2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6785">
                <a:tc>
                  <a:txBody>
                    <a:bodyPr/>
                    <a:lstStyle/>
                    <a:p>
                      <a:pPr indent="-17780" algn="ctr">
                        <a:lnSpc>
                          <a:spcPct val="130000"/>
                        </a:lnSpc>
                        <a:spcAft>
                          <a:spcPts val="0"/>
                        </a:spcAft>
                      </a:pPr>
                      <a:r>
                        <a:rPr lang="en-US"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 tiết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26" marR="2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7780" algn="just">
                        <a:lnSpc>
                          <a:spcPct val="130000"/>
                        </a:lnSpc>
                        <a:spcAft>
                          <a:spcPts val="0"/>
                        </a:spcAft>
                      </a:pP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Có những chi tiết thể hiện sự bí ẩn, li kì của vụ án và những bất ngờ của cuộc điều tra.</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7780" algn="just">
                        <a:lnSpc>
                          <a:spcPct val="130000"/>
                        </a:lnSpc>
                        <a:spcAft>
                          <a:spcPts val="0"/>
                        </a:spcAft>
                      </a:pP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chi tiết này thường có dấu hiệu của bằng chứng hoặc manh mối quan trọng trong quá trình điều tra.</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26" marR="2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6785">
                <a:tc>
                  <a:txBody>
                    <a:bodyPr/>
                    <a:lstStyle/>
                    <a:p>
                      <a:pPr indent="-17780" algn="ctr">
                        <a:lnSpc>
                          <a:spcPct val="130000"/>
                        </a:lnSpc>
                        <a:spcAft>
                          <a:spcPts val="0"/>
                        </a:spcAft>
                      </a:pPr>
                      <a:r>
                        <a:rPr lang="en-US"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Ngôi kể</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26" marR="2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7780" algn="just">
                        <a:lnSpc>
                          <a:spcPct val="130000"/>
                        </a:lnSpc>
                        <a:spcAft>
                          <a:spcPts val="0"/>
                        </a:spcAft>
                      </a:pP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Ngôi thứ nhất hoặc ngôi thứ ba</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7780" algn="just">
                        <a:lnSpc>
                          <a:spcPct val="130000"/>
                        </a:lnSpc>
                        <a:spcAft>
                          <a:spcPts val="0"/>
                        </a:spcAft>
                      </a:pP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Ngôi kể thứ nhất: kể lại qua lời của người điều tra hoặc một nhân vật chứng kiến toàn bộ quá trình giải mã vụ án </a:t>
                      </a: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 câu chuyện trở nên chân thực, đáng tin cậy, bất ngờ và kịch tính.</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026" marR="280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2987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249455">
            <a:off x="-2242183" y="4778316"/>
            <a:ext cx="14294644" cy="2982746"/>
          </a:xfrm>
          <a:custGeom>
            <a:avLst/>
            <a:gdLst/>
            <a:ahLst/>
            <a:cxnLst/>
            <a:rect l="l" t="t" r="r" b="b"/>
            <a:pathLst>
              <a:path w="14294644" h="2982746">
                <a:moveTo>
                  <a:pt x="0" y="0"/>
                </a:moveTo>
                <a:lnTo>
                  <a:pt x="14294644" y="0"/>
                </a:lnTo>
                <a:lnTo>
                  <a:pt x="14294644" y="2982745"/>
                </a:lnTo>
                <a:lnTo>
                  <a:pt x="0" y="2982745"/>
                </a:lnTo>
                <a:lnTo>
                  <a:pt x="0" y="0"/>
                </a:lnTo>
                <a:close/>
              </a:path>
            </a:pathLst>
          </a:custGeom>
          <a:blipFill>
            <a:blip r:embed="rId2">
              <a:extLst>
                <a:ext uri="{96DAC541-7B7A-43D3-8B79-37D633B846F1}">
                  <asvg:svgBlip xmlns="" xmlns:asvg="http://schemas.microsoft.com/office/drawing/2016/SVG/main" r:embed="rId3"/>
                </a:ext>
              </a:extLst>
            </a:blip>
            <a:stretch>
              <a:fillRect b="-40778"/>
            </a:stretch>
          </a:blipFill>
          <a:ln cap="sq">
            <a:noFill/>
            <a:prstDash val="solid"/>
            <a:miter/>
          </a:ln>
        </p:spPr>
      </p:sp>
      <p:sp>
        <p:nvSpPr>
          <p:cNvPr id="3" name="Freeform 3"/>
          <p:cNvSpPr/>
          <p:nvPr/>
        </p:nvSpPr>
        <p:spPr>
          <a:xfrm flipH="1">
            <a:off x="14631583" y="1028700"/>
            <a:ext cx="4299036" cy="4825859"/>
          </a:xfrm>
          <a:custGeom>
            <a:avLst/>
            <a:gdLst/>
            <a:ahLst/>
            <a:cxnLst/>
            <a:rect l="l" t="t" r="r" b="b"/>
            <a:pathLst>
              <a:path w="4299036" h="4825859">
                <a:moveTo>
                  <a:pt x="4299035" y="0"/>
                </a:moveTo>
                <a:lnTo>
                  <a:pt x="0" y="0"/>
                </a:lnTo>
                <a:lnTo>
                  <a:pt x="0" y="4825859"/>
                </a:lnTo>
                <a:lnTo>
                  <a:pt x="4299035" y="4825859"/>
                </a:lnTo>
                <a:lnTo>
                  <a:pt x="4299035"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rot="-220468" flipH="1">
            <a:off x="7040116" y="4883231"/>
            <a:ext cx="14906065" cy="3110326"/>
          </a:xfrm>
          <a:custGeom>
            <a:avLst/>
            <a:gdLst/>
            <a:ahLst/>
            <a:cxnLst/>
            <a:rect l="l" t="t" r="r" b="b"/>
            <a:pathLst>
              <a:path w="14906065" h="3110326">
                <a:moveTo>
                  <a:pt x="14906065" y="0"/>
                </a:moveTo>
                <a:lnTo>
                  <a:pt x="0" y="0"/>
                </a:lnTo>
                <a:lnTo>
                  <a:pt x="0" y="3110325"/>
                </a:lnTo>
                <a:lnTo>
                  <a:pt x="14906065" y="3110325"/>
                </a:lnTo>
                <a:lnTo>
                  <a:pt x="14906065" y="0"/>
                </a:lnTo>
                <a:close/>
              </a:path>
            </a:pathLst>
          </a:custGeom>
          <a:blipFill>
            <a:blip r:embed="rId2">
              <a:extLst>
                <a:ext uri="{96DAC541-7B7A-43D3-8B79-37D633B846F1}">
                  <asvg:svgBlip xmlns="" xmlns:asvg="http://schemas.microsoft.com/office/drawing/2016/SVG/main" r:embed="rId3"/>
                </a:ext>
              </a:extLst>
            </a:blip>
            <a:stretch>
              <a:fillRect b="-40778"/>
            </a:stretch>
          </a:blipFill>
          <a:ln cap="sq">
            <a:noFill/>
            <a:prstDash val="solid"/>
            <a:miter/>
          </a:ln>
        </p:spPr>
      </p:sp>
      <p:grpSp>
        <p:nvGrpSpPr>
          <p:cNvPr id="5" name="Group 5"/>
          <p:cNvGrpSpPr/>
          <p:nvPr/>
        </p:nvGrpSpPr>
        <p:grpSpPr>
          <a:xfrm>
            <a:off x="-244229" y="6803920"/>
            <a:ext cx="19174847" cy="4743729"/>
            <a:chOff x="0" y="0"/>
            <a:chExt cx="5050166" cy="1249377"/>
          </a:xfrm>
        </p:grpSpPr>
        <p:sp>
          <p:nvSpPr>
            <p:cNvPr id="6" name="Freeform 6"/>
            <p:cNvSpPr/>
            <p:nvPr/>
          </p:nvSpPr>
          <p:spPr>
            <a:xfrm>
              <a:off x="0" y="0"/>
              <a:ext cx="5050166" cy="1249377"/>
            </a:xfrm>
            <a:custGeom>
              <a:avLst/>
              <a:gdLst/>
              <a:ahLst/>
              <a:cxnLst/>
              <a:rect l="l" t="t" r="r" b="b"/>
              <a:pathLst>
                <a:path w="5050166" h="1249377">
                  <a:moveTo>
                    <a:pt x="0" y="0"/>
                  </a:moveTo>
                  <a:lnTo>
                    <a:pt x="5050166" y="0"/>
                  </a:lnTo>
                  <a:lnTo>
                    <a:pt x="5050166" y="1249377"/>
                  </a:lnTo>
                  <a:lnTo>
                    <a:pt x="0" y="1249377"/>
                  </a:lnTo>
                  <a:close/>
                </a:path>
              </a:pathLst>
            </a:custGeom>
            <a:solidFill>
              <a:srgbClr val="34674D"/>
            </a:solidFill>
          </p:spPr>
        </p:sp>
        <p:sp>
          <p:nvSpPr>
            <p:cNvPr id="7" name="TextBox 7"/>
            <p:cNvSpPr txBox="1"/>
            <p:nvPr/>
          </p:nvSpPr>
          <p:spPr>
            <a:xfrm>
              <a:off x="0" y="-28575"/>
              <a:ext cx="5050166" cy="1277952"/>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8" name="Freeform 8"/>
          <p:cNvSpPr/>
          <p:nvPr/>
        </p:nvSpPr>
        <p:spPr>
          <a:xfrm>
            <a:off x="7772783" y="1028700"/>
            <a:ext cx="1184956" cy="455887"/>
          </a:xfrm>
          <a:custGeom>
            <a:avLst/>
            <a:gdLst/>
            <a:ahLst/>
            <a:cxnLst/>
            <a:rect l="l" t="t" r="r" b="b"/>
            <a:pathLst>
              <a:path w="1184956" h="455887">
                <a:moveTo>
                  <a:pt x="0" y="0"/>
                </a:moveTo>
                <a:lnTo>
                  <a:pt x="1184956" y="0"/>
                </a:lnTo>
                <a:lnTo>
                  <a:pt x="1184956" y="455887"/>
                </a:lnTo>
                <a:lnTo>
                  <a:pt x="0" y="455887"/>
                </a:lnTo>
                <a:lnTo>
                  <a:pt x="0" y="0"/>
                </a:lnTo>
                <a:close/>
              </a:path>
            </a:pathLst>
          </a:custGeom>
          <a:blipFill>
            <a:blip r:embed="rId6">
              <a:extLst>
                <a:ext uri="{96DAC541-7B7A-43D3-8B79-37D633B846F1}">
                  <asvg:svgBlip xmlns="" xmlns:asvg="http://schemas.microsoft.com/office/drawing/2016/SVG/main" r:embed="rId7"/>
                </a:ext>
              </a:extLst>
            </a:blip>
            <a:stretch>
              <a:fillRect t="-38654"/>
            </a:stretch>
          </a:blipFill>
        </p:spPr>
      </p:sp>
      <p:grpSp>
        <p:nvGrpSpPr>
          <p:cNvPr id="9" name="Group 9"/>
          <p:cNvGrpSpPr/>
          <p:nvPr/>
        </p:nvGrpSpPr>
        <p:grpSpPr>
          <a:xfrm>
            <a:off x="1058822" y="2193803"/>
            <a:ext cx="7898918" cy="7195546"/>
            <a:chOff x="0" y="0"/>
            <a:chExt cx="2129430" cy="1410845"/>
          </a:xfrm>
        </p:grpSpPr>
        <p:sp>
          <p:nvSpPr>
            <p:cNvPr id="10" name="Freeform 10"/>
            <p:cNvSpPr/>
            <p:nvPr/>
          </p:nvSpPr>
          <p:spPr>
            <a:xfrm>
              <a:off x="0" y="0"/>
              <a:ext cx="2129430" cy="1410845"/>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sp>
        <p:sp>
          <p:nvSpPr>
            <p:cNvPr id="11" name="TextBox 11"/>
            <p:cNvSpPr txBox="1"/>
            <p:nvPr/>
          </p:nvSpPr>
          <p:spPr>
            <a:xfrm>
              <a:off x="0" y="-28575"/>
              <a:ext cx="2129430" cy="1439420"/>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15" name="Freeform 15"/>
          <p:cNvSpPr/>
          <p:nvPr/>
        </p:nvSpPr>
        <p:spPr>
          <a:xfrm flipH="1">
            <a:off x="11959732" y="701798"/>
            <a:ext cx="1973613" cy="816582"/>
          </a:xfrm>
          <a:custGeom>
            <a:avLst/>
            <a:gdLst/>
            <a:ahLst/>
            <a:cxnLst/>
            <a:rect l="l" t="t" r="r" b="b"/>
            <a:pathLst>
              <a:path w="1973613" h="816582">
                <a:moveTo>
                  <a:pt x="1973613" y="0"/>
                </a:moveTo>
                <a:lnTo>
                  <a:pt x="0" y="0"/>
                </a:lnTo>
                <a:lnTo>
                  <a:pt x="0" y="816582"/>
                </a:lnTo>
                <a:lnTo>
                  <a:pt x="1973613" y="816582"/>
                </a:lnTo>
                <a:lnTo>
                  <a:pt x="1973613" y="0"/>
                </a:lnTo>
                <a:close/>
              </a:path>
            </a:pathLst>
          </a:custGeom>
          <a:blipFill>
            <a:blip r:embed="rId8">
              <a:extLst>
                <a:ext uri="{96DAC541-7B7A-43D3-8B79-37D633B846F1}">
                  <asvg:svgBlip xmlns="" xmlns:asvg="http://schemas.microsoft.com/office/drawing/2016/SVG/main" r:embed="rId12"/>
                </a:ext>
              </a:extLst>
            </a:blip>
            <a:stretch>
              <a:fillRect/>
            </a:stretch>
          </a:blipFill>
          <a:ln cap="sq">
            <a:noFill/>
            <a:prstDash val="solid"/>
            <a:miter/>
          </a:ln>
        </p:spPr>
      </p:sp>
      <p:sp>
        <p:nvSpPr>
          <p:cNvPr id="16" name="Freeform 16"/>
          <p:cNvSpPr/>
          <p:nvPr/>
        </p:nvSpPr>
        <p:spPr>
          <a:xfrm rot="289648">
            <a:off x="811203" y="9017396"/>
            <a:ext cx="836146" cy="1309035"/>
          </a:xfrm>
          <a:custGeom>
            <a:avLst/>
            <a:gdLst/>
            <a:ahLst/>
            <a:cxnLst/>
            <a:rect l="l" t="t" r="r" b="b"/>
            <a:pathLst>
              <a:path w="836146" h="1309035">
                <a:moveTo>
                  <a:pt x="0" y="0"/>
                </a:moveTo>
                <a:lnTo>
                  <a:pt x="836146" y="0"/>
                </a:lnTo>
                <a:lnTo>
                  <a:pt x="836146" y="1309035"/>
                </a:lnTo>
                <a:lnTo>
                  <a:pt x="0" y="130903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7" name="Freeform 17"/>
          <p:cNvSpPr/>
          <p:nvPr/>
        </p:nvSpPr>
        <p:spPr>
          <a:xfrm rot="610506">
            <a:off x="78366" y="9201562"/>
            <a:ext cx="600874" cy="940702"/>
          </a:xfrm>
          <a:custGeom>
            <a:avLst/>
            <a:gdLst/>
            <a:ahLst/>
            <a:cxnLst/>
            <a:rect l="l" t="t" r="r" b="b"/>
            <a:pathLst>
              <a:path w="600874" h="940702">
                <a:moveTo>
                  <a:pt x="0" y="0"/>
                </a:moveTo>
                <a:lnTo>
                  <a:pt x="600873" y="0"/>
                </a:lnTo>
                <a:lnTo>
                  <a:pt x="600873" y="940702"/>
                </a:lnTo>
                <a:lnTo>
                  <a:pt x="0" y="94070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8" name="Freeform 18"/>
          <p:cNvSpPr/>
          <p:nvPr/>
        </p:nvSpPr>
        <p:spPr>
          <a:xfrm>
            <a:off x="-1174498" y="9813652"/>
            <a:ext cx="3180272" cy="687734"/>
          </a:xfrm>
          <a:custGeom>
            <a:avLst/>
            <a:gdLst/>
            <a:ahLst/>
            <a:cxnLst/>
            <a:rect l="l" t="t" r="r" b="b"/>
            <a:pathLst>
              <a:path w="3180272" h="687734">
                <a:moveTo>
                  <a:pt x="0" y="0"/>
                </a:moveTo>
                <a:lnTo>
                  <a:pt x="3180272" y="0"/>
                </a:lnTo>
                <a:lnTo>
                  <a:pt x="3180272" y="687734"/>
                </a:lnTo>
                <a:lnTo>
                  <a:pt x="0" y="68773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rot="-669843" flipH="1">
            <a:off x="16525725" y="9064910"/>
            <a:ext cx="836146" cy="1309035"/>
          </a:xfrm>
          <a:custGeom>
            <a:avLst/>
            <a:gdLst/>
            <a:ahLst/>
            <a:cxnLst/>
            <a:rect l="l" t="t" r="r" b="b"/>
            <a:pathLst>
              <a:path w="836146" h="1309035">
                <a:moveTo>
                  <a:pt x="836146" y="0"/>
                </a:moveTo>
                <a:lnTo>
                  <a:pt x="0" y="0"/>
                </a:lnTo>
                <a:lnTo>
                  <a:pt x="0" y="1309035"/>
                </a:lnTo>
                <a:lnTo>
                  <a:pt x="836146" y="1309035"/>
                </a:lnTo>
                <a:lnTo>
                  <a:pt x="836146"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0" name="Freeform 20"/>
          <p:cNvSpPr/>
          <p:nvPr/>
        </p:nvSpPr>
        <p:spPr>
          <a:xfrm rot="-182195" flipH="1">
            <a:off x="17429439" y="9089227"/>
            <a:ext cx="600874" cy="940702"/>
          </a:xfrm>
          <a:custGeom>
            <a:avLst/>
            <a:gdLst/>
            <a:ahLst/>
            <a:cxnLst/>
            <a:rect l="l" t="t" r="r" b="b"/>
            <a:pathLst>
              <a:path w="600874" h="940702">
                <a:moveTo>
                  <a:pt x="600874" y="0"/>
                </a:moveTo>
                <a:lnTo>
                  <a:pt x="0" y="0"/>
                </a:lnTo>
                <a:lnTo>
                  <a:pt x="0" y="940702"/>
                </a:lnTo>
                <a:lnTo>
                  <a:pt x="600874" y="940702"/>
                </a:lnTo>
                <a:lnTo>
                  <a:pt x="600874"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1" name="Freeform 21"/>
          <p:cNvSpPr/>
          <p:nvPr/>
        </p:nvSpPr>
        <p:spPr>
          <a:xfrm rot="-376814" flipH="1">
            <a:off x="15989289" y="9729270"/>
            <a:ext cx="3335909" cy="721390"/>
          </a:xfrm>
          <a:custGeom>
            <a:avLst/>
            <a:gdLst/>
            <a:ahLst/>
            <a:cxnLst/>
            <a:rect l="l" t="t" r="r" b="b"/>
            <a:pathLst>
              <a:path w="3335909" h="721390">
                <a:moveTo>
                  <a:pt x="3335908" y="0"/>
                </a:moveTo>
                <a:lnTo>
                  <a:pt x="0" y="0"/>
                </a:lnTo>
                <a:lnTo>
                  <a:pt x="0" y="721390"/>
                </a:lnTo>
                <a:lnTo>
                  <a:pt x="3335908" y="721390"/>
                </a:lnTo>
                <a:lnTo>
                  <a:pt x="3335908"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22" name="Freeform 22"/>
          <p:cNvSpPr/>
          <p:nvPr/>
        </p:nvSpPr>
        <p:spPr>
          <a:xfrm>
            <a:off x="16679869" y="6438394"/>
            <a:ext cx="527859" cy="316055"/>
          </a:xfrm>
          <a:custGeom>
            <a:avLst/>
            <a:gdLst/>
            <a:ahLst/>
            <a:cxnLst/>
            <a:rect l="l" t="t" r="r" b="b"/>
            <a:pathLst>
              <a:path w="527859" h="316055">
                <a:moveTo>
                  <a:pt x="0" y="0"/>
                </a:moveTo>
                <a:lnTo>
                  <a:pt x="527859" y="0"/>
                </a:lnTo>
                <a:lnTo>
                  <a:pt x="527859" y="316055"/>
                </a:lnTo>
                <a:lnTo>
                  <a:pt x="0" y="316055"/>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a:ln cap="sq">
            <a:noFill/>
            <a:prstDash val="solid"/>
            <a:miter/>
          </a:ln>
        </p:spPr>
      </p:sp>
      <p:sp>
        <p:nvSpPr>
          <p:cNvPr id="24" name="TextBox 24"/>
          <p:cNvSpPr txBox="1"/>
          <p:nvPr/>
        </p:nvSpPr>
        <p:spPr>
          <a:xfrm>
            <a:off x="1825314" y="264699"/>
            <a:ext cx="8085179" cy="1231106"/>
          </a:xfrm>
          <a:prstGeom prst="rect">
            <a:avLst/>
          </a:prstGeom>
        </p:spPr>
        <p:txBody>
          <a:bodyPr lIns="0" tIns="0" rIns="0" bIns="0" rtlCol="0" anchor="t">
            <a:spAutoFit/>
          </a:bodyPr>
          <a:lstStyle/>
          <a:p>
            <a:r>
              <a:rPr lang="vi-VN" sz="8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2. Đọc văn bản</a:t>
            </a:r>
            <a:endParaRPr lang="en-GB" sz="8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63004" y="2325452"/>
            <a:ext cx="7499996" cy="6830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Freeform 6"/>
          <p:cNvSpPr/>
          <p:nvPr/>
        </p:nvSpPr>
        <p:spPr>
          <a:xfrm>
            <a:off x="9888008" y="693678"/>
            <a:ext cx="5372100" cy="8093559"/>
          </a:xfrm>
          <a:custGeom>
            <a:avLst/>
            <a:gdLst/>
            <a:ahLst/>
            <a:cxnLst/>
            <a:rect l="l" t="t" r="r" b="b"/>
            <a:pathLst>
              <a:path w="5372100" h="8093559">
                <a:moveTo>
                  <a:pt x="0" y="0"/>
                </a:moveTo>
                <a:lnTo>
                  <a:pt x="5372100" y="0"/>
                </a:lnTo>
                <a:lnTo>
                  <a:pt x="5372100" y="8093560"/>
                </a:lnTo>
                <a:lnTo>
                  <a:pt x="0" y="8093560"/>
                </a:lnTo>
                <a:lnTo>
                  <a:pt x="0" y="0"/>
                </a:lnTo>
                <a:close/>
              </a:path>
            </a:pathLst>
          </a:custGeom>
          <a:blipFill>
            <a:blip r:embed="rId20">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122200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3" name="Freeform 3"/>
          <p:cNvSpPr/>
          <p:nvPr/>
        </p:nvSpPr>
        <p:spPr>
          <a:xfrm>
            <a:off x="249826" y="4056034"/>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4" name="Freeform 4"/>
          <p:cNvSpPr/>
          <p:nvPr/>
        </p:nvSpPr>
        <p:spPr>
          <a:xfrm>
            <a:off x="2270044" y="5336513"/>
            <a:ext cx="2659823" cy="4115781"/>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10">
                <a:extLst>
                  <a:ext uri="{96DAC541-7B7A-43D3-8B79-37D633B846F1}">
                    <asvg:svgBlip xmlns="" xmlns:asvg="http://schemas.microsoft.com/office/drawing/2016/SVG/main" r:embed="rId11"/>
                  </a:ext>
                </a:extLst>
              </a:blip>
              <a:stretch>
                <a:fillRect b="-40778"/>
              </a:stretch>
            </a:blipFill>
            <a:ln cap="sq">
              <a:noFill/>
              <a:prstDash val="solid"/>
              <a:miter/>
            </a:ln>
          </p:spPr>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10">
                <a:extLst>
                  <a:ext uri="{96DAC541-7B7A-43D3-8B79-37D633B846F1}">
                    <asvg:svgBlip xmlns="" xmlns:asvg="http://schemas.microsoft.com/office/drawing/2016/SVG/main" r:embed="rId11"/>
                  </a:ext>
                </a:extLst>
              </a:blip>
              <a:stretch>
                <a:fillRect b="-40778"/>
              </a:stretch>
            </a:blipFill>
            <a:ln cap="sq">
              <a:noFill/>
              <a:prstDash val="solid"/>
              <a:miter/>
            </a:ln>
          </p:spPr>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1" name="Freeform 11"/>
          <p:cNvSpPr/>
          <p:nvPr/>
        </p:nvSpPr>
        <p:spPr>
          <a:xfrm flipH="1">
            <a:off x="737755" y="870518"/>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2" name="Freeform 12"/>
          <p:cNvSpPr/>
          <p:nvPr/>
        </p:nvSpPr>
        <p:spPr>
          <a:xfrm rot="-854579">
            <a:off x="2804936" y="243104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grpSp>
        <p:nvGrpSpPr>
          <p:cNvPr id="14" name="Group 14"/>
          <p:cNvGrpSpPr/>
          <p:nvPr/>
        </p:nvGrpSpPr>
        <p:grpSpPr>
          <a:xfrm>
            <a:off x="4038600" y="3086100"/>
            <a:ext cx="12228155" cy="6993489"/>
            <a:chOff x="0" y="-215436"/>
            <a:chExt cx="2668170" cy="1123197"/>
          </a:xfrm>
        </p:grpSpPr>
        <p:sp>
          <p:nvSpPr>
            <p:cNvPr id="15" name="Freeform 15"/>
            <p:cNvSpPr/>
            <p:nvPr/>
          </p:nvSpPr>
          <p:spPr>
            <a:xfrm>
              <a:off x="0" y="-215436"/>
              <a:ext cx="2668170" cy="1123197"/>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9" name="Freeform 19"/>
          <p:cNvSpPr/>
          <p:nvPr/>
        </p:nvSpPr>
        <p:spPr>
          <a:xfrm rot="10706020" flipH="1" flipV="1">
            <a:off x="1060245" y="9584574"/>
            <a:ext cx="619927" cy="311219"/>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1" name="Freeform 21"/>
          <p:cNvSpPr/>
          <p:nvPr/>
        </p:nvSpPr>
        <p:spPr>
          <a:xfrm rot="344361">
            <a:off x="15939773" y="-57052"/>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3" name="TextBox 23"/>
          <p:cNvSpPr txBox="1"/>
          <p:nvPr/>
        </p:nvSpPr>
        <p:spPr>
          <a:xfrm>
            <a:off x="3867840" y="337154"/>
            <a:ext cx="13320200" cy="830997"/>
          </a:xfrm>
          <a:prstGeom prst="rect">
            <a:avLst/>
          </a:prstGeom>
        </p:spPr>
        <p:txBody>
          <a:bodyPr wrap="square" lIns="0" tIns="0" rIns="0" bIns="0" rtlCol="0" anchor="t">
            <a:spAutoFit/>
          </a:bodyPr>
          <a:lstStyle/>
          <a:p>
            <a:r>
              <a:rPr lang="vi-VN" sz="5400" b="1">
                <a:latin typeface="Times New Roman" panose="02020603050405020304" pitchFamily="18" charset="0"/>
                <a:cs typeface="Times New Roman" panose="02020603050405020304" pitchFamily="18" charset="0"/>
              </a:rPr>
              <a:t>3. T</a:t>
            </a:r>
            <a:r>
              <a:rPr lang="nl-NL" sz="5400" b="1">
                <a:latin typeface="Times New Roman" panose="02020603050405020304" pitchFamily="18" charset="0"/>
                <a:cs typeface="Times New Roman" panose="02020603050405020304" pitchFamily="18" charset="0"/>
              </a:rPr>
              <a:t>ìm hiểu về t</a:t>
            </a:r>
            <a:r>
              <a:rPr lang="vi-VN" sz="5400" b="1">
                <a:latin typeface="Times New Roman" panose="02020603050405020304" pitchFamily="18" charset="0"/>
                <a:cs typeface="Times New Roman" panose="02020603050405020304" pitchFamily="18" charset="0"/>
              </a:rPr>
              <a:t>ác giả A-thơ Cô-nan Đoi-lơ</a:t>
            </a:r>
            <a:endParaRPr lang="en-GB" sz="5400">
              <a:latin typeface="Times New Roman" panose="02020603050405020304" pitchFamily="18" charset="0"/>
              <a:cs typeface="Times New Roman" panose="02020603050405020304" pitchFamily="18" charset="0"/>
            </a:endParaRPr>
          </a:p>
        </p:txBody>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7" name="Rectangle 26"/>
          <p:cNvSpPr/>
          <p:nvPr/>
        </p:nvSpPr>
        <p:spPr>
          <a:xfrm>
            <a:off x="3853363" y="1328578"/>
            <a:ext cx="13459130" cy="1446550"/>
          </a:xfrm>
          <a:prstGeom prst="rect">
            <a:avLst/>
          </a:prstGeom>
        </p:spPr>
        <p:txBody>
          <a:bodyPr wrap="square">
            <a:spAutoFit/>
          </a:bodyPr>
          <a:lstStyle/>
          <a:p>
            <a:pPr>
              <a:spcAft>
                <a:spcPts val="0"/>
              </a:spcAft>
            </a:pPr>
            <a:r>
              <a:rPr lang="en-US" sz="44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X</a:t>
            </a:r>
            <a:r>
              <a:rPr lang="en-US" sz="440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em </a:t>
            </a:r>
            <a:r>
              <a:rPr lang="en-US" sz="44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video về tác giả </a:t>
            </a:r>
            <a:r>
              <a:rPr lang="vi-VN" sz="440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 trả lời câu hỏi:</a:t>
            </a:r>
            <a:r>
              <a:rPr lang="pt-BR" sz="4400" smtClean="0">
                <a:solidFill>
                  <a:srgbClr val="0D0D0D"/>
                </a:solidFill>
                <a:latin typeface="Times New Roman" panose="02020603050405020304" pitchFamily="18" charset="0"/>
                <a:ea typeface="MS Mincho"/>
                <a:cs typeface="Times New Roman" panose="02020603050405020304" pitchFamily="18" charset="0"/>
              </a:rPr>
              <a:t> </a:t>
            </a:r>
            <a:r>
              <a:rPr lang="pt-BR" sz="4400" i="1">
                <a:solidFill>
                  <a:srgbClr val="0D0D0D"/>
                </a:solidFill>
                <a:latin typeface="Times New Roman" panose="02020603050405020304" pitchFamily="18" charset="0"/>
                <a:ea typeface="MS Mincho"/>
                <a:cs typeface="Times New Roman" panose="02020603050405020304" pitchFamily="18" charset="0"/>
              </a:rPr>
              <a:t>Em hãy trình bày những hiểu biết của em về nhà văn </a:t>
            </a:r>
            <a:r>
              <a:rPr lang="pt-BR" sz="4400" i="1">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A-thơ Cô-nan Đoi-lơ.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Video bài 6.2. Cha đẻ Sherlock Holmes - Từ Bác Sĩ Ế Khách, Đến Đại Văn Hào Truyện Trinh Thám Vĩ Đạ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6"/>
          <a:stretch>
            <a:fillRect/>
          </a:stretch>
        </p:blipFill>
        <p:spPr>
          <a:xfrm>
            <a:off x="4199928" y="3217596"/>
            <a:ext cx="11887308" cy="6686611"/>
          </a:xfrm>
          <a:prstGeom prst="rect">
            <a:avLst/>
          </a:prstGeom>
        </p:spPr>
      </p:pic>
    </p:spTree>
    <p:extLst>
      <p:ext uri="{BB962C8B-B14F-4D97-AF65-F5344CB8AC3E}">
        <p14:creationId xmlns:p14="http://schemas.microsoft.com/office/powerpoint/2010/main" val="26203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par>
                                <p:cTn id="18" presetID="6" presetClass="entr" presetSubtype="1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7"/>
                </p:tgtEl>
              </p:cMediaNode>
            </p:video>
          </p:childTnLst>
        </p:cTn>
      </p:par>
    </p:tnLst>
    <p:bldLst>
      <p:bldP spid="23"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249455">
            <a:off x="-2388003" y="8110128"/>
            <a:ext cx="14294644" cy="2982746"/>
          </a:xfrm>
          <a:custGeom>
            <a:avLst/>
            <a:gdLst/>
            <a:ahLst/>
            <a:cxnLst/>
            <a:rect l="l" t="t" r="r" b="b"/>
            <a:pathLst>
              <a:path w="14294644" h="2982746">
                <a:moveTo>
                  <a:pt x="0" y="0"/>
                </a:moveTo>
                <a:lnTo>
                  <a:pt x="14294644" y="0"/>
                </a:lnTo>
                <a:lnTo>
                  <a:pt x="14294644" y="2982745"/>
                </a:lnTo>
                <a:lnTo>
                  <a:pt x="0" y="2982745"/>
                </a:lnTo>
                <a:lnTo>
                  <a:pt x="0" y="0"/>
                </a:lnTo>
                <a:close/>
              </a:path>
            </a:pathLst>
          </a:custGeom>
          <a:blipFill>
            <a:blip r:embed="rId2">
              <a:extLst>
                <a:ext uri="{96DAC541-7B7A-43D3-8B79-37D633B846F1}">
                  <asvg:svgBlip xmlns="" xmlns:asvg="http://schemas.microsoft.com/office/drawing/2016/SVG/main" r:embed="rId3"/>
                </a:ext>
              </a:extLst>
            </a:blip>
            <a:stretch>
              <a:fillRect b="-40778"/>
            </a:stretch>
          </a:blipFill>
          <a:ln cap="sq">
            <a:noFill/>
            <a:prstDash val="solid"/>
            <a:miter/>
          </a:ln>
        </p:spPr>
      </p:sp>
      <p:sp>
        <p:nvSpPr>
          <p:cNvPr id="3" name="Freeform 3"/>
          <p:cNvSpPr/>
          <p:nvPr/>
        </p:nvSpPr>
        <p:spPr>
          <a:xfrm flipH="1">
            <a:off x="-920242" y="-25621"/>
            <a:ext cx="4299036" cy="4825859"/>
          </a:xfrm>
          <a:custGeom>
            <a:avLst/>
            <a:gdLst/>
            <a:ahLst/>
            <a:cxnLst/>
            <a:rect l="l" t="t" r="r" b="b"/>
            <a:pathLst>
              <a:path w="4299036" h="4825859">
                <a:moveTo>
                  <a:pt x="4299035" y="0"/>
                </a:moveTo>
                <a:lnTo>
                  <a:pt x="0" y="0"/>
                </a:lnTo>
                <a:lnTo>
                  <a:pt x="0" y="4825859"/>
                </a:lnTo>
                <a:lnTo>
                  <a:pt x="4299035" y="4825859"/>
                </a:lnTo>
                <a:lnTo>
                  <a:pt x="4299035"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rot="-220468" flipH="1">
            <a:off x="6957791" y="7921321"/>
            <a:ext cx="14906065" cy="3110326"/>
          </a:xfrm>
          <a:custGeom>
            <a:avLst/>
            <a:gdLst/>
            <a:ahLst/>
            <a:cxnLst/>
            <a:rect l="l" t="t" r="r" b="b"/>
            <a:pathLst>
              <a:path w="14906065" h="3110326">
                <a:moveTo>
                  <a:pt x="14906065" y="0"/>
                </a:moveTo>
                <a:lnTo>
                  <a:pt x="0" y="0"/>
                </a:lnTo>
                <a:lnTo>
                  <a:pt x="0" y="3110325"/>
                </a:lnTo>
                <a:lnTo>
                  <a:pt x="14906065" y="3110325"/>
                </a:lnTo>
                <a:lnTo>
                  <a:pt x="14906065" y="0"/>
                </a:lnTo>
                <a:close/>
              </a:path>
            </a:pathLst>
          </a:custGeom>
          <a:blipFill>
            <a:blip r:embed="rId2">
              <a:extLst>
                <a:ext uri="{96DAC541-7B7A-43D3-8B79-37D633B846F1}">
                  <asvg:svgBlip xmlns="" xmlns:asvg="http://schemas.microsoft.com/office/drawing/2016/SVG/main" r:embed="rId3"/>
                </a:ext>
              </a:extLst>
            </a:blip>
            <a:stretch>
              <a:fillRect b="-40778"/>
            </a:stretch>
          </a:blipFill>
          <a:ln cap="sq">
            <a:noFill/>
            <a:prstDash val="solid"/>
            <a:miter/>
          </a:ln>
        </p:spPr>
      </p:sp>
      <p:sp>
        <p:nvSpPr>
          <p:cNvPr id="8" name="Freeform 8"/>
          <p:cNvSpPr/>
          <p:nvPr/>
        </p:nvSpPr>
        <p:spPr>
          <a:xfrm>
            <a:off x="3560122" y="344977"/>
            <a:ext cx="1184956" cy="455887"/>
          </a:xfrm>
          <a:custGeom>
            <a:avLst/>
            <a:gdLst/>
            <a:ahLst/>
            <a:cxnLst/>
            <a:rect l="l" t="t" r="r" b="b"/>
            <a:pathLst>
              <a:path w="1184956" h="455887">
                <a:moveTo>
                  <a:pt x="0" y="0"/>
                </a:moveTo>
                <a:lnTo>
                  <a:pt x="1184956" y="0"/>
                </a:lnTo>
                <a:lnTo>
                  <a:pt x="1184956" y="455887"/>
                </a:lnTo>
                <a:lnTo>
                  <a:pt x="0" y="455887"/>
                </a:lnTo>
                <a:lnTo>
                  <a:pt x="0" y="0"/>
                </a:lnTo>
                <a:close/>
              </a:path>
            </a:pathLst>
          </a:custGeom>
          <a:blipFill>
            <a:blip r:embed="rId6">
              <a:extLst>
                <a:ext uri="{96DAC541-7B7A-43D3-8B79-37D633B846F1}">
                  <asvg:svgBlip xmlns="" xmlns:asvg="http://schemas.microsoft.com/office/drawing/2016/SVG/main" r:embed="rId7"/>
                </a:ext>
              </a:extLst>
            </a:blip>
            <a:stretch>
              <a:fillRect t="-38654"/>
            </a:stretch>
          </a:blipFill>
        </p:spPr>
      </p:sp>
      <p:grpSp>
        <p:nvGrpSpPr>
          <p:cNvPr id="9" name="Group 9"/>
          <p:cNvGrpSpPr/>
          <p:nvPr/>
        </p:nvGrpSpPr>
        <p:grpSpPr>
          <a:xfrm>
            <a:off x="415639" y="2824955"/>
            <a:ext cx="4918362" cy="5486202"/>
            <a:chOff x="0" y="0"/>
            <a:chExt cx="2129430" cy="1410845"/>
          </a:xfrm>
        </p:grpSpPr>
        <p:sp>
          <p:nvSpPr>
            <p:cNvPr id="10" name="Freeform 10"/>
            <p:cNvSpPr/>
            <p:nvPr/>
          </p:nvSpPr>
          <p:spPr>
            <a:xfrm>
              <a:off x="0" y="0"/>
              <a:ext cx="2129430" cy="1410845"/>
            </a:xfrm>
            <a:custGeom>
              <a:avLst/>
              <a:gdLst/>
              <a:ahLst/>
              <a:cxnLst/>
              <a:rect l="l" t="t" r="r" b="b"/>
              <a:pathLst>
                <a:path w="2129430" h="1410845">
                  <a:moveTo>
                    <a:pt x="35528" y="0"/>
                  </a:moveTo>
                  <a:lnTo>
                    <a:pt x="2093901" y="0"/>
                  </a:lnTo>
                  <a:cubicBezTo>
                    <a:pt x="2103324" y="0"/>
                    <a:pt x="2112361" y="3743"/>
                    <a:pt x="2119024" y="10406"/>
                  </a:cubicBezTo>
                  <a:cubicBezTo>
                    <a:pt x="2125687" y="17069"/>
                    <a:pt x="2129430" y="26106"/>
                    <a:pt x="2129430" y="35528"/>
                  </a:cubicBezTo>
                  <a:lnTo>
                    <a:pt x="2129430" y="1375316"/>
                  </a:lnTo>
                  <a:cubicBezTo>
                    <a:pt x="2129430" y="1384739"/>
                    <a:pt x="2125687" y="1393776"/>
                    <a:pt x="2119024" y="1400439"/>
                  </a:cubicBezTo>
                  <a:cubicBezTo>
                    <a:pt x="2112361" y="1407101"/>
                    <a:pt x="2103324" y="1410845"/>
                    <a:pt x="2093901" y="1410845"/>
                  </a:cubicBezTo>
                  <a:lnTo>
                    <a:pt x="35528" y="1410845"/>
                  </a:lnTo>
                  <a:cubicBezTo>
                    <a:pt x="26106" y="1410845"/>
                    <a:pt x="17069" y="1407101"/>
                    <a:pt x="10406" y="1400439"/>
                  </a:cubicBezTo>
                  <a:cubicBezTo>
                    <a:pt x="3743" y="1393776"/>
                    <a:pt x="0" y="1384739"/>
                    <a:pt x="0" y="1375316"/>
                  </a:cubicBezTo>
                  <a:lnTo>
                    <a:pt x="0" y="35528"/>
                  </a:lnTo>
                  <a:cubicBezTo>
                    <a:pt x="0" y="26106"/>
                    <a:pt x="3743" y="17069"/>
                    <a:pt x="10406" y="10406"/>
                  </a:cubicBezTo>
                  <a:cubicBezTo>
                    <a:pt x="17069" y="3743"/>
                    <a:pt x="26106" y="0"/>
                    <a:pt x="35528" y="0"/>
                  </a:cubicBezTo>
                  <a:close/>
                </a:path>
              </a:pathLst>
            </a:custGeom>
            <a:solidFill>
              <a:srgbClr val="FFFFFF"/>
            </a:solidFill>
            <a:ln w="38100" cap="rnd">
              <a:solidFill>
                <a:srgbClr val="7D4C2A"/>
              </a:solidFill>
              <a:prstDash val="solid"/>
              <a:round/>
            </a:ln>
          </p:spPr>
        </p:sp>
        <p:sp>
          <p:nvSpPr>
            <p:cNvPr id="11" name="TextBox 11"/>
            <p:cNvSpPr txBox="1"/>
            <p:nvPr/>
          </p:nvSpPr>
          <p:spPr>
            <a:xfrm>
              <a:off x="0" y="-28575"/>
              <a:ext cx="2129430" cy="1439420"/>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15" name="Freeform 15"/>
          <p:cNvSpPr/>
          <p:nvPr/>
        </p:nvSpPr>
        <p:spPr>
          <a:xfrm flipH="1">
            <a:off x="4152600" y="1460819"/>
            <a:ext cx="1973613" cy="816582"/>
          </a:xfrm>
          <a:custGeom>
            <a:avLst/>
            <a:gdLst/>
            <a:ahLst/>
            <a:cxnLst/>
            <a:rect l="l" t="t" r="r" b="b"/>
            <a:pathLst>
              <a:path w="1973613" h="816582">
                <a:moveTo>
                  <a:pt x="1973613" y="0"/>
                </a:moveTo>
                <a:lnTo>
                  <a:pt x="0" y="0"/>
                </a:lnTo>
                <a:lnTo>
                  <a:pt x="0" y="816582"/>
                </a:lnTo>
                <a:lnTo>
                  <a:pt x="1973613" y="816582"/>
                </a:lnTo>
                <a:lnTo>
                  <a:pt x="1973613" y="0"/>
                </a:lnTo>
                <a:close/>
              </a:path>
            </a:pathLst>
          </a:custGeom>
          <a:blipFill>
            <a:blip r:embed="rId8">
              <a:extLst>
                <a:ext uri="{96DAC541-7B7A-43D3-8B79-37D633B846F1}">
                  <asvg:svgBlip xmlns="" xmlns:asvg="http://schemas.microsoft.com/office/drawing/2016/SVG/main" r:embed="rId12"/>
                </a:ext>
              </a:extLst>
            </a:blip>
            <a:stretch>
              <a:fillRect/>
            </a:stretch>
          </a:blipFill>
          <a:ln cap="sq">
            <a:noFill/>
            <a:prstDash val="solid"/>
            <a:miter/>
          </a:ln>
        </p:spPr>
      </p:sp>
      <p:sp>
        <p:nvSpPr>
          <p:cNvPr id="16" name="Freeform 16"/>
          <p:cNvSpPr/>
          <p:nvPr/>
        </p:nvSpPr>
        <p:spPr>
          <a:xfrm rot="289648">
            <a:off x="811203" y="9017396"/>
            <a:ext cx="836146" cy="1309035"/>
          </a:xfrm>
          <a:custGeom>
            <a:avLst/>
            <a:gdLst/>
            <a:ahLst/>
            <a:cxnLst/>
            <a:rect l="l" t="t" r="r" b="b"/>
            <a:pathLst>
              <a:path w="836146" h="1309035">
                <a:moveTo>
                  <a:pt x="0" y="0"/>
                </a:moveTo>
                <a:lnTo>
                  <a:pt x="836146" y="0"/>
                </a:lnTo>
                <a:lnTo>
                  <a:pt x="836146" y="1309035"/>
                </a:lnTo>
                <a:lnTo>
                  <a:pt x="0" y="130903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7" name="Freeform 17"/>
          <p:cNvSpPr/>
          <p:nvPr/>
        </p:nvSpPr>
        <p:spPr>
          <a:xfrm rot="610506">
            <a:off x="78366" y="9201562"/>
            <a:ext cx="600874" cy="940702"/>
          </a:xfrm>
          <a:custGeom>
            <a:avLst/>
            <a:gdLst/>
            <a:ahLst/>
            <a:cxnLst/>
            <a:rect l="l" t="t" r="r" b="b"/>
            <a:pathLst>
              <a:path w="600874" h="940702">
                <a:moveTo>
                  <a:pt x="0" y="0"/>
                </a:moveTo>
                <a:lnTo>
                  <a:pt x="600873" y="0"/>
                </a:lnTo>
                <a:lnTo>
                  <a:pt x="600873" y="940702"/>
                </a:lnTo>
                <a:lnTo>
                  <a:pt x="0" y="94070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8" name="Freeform 18"/>
          <p:cNvSpPr/>
          <p:nvPr/>
        </p:nvSpPr>
        <p:spPr>
          <a:xfrm>
            <a:off x="-1174498" y="9813652"/>
            <a:ext cx="3180272" cy="687734"/>
          </a:xfrm>
          <a:custGeom>
            <a:avLst/>
            <a:gdLst/>
            <a:ahLst/>
            <a:cxnLst/>
            <a:rect l="l" t="t" r="r" b="b"/>
            <a:pathLst>
              <a:path w="3180272" h="687734">
                <a:moveTo>
                  <a:pt x="0" y="0"/>
                </a:moveTo>
                <a:lnTo>
                  <a:pt x="3180272" y="0"/>
                </a:lnTo>
                <a:lnTo>
                  <a:pt x="3180272" y="687734"/>
                </a:lnTo>
                <a:lnTo>
                  <a:pt x="0" y="68773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rot="-669843" flipH="1">
            <a:off x="16525725" y="9064910"/>
            <a:ext cx="836146" cy="1309035"/>
          </a:xfrm>
          <a:custGeom>
            <a:avLst/>
            <a:gdLst/>
            <a:ahLst/>
            <a:cxnLst/>
            <a:rect l="l" t="t" r="r" b="b"/>
            <a:pathLst>
              <a:path w="836146" h="1309035">
                <a:moveTo>
                  <a:pt x="836146" y="0"/>
                </a:moveTo>
                <a:lnTo>
                  <a:pt x="0" y="0"/>
                </a:lnTo>
                <a:lnTo>
                  <a:pt x="0" y="1309035"/>
                </a:lnTo>
                <a:lnTo>
                  <a:pt x="836146" y="1309035"/>
                </a:lnTo>
                <a:lnTo>
                  <a:pt x="836146"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0" name="Freeform 20"/>
          <p:cNvSpPr/>
          <p:nvPr/>
        </p:nvSpPr>
        <p:spPr>
          <a:xfrm rot="-182195" flipH="1">
            <a:off x="17429439" y="9089227"/>
            <a:ext cx="600874" cy="940702"/>
          </a:xfrm>
          <a:custGeom>
            <a:avLst/>
            <a:gdLst/>
            <a:ahLst/>
            <a:cxnLst/>
            <a:rect l="l" t="t" r="r" b="b"/>
            <a:pathLst>
              <a:path w="600874" h="940702">
                <a:moveTo>
                  <a:pt x="600874" y="0"/>
                </a:moveTo>
                <a:lnTo>
                  <a:pt x="0" y="0"/>
                </a:lnTo>
                <a:lnTo>
                  <a:pt x="0" y="940702"/>
                </a:lnTo>
                <a:lnTo>
                  <a:pt x="600874" y="940702"/>
                </a:lnTo>
                <a:lnTo>
                  <a:pt x="600874"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1" name="Freeform 21"/>
          <p:cNvSpPr/>
          <p:nvPr/>
        </p:nvSpPr>
        <p:spPr>
          <a:xfrm rot="-376814" flipH="1">
            <a:off x="15989289" y="9729270"/>
            <a:ext cx="3335909" cy="721390"/>
          </a:xfrm>
          <a:custGeom>
            <a:avLst/>
            <a:gdLst/>
            <a:ahLst/>
            <a:cxnLst/>
            <a:rect l="l" t="t" r="r" b="b"/>
            <a:pathLst>
              <a:path w="3335909" h="721390">
                <a:moveTo>
                  <a:pt x="3335908" y="0"/>
                </a:moveTo>
                <a:lnTo>
                  <a:pt x="0" y="0"/>
                </a:lnTo>
                <a:lnTo>
                  <a:pt x="0" y="721390"/>
                </a:lnTo>
                <a:lnTo>
                  <a:pt x="3335908" y="721390"/>
                </a:lnTo>
                <a:lnTo>
                  <a:pt x="3335908"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22" name="Freeform 22"/>
          <p:cNvSpPr/>
          <p:nvPr/>
        </p:nvSpPr>
        <p:spPr>
          <a:xfrm>
            <a:off x="16679869" y="6438394"/>
            <a:ext cx="527859" cy="316055"/>
          </a:xfrm>
          <a:custGeom>
            <a:avLst/>
            <a:gdLst/>
            <a:ahLst/>
            <a:cxnLst/>
            <a:rect l="l" t="t" r="r" b="b"/>
            <a:pathLst>
              <a:path w="527859" h="316055">
                <a:moveTo>
                  <a:pt x="0" y="0"/>
                </a:moveTo>
                <a:lnTo>
                  <a:pt x="527859" y="0"/>
                </a:lnTo>
                <a:lnTo>
                  <a:pt x="527859" y="316055"/>
                </a:lnTo>
                <a:lnTo>
                  <a:pt x="0" y="316055"/>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a:ln cap="sq">
            <a:noFill/>
            <a:prstDash val="solid"/>
            <a:miter/>
          </a:ln>
        </p:spPr>
      </p:sp>
      <p:pic>
        <p:nvPicPr>
          <p:cNvPr id="3074" name="Picture 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5092" y="2957562"/>
            <a:ext cx="4330307" cy="512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6104183" y="426978"/>
            <a:ext cx="11574217" cy="1446550"/>
          </a:xfrm>
          <a:prstGeom prst="rect">
            <a:avLst/>
          </a:prstGeom>
        </p:spPr>
        <p:txBody>
          <a:bodyPr wrap="square">
            <a:spAutoFit/>
          </a:bodyPr>
          <a:lstStyle/>
          <a:p>
            <a:pPr algn="just">
              <a:spcAft>
                <a:spcPts val="0"/>
              </a:spcAft>
            </a:pPr>
            <a:r>
              <a:rPr lang="vi-VN" sz="4400">
                <a:latin typeface="Times New Roman" panose="02020603050405020304" pitchFamily="18" charset="0"/>
                <a:ea typeface="Times New Roman" panose="02020603050405020304" pitchFamily="18" charset="0"/>
                <a:cs typeface="Times New Roman" panose="02020603050405020304" pitchFamily="18" charset="0"/>
              </a:rPr>
              <a:t>- A-thơ Cô-nan Đoi-lơ (1859 - 1930) là nhà văn người Xcốt-len.</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0" name="Rectangle 29"/>
          <p:cNvSpPr/>
          <p:nvPr/>
        </p:nvSpPr>
        <p:spPr>
          <a:xfrm>
            <a:off x="6104183" y="2179739"/>
            <a:ext cx="11574217" cy="2123658"/>
          </a:xfrm>
          <a:prstGeom prst="rect">
            <a:avLst/>
          </a:prstGeom>
        </p:spPr>
        <p:txBody>
          <a:bodyPr wrap="square">
            <a:spAutoFit/>
          </a:bodyPr>
          <a:lstStyle/>
          <a:p>
            <a:pPr algn="just">
              <a:spcAft>
                <a:spcPts val="0"/>
              </a:spcAft>
            </a:pPr>
            <a:r>
              <a:rPr lang="vi-VN" sz="4400">
                <a:latin typeface="Times New Roman" panose="02020603050405020304" pitchFamily="18" charset="0"/>
                <a:ea typeface="Times New Roman" panose="02020603050405020304" pitchFamily="18" charset="0"/>
                <a:cs typeface="Times New Roman" panose="02020603050405020304" pitchFamily="18" charset="0"/>
              </a:rPr>
              <a:t>- Ông sáng tác nhiều thể loại như: tiểu thuyết lịch sử, truyện khoa học viễn tưởng, truyện ngắn, kịch,..</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 name="Rectangle 30"/>
          <p:cNvSpPr/>
          <p:nvPr/>
        </p:nvSpPr>
        <p:spPr>
          <a:xfrm>
            <a:off x="5999836" y="4520787"/>
            <a:ext cx="11678564" cy="1446550"/>
          </a:xfrm>
          <a:prstGeom prst="rect">
            <a:avLst/>
          </a:prstGeom>
        </p:spPr>
        <p:txBody>
          <a:bodyPr wrap="square">
            <a:spAutoFit/>
          </a:bodyPr>
          <a:lstStyle/>
          <a:p>
            <a:pPr lvl="0" algn="just">
              <a:spcAft>
                <a:spcPts val="0"/>
              </a:spcAft>
              <a:buClr>
                <a:srgbClr val="231F20"/>
              </a:buClr>
              <a:buSzPts val="1000"/>
              <a:tabLst>
                <a:tab pos="100330" algn="l"/>
              </a:tabLst>
            </a:pPr>
            <a:r>
              <a:rPr lang="en-US" sz="4400" smtClean="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4400" smtClean="0">
                <a:solidFill>
                  <a:srgbClr val="231F20"/>
                </a:solidFill>
                <a:latin typeface="Times New Roman" panose="02020603050405020304" pitchFamily="18" charset="0"/>
                <a:ea typeface="Arial" panose="020B0604020202020204" pitchFamily="34" charset="0"/>
                <a:cs typeface="Times New Roman" panose="02020603050405020304" pitchFamily="18" charset="0"/>
              </a:rPr>
              <a:t>Ông </a:t>
            </a:r>
            <a:r>
              <a:rPr lang="vi-VN" sz="4400">
                <a:solidFill>
                  <a:srgbClr val="231F20"/>
                </a:solidFill>
                <a:latin typeface="Times New Roman" panose="02020603050405020304" pitchFamily="18" charset="0"/>
                <a:ea typeface="Arial" panose="020B0604020202020204" pitchFamily="34" charset="0"/>
                <a:cs typeface="Times New Roman" panose="02020603050405020304" pitchFamily="18" charset="0"/>
              </a:rPr>
              <a:t>nổi tiếng trên toàn thế giới với truyện trinh thám, trong đó nhân vật chính là Sơ-lốc Hôm.</a:t>
            </a:r>
            <a:endParaRPr lang="en-GB" sz="3200" u="none" strike="noStrike" spc="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2" name="Rectangle 31"/>
          <p:cNvSpPr/>
          <p:nvPr/>
        </p:nvSpPr>
        <p:spPr>
          <a:xfrm>
            <a:off x="6075674" y="6239084"/>
            <a:ext cx="11602726" cy="2123658"/>
          </a:xfrm>
          <a:prstGeom prst="rect">
            <a:avLst/>
          </a:prstGeom>
        </p:spPr>
        <p:txBody>
          <a:bodyPr wrap="square">
            <a:spAutoFit/>
          </a:bodyPr>
          <a:lstStyle/>
          <a:p>
            <a:pPr algn="just"/>
            <a:r>
              <a:rPr lang="en-US" sz="440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Tác phẩm tiêu biểu: </a:t>
            </a:r>
            <a:r>
              <a:rPr lang="vi-VN" sz="4400" i="1">
                <a:solidFill>
                  <a:srgbClr val="212529"/>
                </a:solidFill>
                <a:latin typeface="Times New Roman" panose="02020603050405020304" pitchFamily="18" charset="0"/>
                <a:ea typeface="Calibri" panose="020F0502020204030204" pitchFamily="34" charset="0"/>
                <a:cs typeface="Times New Roman" panose="02020603050405020304" pitchFamily="18" charset="0"/>
              </a:rPr>
              <a:t>Cuộc điều tra màu đỏ </a:t>
            </a:r>
            <a:r>
              <a:rPr lang="vi-VN" sz="4400">
                <a:solidFill>
                  <a:srgbClr val="212529"/>
                </a:solidFill>
                <a:latin typeface="Times New Roman" panose="02020603050405020304" pitchFamily="18" charset="0"/>
                <a:ea typeface="Calibri" panose="020F0502020204030204" pitchFamily="34" charset="0"/>
                <a:cs typeface="Times New Roman" panose="02020603050405020304" pitchFamily="18" charset="0"/>
              </a:rPr>
              <a:t>(1887);</a:t>
            </a:r>
            <a:r>
              <a:rPr lang="vi-VN" sz="4400" i="1">
                <a:solidFill>
                  <a:srgbClr val="212529"/>
                </a:solidFill>
                <a:latin typeface="Times New Roman" panose="02020603050405020304" pitchFamily="18" charset="0"/>
                <a:ea typeface="Calibri" panose="020F0502020204030204" pitchFamily="34" charset="0"/>
                <a:cs typeface="Times New Roman" panose="02020603050405020304" pitchFamily="18" charset="0"/>
              </a:rPr>
              <a:t> Dấu bộ tứ </a:t>
            </a:r>
            <a:r>
              <a:rPr lang="vi-VN" sz="4400">
                <a:solidFill>
                  <a:srgbClr val="212529"/>
                </a:solidFill>
                <a:latin typeface="Times New Roman" panose="02020603050405020304" pitchFamily="18" charset="0"/>
                <a:ea typeface="Calibri" panose="020F0502020204030204" pitchFamily="34" charset="0"/>
                <a:cs typeface="Times New Roman" panose="02020603050405020304" pitchFamily="18" charset="0"/>
              </a:rPr>
              <a:t>(1890);</a:t>
            </a:r>
            <a:r>
              <a:rPr lang="vi-VN" sz="4400" i="1">
                <a:solidFill>
                  <a:srgbClr val="212529"/>
                </a:solidFill>
                <a:latin typeface="Times New Roman" panose="02020603050405020304" pitchFamily="18" charset="0"/>
                <a:ea typeface="Calibri" panose="020F0502020204030204" pitchFamily="34" charset="0"/>
                <a:cs typeface="Times New Roman" panose="02020603050405020304" pitchFamily="18" charset="0"/>
              </a:rPr>
              <a:t> Những cuộc phiêu lưu của Sơ-lốc Hôm </a:t>
            </a:r>
            <a:r>
              <a:rPr lang="vi-VN" sz="4400">
                <a:solidFill>
                  <a:srgbClr val="212529"/>
                </a:solidFill>
                <a:latin typeface="Times New Roman" panose="02020603050405020304" pitchFamily="18" charset="0"/>
                <a:ea typeface="Calibri" panose="020F0502020204030204" pitchFamily="34" charset="0"/>
                <a:cs typeface="Times New Roman" panose="02020603050405020304" pitchFamily="18" charset="0"/>
              </a:rPr>
              <a:t>(1892),...</a:t>
            </a:r>
            <a:endParaRPr lang="en-GB"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546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a:off x="249826" y="4056034"/>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2270044" y="5336513"/>
            <a:ext cx="2659823" cy="4115781"/>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1" name="Freeform 11"/>
          <p:cNvSpPr/>
          <p:nvPr/>
        </p:nvSpPr>
        <p:spPr>
          <a:xfrm flipH="1">
            <a:off x="737755" y="870518"/>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2" name="Freeform 12"/>
          <p:cNvSpPr/>
          <p:nvPr/>
        </p:nvSpPr>
        <p:spPr>
          <a:xfrm rot="-854579">
            <a:off x="2804936" y="243104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grpSp>
        <p:nvGrpSpPr>
          <p:cNvPr id="14" name="Group 14"/>
          <p:cNvGrpSpPr/>
          <p:nvPr/>
        </p:nvGrpSpPr>
        <p:grpSpPr>
          <a:xfrm>
            <a:off x="4078645" y="3113018"/>
            <a:ext cx="10130709" cy="5846733"/>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7" name="Freeform 17"/>
          <p:cNvSpPr/>
          <p:nvPr/>
        </p:nvSpPr>
        <p:spPr>
          <a:xfrm flipH="1">
            <a:off x="13964690" y="5248536"/>
            <a:ext cx="3913329" cy="6174878"/>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1" name="Freeform 21"/>
          <p:cNvSpPr/>
          <p:nvPr/>
        </p:nvSpPr>
        <p:spPr>
          <a:xfrm rot="344361">
            <a:off x="14861737" y="1180801"/>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3" name="TextBox 23"/>
          <p:cNvSpPr txBox="1"/>
          <p:nvPr/>
        </p:nvSpPr>
        <p:spPr>
          <a:xfrm>
            <a:off x="4229957" y="362715"/>
            <a:ext cx="11014036" cy="2215991"/>
          </a:xfrm>
          <a:prstGeom prst="rect">
            <a:avLst/>
          </a:prstGeom>
        </p:spPr>
        <p:txBody>
          <a:bodyPr wrap="square" lIns="0" tIns="0" rIns="0" bIns="0" rtlCol="0" anchor="t">
            <a:spAutoFit/>
          </a:bodyPr>
          <a:lstStyle/>
          <a:p>
            <a:pPr algn="ctr"/>
            <a:r>
              <a:rPr lang="en-US" sz="7200" b="1">
                <a:latin typeface="Times New Roman" panose="02020603050405020304" pitchFamily="18" charset="0"/>
                <a:cs typeface="Times New Roman" panose="02020603050405020304" pitchFamily="18" charset="0"/>
              </a:rPr>
              <a:t>4. Tìm hiểu về văn bản </a:t>
            </a:r>
            <a:endParaRPr lang="en-US" sz="7200" b="1" smtClean="0">
              <a:latin typeface="Times New Roman" panose="02020603050405020304" pitchFamily="18" charset="0"/>
              <a:cs typeface="Times New Roman" panose="02020603050405020304" pitchFamily="18" charset="0"/>
            </a:endParaRPr>
          </a:p>
          <a:p>
            <a:pPr algn="ctr"/>
            <a:r>
              <a:rPr lang="en-US" sz="7200" b="1" i="1" smtClean="0">
                <a:latin typeface="Times New Roman" panose="02020603050405020304" pitchFamily="18" charset="0"/>
                <a:cs typeface="Times New Roman" panose="02020603050405020304" pitchFamily="18" charset="0"/>
              </a:rPr>
              <a:t>Ba </a:t>
            </a:r>
            <a:r>
              <a:rPr lang="en-US" sz="7200" b="1" i="1">
                <a:latin typeface="Times New Roman" panose="02020603050405020304" pitchFamily="18" charset="0"/>
                <a:cs typeface="Times New Roman" panose="02020603050405020304" pitchFamily="18" charset="0"/>
              </a:rPr>
              <a:t>chàng sinh viên</a:t>
            </a:r>
            <a:endParaRPr lang="en-GB" sz="7200">
              <a:latin typeface="Times New Roman" panose="02020603050405020304" pitchFamily="18" charset="0"/>
              <a:cs typeface="Times New Roman" panose="02020603050405020304" pitchFamily="18" charset="0"/>
            </a:endParaRPr>
          </a:p>
        </p:txBody>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graphicFrame>
        <p:nvGraphicFramePr>
          <p:cNvPr id="27" name="Table 26"/>
          <p:cNvGraphicFramePr>
            <a:graphicFrameLocks noGrp="1"/>
          </p:cNvGraphicFramePr>
          <p:nvPr>
            <p:extLst>
              <p:ext uri="{D42A27DB-BD31-4B8C-83A1-F6EECF244321}">
                <p14:modId xmlns:p14="http://schemas.microsoft.com/office/powerpoint/2010/main" val="1527973247"/>
              </p:ext>
            </p:extLst>
          </p:nvPr>
        </p:nvGraphicFramePr>
        <p:xfrm>
          <a:off x="4229957" y="3273683"/>
          <a:ext cx="9734733" cy="5516500"/>
        </p:xfrm>
        <a:graphic>
          <a:graphicData uri="http://schemas.openxmlformats.org/drawingml/2006/table">
            <a:tbl>
              <a:tblPr firstRow="1" firstCol="1" bandRow="1"/>
              <a:tblGrid>
                <a:gridCol w="7403848"/>
                <a:gridCol w="2330885"/>
              </a:tblGrid>
              <a:tr h="1379125">
                <a:tc gridSpan="2">
                  <a:txBody>
                    <a:bodyPr/>
                    <a:lstStyle/>
                    <a:p>
                      <a:pPr algn="ctr">
                        <a:lnSpc>
                          <a:spcPct val="130000"/>
                        </a:lnSpc>
                        <a:spcAft>
                          <a:spcPts val="0"/>
                        </a:spcAft>
                      </a:pPr>
                      <a:r>
                        <a:rPr lang="en-US" sz="4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02</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1379125">
                <a:tc>
                  <a:txBody>
                    <a:bodyPr/>
                    <a:lstStyle/>
                    <a:p>
                      <a:pPr>
                        <a:lnSpc>
                          <a:spcPct val="130000"/>
                        </a:lnSpc>
                        <a:spcAft>
                          <a:spcPts val="0"/>
                        </a:spcAft>
                      </a:pPr>
                      <a:r>
                        <a:rPr lang="en-US" sz="4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 Nêu xuất xứ, thể loại</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4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79125">
                <a:tc>
                  <a:txBody>
                    <a:bodyPr/>
                    <a:lstStyle/>
                    <a:p>
                      <a:pPr>
                        <a:lnSpc>
                          <a:spcPct val="130000"/>
                        </a:lnSpc>
                        <a:spcAft>
                          <a:spcPts val="0"/>
                        </a:spcAft>
                      </a:pPr>
                      <a:r>
                        <a:rPr lang="fr-FR" sz="4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2. Ai là người kể chuyện?</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4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79125">
                <a:tc>
                  <a:txBody>
                    <a:bodyPr/>
                    <a:lstStyle/>
                    <a:p>
                      <a:pPr>
                        <a:lnSpc>
                          <a:spcPct val="130000"/>
                        </a:lnSpc>
                        <a:spcAft>
                          <a:spcPts val="0"/>
                        </a:spcAft>
                      </a:pPr>
                      <a:r>
                        <a:rPr lang="en-US" sz="4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3. Nêu bố cục của VB </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48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4441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4421908" y="5657646"/>
            <a:ext cx="26291191" cy="8464872"/>
            <a:chOff x="0" y="0"/>
            <a:chExt cx="35054921" cy="11286496"/>
          </a:xfrm>
        </p:grpSpPr>
        <p:sp>
          <p:nvSpPr>
            <p:cNvPr id="3" name="Freeform 3"/>
            <p:cNvSpPr/>
            <p:nvPr/>
          </p:nvSpPr>
          <p:spPr>
            <a:xfrm rot="749865">
              <a:off x="14859484" y="2545132"/>
              <a:ext cx="19981048" cy="4169281"/>
            </a:xfrm>
            <a:custGeom>
              <a:avLst/>
              <a:gdLst/>
              <a:ahLst/>
              <a:cxnLst/>
              <a:rect l="l" t="t" r="r" b="b"/>
              <a:pathLst>
                <a:path w="19981048" h="4169281">
                  <a:moveTo>
                    <a:pt x="0" y="0"/>
                  </a:moveTo>
                  <a:lnTo>
                    <a:pt x="19981048" y="0"/>
                  </a:lnTo>
                  <a:lnTo>
                    <a:pt x="19981048" y="4169281"/>
                  </a:lnTo>
                  <a:lnTo>
                    <a:pt x="0" y="4169281"/>
                  </a:lnTo>
                  <a:lnTo>
                    <a:pt x="0" y="0"/>
                  </a:lnTo>
                  <a:close/>
                </a:path>
              </a:pathLst>
            </a:custGeom>
            <a:blipFill>
              <a:blip r:embed="rId2">
                <a:extLst>
                  <a:ext uri="{96DAC541-7B7A-43D3-8B79-37D633B846F1}">
                    <asvg:svgBlip xmlns="" xmlns:asvg="http://schemas.microsoft.com/office/drawing/2016/SVG/main" r:embed="rId3"/>
                  </a:ext>
                </a:extLst>
              </a:blip>
              <a:stretch>
                <a:fillRect b="-40778"/>
              </a:stretch>
            </a:blipFill>
            <a:ln cap="sq">
              <a:noFill/>
              <a:prstDash val="solid"/>
              <a:miter/>
            </a:ln>
          </p:spPr>
        </p:sp>
        <p:sp>
          <p:nvSpPr>
            <p:cNvPr id="4" name="Freeform 4"/>
            <p:cNvSpPr/>
            <p:nvPr/>
          </p:nvSpPr>
          <p:spPr>
            <a:xfrm rot="194611" flipH="1">
              <a:off x="89169" y="491501"/>
              <a:ext cx="17476945" cy="3646770"/>
            </a:xfrm>
            <a:custGeom>
              <a:avLst/>
              <a:gdLst/>
              <a:ahLst/>
              <a:cxnLst/>
              <a:rect l="l" t="t" r="r" b="b"/>
              <a:pathLst>
                <a:path w="17476945" h="3646770">
                  <a:moveTo>
                    <a:pt x="17476945" y="0"/>
                  </a:moveTo>
                  <a:lnTo>
                    <a:pt x="0" y="0"/>
                  </a:lnTo>
                  <a:lnTo>
                    <a:pt x="0" y="3646770"/>
                  </a:lnTo>
                  <a:lnTo>
                    <a:pt x="17476945" y="3646770"/>
                  </a:lnTo>
                  <a:lnTo>
                    <a:pt x="17476945" y="0"/>
                  </a:lnTo>
                  <a:close/>
                </a:path>
              </a:pathLst>
            </a:custGeom>
            <a:blipFill>
              <a:blip r:embed="rId2">
                <a:extLst>
                  <a:ext uri="{96DAC541-7B7A-43D3-8B79-37D633B846F1}">
                    <asvg:svgBlip xmlns="" xmlns:asvg="http://schemas.microsoft.com/office/drawing/2016/SVG/main" r:embed="rId3"/>
                  </a:ext>
                </a:extLst>
              </a:blip>
              <a:stretch>
                <a:fillRect b="-40778"/>
              </a:stretch>
            </a:blipFill>
            <a:ln cap="sq">
              <a:noFill/>
              <a:prstDash val="solid"/>
              <a:miter/>
            </a:ln>
          </p:spPr>
        </p:sp>
        <p:grpSp>
          <p:nvGrpSpPr>
            <p:cNvPr id="5" name="Group 5"/>
            <p:cNvGrpSpPr/>
            <p:nvPr/>
          </p:nvGrpSpPr>
          <p:grpSpPr>
            <a:xfrm rot="125927">
              <a:off x="5400533" y="4118854"/>
              <a:ext cx="24968711" cy="6712685"/>
              <a:chOff x="0" y="0"/>
              <a:chExt cx="4883725" cy="1312960"/>
            </a:xfrm>
          </p:grpSpPr>
          <p:sp>
            <p:nvSpPr>
              <p:cNvPr id="6" name="Freeform 6"/>
              <p:cNvSpPr/>
              <p:nvPr/>
            </p:nvSpPr>
            <p:spPr>
              <a:xfrm>
                <a:off x="0" y="0"/>
                <a:ext cx="4883725" cy="1312960"/>
              </a:xfrm>
              <a:custGeom>
                <a:avLst/>
                <a:gdLst/>
                <a:ahLst/>
                <a:cxnLst/>
                <a:rect l="l" t="t" r="r" b="b"/>
                <a:pathLst>
                  <a:path w="4883725" h="1312960">
                    <a:moveTo>
                      <a:pt x="0" y="0"/>
                    </a:moveTo>
                    <a:lnTo>
                      <a:pt x="4883725" y="0"/>
                    </a:lnTo>
                    <a:lnTo>
                      <a:pt x="4883725" y="1312960"/>
                    </a:lnTo>
                    <a:lnTo>
                      <a:pt x="0" y="1312960"/>
                    </a:lnTo>
                    <a:close/>
                  </a:path>
                </a:pathLst>
              </a:custGeom>
              <a:solidFill>
                <a:srgbClr val="35684E"/>
              </a:solidFill>
            </p:spPr>
          </p:sp>
          <p:sp>
            <p:nvSpPr>
              <p:cNvPr id="7" name="TextBox 7"/>
              <p:cNvSpPr txBox="1"/>
              <p:nvPr/>
            </p:nvSpPr>
            <p:spPr>
              <a:xfrm>
                <a:off x="0" y="-28575"/>
                <a:ext cx="4883725" cy="1341535"/>
              </a:xfrm>
              <a:prstGeom prst="rect">
                <a:avLst/>
              </a:prstGeom>
            </p:spPr>
            <p:txBody>
              <a:bodyPr lIns="51303" tIns="51303" rIns="51303" bIns="51303" rtlCol="0" anchor="ctr"/>
              <a:lstStyle/>
              <a:p>
                <a:pPr algn="ctr">
                  <a:lnSpc>
                    <a:spcPts val="2102"/>
                  </a:lnSpc>
                </a:pPr>
                <a:endParaRPr>
                  <a:solidFill>
                    <a:prstClr val="black"/>
                  </a:solidFill>
                </a:endParaRPr>
              </a:p>
            </p:txBody>
          </p:sp>
        </p:grpSp>
      </p:grpSp>
      <p:sp>
        <p:nvSpPr>
          <p:cNvPr id="8" name="Freeform 8"/>
          <p:cNvSpPr/>
          <p:nvPr/>
        </p:nvSpPr>
        <p:spPr>
          <a:xfrm>
            <a:off x="15039260" y="1258836"/>
            <a:ext cx="1044214" cy="1050782"/>
          </a:xfrm>
          <a:custGeom>
            <a:avLst/>
            <a:gdLst/>
            <a:ahLst/>
            <a:cxnLst/>
            <a:rect l="l" t="t" r="r" b="b"/>
            <a:pathLst>
              <a:path w="1044214" h="1050782">
                <a:moveTo>
                  <a:pt x="0" y="0"/>
                </a:moveTo>
                <a:lnTo>
                  <a:pt x="1044214" y="0"/>
                </a:lnTo>
                <a:lnTo>
                  <a:pt x="1044214" y="1050782"/>
                </a:lnTo>
                <a:lnTo>
                  <a:pt x="0" y="105078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flipH="1">
            <a:off x="15069277" y="1479793"/>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10" name="Freeform 10"/>
          <p:cNvSpPr/>
          <p:nvPr/>
        </p:nvSpPr>
        <p:spPr>
          <a:xfrm>
            <a:off x="454842" y="4574622"/>
            <a:ext cx="1571057" cy="2112668"/>
          </a:xfrm>
          <a:custGeom>
            <a:avLst/>
            <a:gdLst/>
            <a:ahLst/>
            <a:cxnLst/>
            <a:rect l="l" t="t" r="r" b="b"/>
            <a:pathLst>
              <a:path w="1571057" h="2112668">
                <a:moveTo>
                  <a:pt x="0" y="0"/>
                </a:moveTo>
                <a:lnTo>
                  <a:pt x="1571057" y="0"/>
                </a:lnTo>
                <a:lnTo>
                  <a:pt x="1571057" y="2112669"/>
                </a:lnTo>
                <a:lnTo>
                  <a:pt x="0" y="21126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1134000" flipH="1">
            <a:off x="698014" y="8574024"/>
            <a:ext cx="712715" cy="1116525"/>
          </a:xfrm>
          <a:custGeom>
            <a:avLst/>
            <a:gdLst/>
            <a:ahLst/>
            <a:cxnLst/>
            <a:rect l="l" t="t" r="r" b="b"/>
            <a:pathLst>
              <a:path w="712715" h="1116525">
                <a:moveTo>
                  <a:pt x="712715" y="0"/>
                </a:moveTo>
                <a:lnTo>
                  <a:pt x="0" y="0"/>
                </a:lnTo>
                <a:lnTo>
                  <a:pt x="0" y="1116524"/>
                </a:lnTo>
                <a:lnTo>
                  <a:pt x="712715" y="1116524"/>
                </a:lnTo>
                <a:lnTo>
                  <a:pt x="712715"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2" name="Group 12"/>
          <p:cNvGrpSpPr/>
          <p:nvPr/>
        </p:nvGrpSpPr>
        <p:grpSpPr>
          <a:xfrm>
            <a:off x="2929557" y="4890498"/>
            <a:ext cx="5794131" cy="3589828"/>
            <a:chOff x="0" y="0"/>
            <a:chExt cx="1526026" cy="712439"/>
          </a:xfrm>
        </p:grpSpPr>
        <p:sp>
          <p:nvSpPr>
            <p:cNvPr id="13" name="Freeform 13"/>
            <p:cNvSpPr/>
            <p:nvPr/>
          </p:nvSpPr>
          <p:spPr>
            <a:xfrm>
              <a:off x="0" y="0"/>
              <a:ext cx="1526026" cy="712439"/>
            </a:xfrm>
            <a:custGeom>
              <a:avLst/>
              <a:gdLst/>
              <a:ahLst/>
              <a:cxnLst/>
              <a:rect l="l" t="t" r="r" b="b"/>
              <a:pathLst>
                <a:path w="1526026" h="712439">
                  <a:moveTo>
                    <a:pt x="17370" y="0"/>
                  </a:moveTo>
                  <a:lnTo>
                    <a:pt x="1508656" y="0"/>
                  </a:lnTo>
                  <a:cubicBezTo>
                    <a:pt x="1513263" y="0"/>
                    <a:pt x="1517681" y="1830"/>
                    <a:pt x="1520939" y="5088"/>
                  </a:cubicBezTo>
                  <a:cubicBezTo>
                    <a:pt x="1524196" y="8345"/>
                    <a:pt x="1526026" y="12763"/>
                    <a:pt x="1526026" y="17370"/>
                  </a:cubicBezTo>
                  <a:lnTo>
                    <a:pt x="1526026" y="695069"/>
                  </a:lnTo>
                  <a:cubicBezTo>
                    <a:pt x="1526026" y="699675"/>
                    <a:pt x="1524196" y="704094"/>
                    <a:pt x="1520939" y="707351"/>
                  </a:cubicBezTo>
                  <a:cubicBezTo>
                    <a:pt x="1517681" y="710609"/>
                    <a:pt x="1513263" y="712439"/>
                    <a:pt x="1508656" y="712439"/>
                  </a:cubicBezTo>
                  <a:lnTo>
                    <a:pt x="17370" y="712439"/>
                  </a:lnTo>
                  <a:cubicBezTo>
                    <a:pt x="12763" y="712439"/>
                    <a:pt x="8345" y="710609"/>
                    <a:pt x="5088" y="707351"/>
                  </a:cubicBezTo>
                  <a:cubicBezTo>
                    <a:pt x="1830" y="704094"/>
                    <a:pt x="0" y="699675"/>
                    <a:pt x="0" y="695069"/>
                  </a:cubicBezTo>
                  <a:lnTo>
                    <a:pt x="0" y="17370"/>
                  </a:lnTo>
                  <a:cubicBezTo>
                    <a:pt x="0" y="12763"/>
                    <a:pt x="1830" y="8345"/>
                    <a:pt x="5088" y="5088"/>
                  </a:cubicBezTo>
                  <a:cubicBezTo>
                    <a:pt x="8345" y="1830"/>
                    <a:pt x="12763" y="0"/>
                    <a:pt x="17370" y="0"/>
                  </a:cubicBezTo>
                  <a:close/>
                </a:path>
              </a:pathLst>
            </a:custGeom>
            <a:solidFill>
              <a:srgbClr val="FEFEFE"/>
            </a:solidFill>
            <a:ln w="28575" cap="sq">
              <a:solidFill>
                <a:srgbClr val="7D4C2A"/>
              </a:solidFill>
              <a:prstDash val="solid"/>
              <a:miter/>
            </a:ln>
          </p:spPr>
        </p:sp>
        <p:sp>
          <p:nvSpPr>
            <p:cNvPr id="14" name="TextBox 14"/>
            <p:cNvSpPr txBox="1"/>
            <p:nvPr/>
          </p:nvSpPr>
          <p:spPr>
            <a:xfrm>
              <a:off x="0" y="-28575"/>
              <a:ext cx="1526026" cy="741014"/>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5" name="Freeform 15"/>
          <p:cNvSpPr/>
          <p:nvPr/>
        </p:nvSpPr>
        <p:spPr>
          <a:xfrm rot="-828089" flipH="1">
            <a:off x="7587506" y="8632954"/>
            <a:ext cx="679654" cy="1064733"/>
          </a:xfrm>
          <a:custGeom>
            <a:avLst/>
            <a:gdLst/>
            <a:ahLst/>
            <a:cxnLst/>
            <a:rect l="l" t="t" r="r" b="b"/>
            <a:pathLst>
              <a:path w="679654" h="1064733">
                <a:moveTo>
                  <a:pt x="679655" y="0"/>
                </a:moveTo>
                <a:lnTo>
                  <a:pt x="0" y="0"/>
                </a:lnTo>
                <a:lnTo>
                  <a:pt x="0" y="1064733"/>
                </a:lnTo>
                <a:lnTo>
                  <a:pt x="679655" y="1064733"/>
                </a:lnTo>
                <a:lnTo>
                  <a:pt x="679655"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Freeform 16"/>
          <p:cNvSpPr/>
          <p:nvPr/>
        </p:nvSpPr>
        <p:spPr>
          <a:xfrm rot="145556">
            <a:off x="600334" y="9446730"/>
            <a:ext cx="991833" cy="464922"/>
          </a:xfrm>
          <a:custGeom>
            <a:avLst/>
            <a:gdLst/>
            <a:ahLst/>
            <a:cxnLst/>
            <a:rect l="l" t="t" r="r" b="b"/>
            <a:pathLst>
              <a:path w="991833" h="464922">
                <a:moveTo>
                  <a:pt x="0" y="0"/>
                </a:moveTo>
                <a:lnTo>
                  <a:pt x="991833" y="0"/>
                </a:lnTo>
                <a:lnTo>
                  <a:pt x="991833" y="464922"/>
                </a:lnTo>
                <a:lnTo>
                  <a:pt x="0" y="46492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7" name="Freeform 17"/>
          <p:cNvSpPr/>
          <p:nvPr/>
        </p:nvSpPr>
        <p:spPr>
          <a:xfrm>
            <a:off x="7657491" y="9332965"/>
            <a:ext cx="944886" cy="442915"/>
          </a:xfrm>
          <a:custGeom>
            <a:avLst/>
            <a:gdLst/>
            <a:ahLst/>
            <a:cxnLst/>
            <a:rect l="l" t="t" r="r" b="b"/>
            <a:pathLst>
              <a:path w="944886" h="442915">
                <a:moveTo>
                  <a:pt x="0" y="0"/>
                </a:moveTo>
                <a:lnTo>
                  <a:pt x="944886" y="0"/>
                </a:lnTo>
                <a:lnTo>
                  <a:pt x="944886" y="442915"/>
                </a:lnTo>
                <a:lnTo>
                  <a:pt x="0" y="44291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8" name="Freeform 18"/>
          <p:cNvSpPr/>
          <p:nvPr/>
        </p:nvSpPr>
        <p:spPr>
          <a:xfrm>
            <a:off x="745744" y="6199170"/>
            <a:ext cx="987009" cy="488121"/>
          </a:xfrm>
          <a:custGeom>
            <a:avLst/>
            <a:gdLst/>
            <a:ahLst/>
            <a:cxnLst/>
            <a:rect l="l" t="t" r="r" b="b"/>
            <a:pathLst>
              <a:path w="987009" h="488121">
                <a:moveTo>
                  <a:pt x="0" y="0"/>
                </a:moveTo>
                <a:lnTo>
                  <a:pt x="987008" y="0"/>
                </a:lnTo>
                <a:lnTo>
                  <a:pt x="987008" y="488121"/>
                </a:lnTo>
                <a:lnTo>
                  <a:pt x="0" y="488121"/>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sp>
        <p:nvSpPr>
          <p:cNvPr id="19" name="Freeform 19"/>
          <p:cNvSpPr/>
          <p:nvPr/>
        </p:nvSpPr>
        <p:spPr>
          <a:xfrm flipH="1">
            <a:off x="1063896" y="1000646"/>
            <a:ext cx="2148145" cy="684721"/>
          </a:xfrm>
          <a:custGeom>
            <a:avLst/>
            <a:gdLst/>
            <a:ahLst/>
            <a:cxnLst/>
            <a:rect l="l" t="t" r="r" b="b"/>
            <a:pathLst>
              <a:path w="2148145" h="684721">
                <a:moveTo>
                  <a:pt x="2148145" y="0"/>
                </a:moveTo>
                <a:lnTo>
                  <a:pt x="0" y="0"/>
                </a:lnTo>
                <a:lnTo>
                  <a:pt x="0" y="684721"/>
                </a:lnTo>
                <a:lnTo>
                  <a:pt x="2148145" y="684721"/>
                </a:lnTo>
                <a:lnTo>
                  <a:pt x="2148145"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20" name="Freeform 20"/>
          <p:cNvSpPr/>
          <p:nvPr/>
        </p:nvSpPr>
        <p:spPr>
          <a:xfrm flipH="1">
            <a:off x="16390592" y="3601112"/>
            <a:ext cx="1737416" cy="3846677"/>
          </a:xfrm>
          <a:custGeom>
            <a:avLst/>
            <a:gdLst/>
            <a:ahLst/>
            <a:cxnLst/>
            <a:rect l="l" t="t" r="r" b="b"/>
            <a:pathLst>
              <a:path w="1737416" h="3846677">
                <a:moveTo>
                  <a:pt x="1737416" y="0"/>
                </a:moveTo>
                <a:lnTo>
                  <a:pt x="0" y="0"/>
                </a:lnTo>
                <a:lnTo>
                  <a:pt x="0" y="3846677"/>
                </a:lnTo>
                <a:lnTo>
                  <a:pt x="1737416" y="3846677"/>
                </a:lnTo>
                <a:lnTo>
                  <a:pt x="1737416"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1" name="Freeform 21"/>
          <p:cNvSpPr/>
          <p:nvPr/>
        </p:nvSpPr>
        <p:spPr>
          <a:xfrm>
            <a:off x="10813653" y="8926364"/>
            <a:ext cx="689330" cy="412449"/>
          </a:xfrm>
          <a:custGeom>
            <a:avLst/>
            <a:gdLst/>
            <a:ahLst/>
            <a:cxnLst/>
            <a:rect l="l" t="t" r="r" b="b"/>
            <a:pathLst>
              <a:path w="689330" h="412449">
                <a:moveTo>
                  <a:pt x="0" y="0"/>
                </a:moveTo>
                <a:lnTo>
                  <a:pt x="689330" y="0"/>
                </a:lnTo>
                <a:lnTo>
                  <a:pt x="689330" y="412450"/>
                </a:lnTo>
                <a:lnTo>
                  <a:pt x="0" y="41245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4" name="Freeform 24"/>
          <p:cNvSpPr/>
          <p:nvPr/>
        </p:nvSpPr>
        <p:spPr>
          <a:xfrm rot="1387713">
            <a:off x="8243438" y="8646788"/>
            <a:ext cx="620206" cy="971602"/>
          </a:xfrm>
          <a:custGeom>
            <a:avLst/>
            <a:gdLst/>
            <a:ahLst/>
            <a:cxnLst/>
            <a:rect l="l" t="t" r="r" b="b"/>
            <a:pathLst>
              <a:path w="620206" h="971602">
                <a:moveTo>
                  <a:pt x="0" y="0"/>
                </a:moveTo>
                <a:lnTo>
                  <a:pt x="620205" y="0"/>
                </a:lnTo>
                <a:lnTo>
                  <a:pt x="620205" y="971602"/>
                </a:lnTo>
                <a:lnTo>
                  <a:pt x="0" y="97160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grpSp>
        <p:nvGrpSpPr>
          <p:cNvPr id="25" name="Group 25"/>
          <p:cNvGrpSpPr/>
          <p:nvPr/>
        </p:nvGrpSpPr>
        <p:grpSpPr>
          <a:xfrm>
            <a:off x="2929557" y="1260460"/>
            <a:ext cx="5794131" cy="2705322"/>
            <a:chOff x="0" y="0"/>
            <a:chExt cx="1526026" cy="712513"/>
          </a:xfrm>
        </p:grpSpPr>
        <p:sp>
          <p:nvSpPr>
            <p:cNvPr id="26" name="Freeform 26"/>
            <p:cNvSpPr/>
            <p:nvPr/>
          </p:nvSpPr>
          <p:spPr>
            <a:xfrm>
              <a:off x="0" y="0"/>
              <a:ext cx="1526026" cy="712513"/>
            </a:xfrm>
            <a:custGeom>
              <a:avLst/>
              <a:gdLst/>
              <a:ahLst/>
              <a:cxnLst/>
              <a:rect l="l" t="t" r="r" b="b"/>
              <a:pathLst>
                <a:path w="1526026" h="712513">
                  <a:moveTo>
                    <a:pt x="17370" y="0"/>
                  </a:moveTo>
                  <a:lnTo>
                    <a:pt x="1508656" y="0"/>
                  </a:lnTo>
                  <a:cubicBezTo>
                    <a:pt x="1513263" y="0"/>
                    <a:pt x="1517681" y="1830"/>
                    <a:pt x="1520939" y="5088"/>
                  </a:cubicBezTo>
                  <a:cubicBezTo>
                    <a:pt x="1524196" y="8345"/>
                    <a:pt x="1526026" y="12763"/>
                    <a:pt x="1526026" y="17370"/>
                  </a:cubicBezTo>
                  <a:lnTo>
                    <a:pt x="1526026" y="695143"/>
                  </a:lnTo>
                  <a:cubicBezTo>
                    <a:pt x="1526026" y="699749"/>
                    <a:pt x="1524196" y="704168"/>
                    <a:pt x="1520939" y="707425"/>
                  </a:cubicBezTo>
                  <a:cubicBezTo>
                    <a:pt x="1517681" y="710683"/>
                    <a:pt x="1513263" y="712513"/>
                    <a:pt x="1508656" y="712513"/>
                  </a:cubicBezTo>
                  <a:lnTo>
                    <a:pt x="17370" y="712513"/>
                  </a:lnTo>
                  <a:cubicBezTo>
                    <a:pt x="7777" y="712513"/>
                    <a:pt x="0" y="704736"/>
                    <a:pt x="0" y="695143"/>
                  </a:cubicBezTo>
                  <a:lnTo>
                    <a:pt x="0" y="17370"/>
                  </a:lnTo>
                  <a:cubicBezTo>
                    <a:pt x="0" y="12763"/>
                    <a:pt x="1830" y="8345"/>
                    <a:pt x="5088" y="5088"/>
                  </a:cubicBezTo>
                  <a:cubicBezTo>
                    <a:pt x="8345" y="1830"/>
                    <a:pt x="12763" y="0"/>
                    <a:pt x="17370" y="0"/>
                  </a:cubicBezTo>
                  <a:close/>
                </a:path>
              </a:pathLst>
            </a:custGeom>
            <a:solidFill>
              <a:srgbClr val="FEFEFE"/>
            </a:solidFill>
            <a:ln w="28575" cap="sq">
              <a:solidFill>
                <a:srgbClr val="7D4C2A"/>
              </a:solidFill>
              <a:prstDash val="solid"/>
              <a:miter/>
            </a:ln>
          </p:spPr>
        </p:sp>
        <p:sp>
          <p:nvSpPr>
            <p:cNvPr id="27" name="TextBox 27"/>
            <p:cNvSpPr txBox="1"/>
            <p:nvPr/>
          </p:nvSpPr>
          <p:spPr>
            <a:xfrm>
              <a:off x="0" y="-28575"/>
              <a:ext cx="1526026" cy="741088"/>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28" name="Group 28"/>
          <p:cNvGrpSpPr/>
          <p:nvPr/>
        </p:nvGrpSpPr>
        <p:grpSpPr>
          <a:xfrm>
            <a:off x="9527522" y="1323812"/>
            <a:ext cx="5794131" cy="2175491"/>
            <a:chOff x="0" y="0"/>
            <a:chExt cx="1526026" cy="895234"/>
          </a:xfrm>
        </p:grpSpPr>
        <p:sp>
          <p:nvSpPr>
            <p:cNvPr id="29" name="Freeform 29"/>
            <p:cNvSpPr/>
            <p:nvPr/>
          </p:nvSpPr>
          <p:spPr>
            <a:xfrm>
              <a:off x="0" y="0"/>
              <a:ext cx="1526026" cy="895234"/>
            </a:xfrm>
            <a:custGeom>
              <a:avLst/>
              <a:gdLst/>
              <a:ahLst/>
              <a:cxnLst/>
              <a:rect l="l" t="t" r="r" b="b"/>
              <a:pathLst>
                <a:path w="1526026" h="895234">
                  <a:moveTo>
                    <a:pt x="17370" y="0"/>
                  </a:moveTo>
                  <a:lnTo>
                    <a:pt x="1508656" y="0"/>
                  </a:lnTo>
                  <a:cubicBezTo>
                    <a:pt x="1513263" y="0"/>
                    <a:pt x="1517681" y="1830"/>
                    <a:pt x="1520939" y="5088"/>
                  </a:cubicBezTo>
                  <a:cubicBezTo>
                    <a:pt x="1524196" y="8345"/>
                    <a:pt x="1526026" y="12763"/>
                    <a:pt x="1526026" y="17370"/>
                  </a:cubicBezTo>
                  <a:lnTo>
                    <a:pt x="1526026" y="877864"/>
                  </a:lnTo>
                  <a:cubicBezTo>
                    <a:pt x="1526026" y="882470"/>
                    <a:pt x="1524196" y="886889"/>
                    <a:pt x="1520939" y="890146"/>
                  </a:cubicBezTo>
                  <a:cubicBezTo>
                    <a:pt x="1517681" y="893404"/>
                    <a:pt x="1513263" y="895234"/>
                    <a:pt x="1508656" y="895234"/>
                  </a:cubicBezTo>
                  <a:lnTo>
                    <a:pt x="17370" y="895234"/>
                  </a:lnTo>
                  <a:cubicBezTo>
                    <a:pt x="7777" y="895234"/>
                    <a:pt x="0" y="887457"/>
                    <a:pt x="0" y="877864"/>
                  </a:cubicBezTo>
                  <a:lnTo>
                    <a:pt x="0" y="17370"/>
                  </a:lnTo>
                  <a:cubicBezTo>
                    <a:pt x="0" y="12763"/>
                    <a:pt x="1830" y="8345"/>
                    <a:pt x="5088" y="5088"/>
                  </a:cubicBezTo>
                  <a:cubicBezTo>
                    <a:pt x="8345" y="1830"/>
                    <a:pt x="12763" y="0"/>
                    <a:pt x="17370" y="0"/>
                  </a:cubicBezTo>
                  <a:close/>
                </a:path>
              </a:pathLst>
            </a:custGeom>
            <a:solidFill>
              <a:srgbClr val="FEFEFE"/>
            </a:solidFill>
            <a:ln w="28575" cap="sq">
              <a:solidFill>
                <a:srgbClr val="7D4C2A"/>
              </a:solidFill>
              <a:prstDash val="solid"/>
              <a:miter/>
            </a:ln>
          </p:spPr>
        </p:sp>
        <p:sp>
          <p:nvSpPr>
            <p:cNvPr id="30" name="TextBox 30"/>
            <p:cNvSpPr txBox="1"/>
            <p:nvPr/>
          </p:nvSpPr>
          <p:spPr>
            <a:xfrm>
              <a:off x="0" y="-28575"/>
              <a:ext cx="1526026" cy="923809"/>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31" name="Group 31"/>
          <p:cNvGrpSpPr/>
          <p:nvPr/>
        </p:nvGrpSpPr>
        <p:grpSpPr>
          <a:xfrm>
            <a:off x="4471863" y="4529059"/>
            <a:ext cx="3185628" cy="722877"/>
            <a:chOff x="0" y="0"/>
            <a:chExt cx="644768" cy="190387"/>
          </a:xfrm>
        </p:grpSpPr>
        <p:sp>
          <p:nvSpPr>
            <p:cNvPr id="32" name="Freeform 32"/>
            <p:cNvSpPr/>
            <p:nvPr/>
          </p:nvSpPr>
          <p:spPr>
            <a:xfrm>
              <a:off x="0" y="0"/>
              <a:ext cx="644768" cy="190387"/>
            </a:xfrm>
            <a:custGeom>
              <a:avLst/>
              <a:gdLst/>
              <a:ahLst/>
              <a:cxnLst/>
              <a:rect l="l" t="t" r="r" b="b"/>
              <a:pathLst>
                <a:path w="644768" h="190387">
                  <a:moveTo>
                    <a:pt x="41111" y="0"/>
                  </a:moveTo>
                  <a:lnTo>
                    <a:pt x="603657" y="0"/>
                  </a:lnTo>
                  <a:cubicBezTo>
                    <a:pt x="626362" y="0"/>
                    <a:pt x="644768" y="18406"/>
                    <a:pt x="644768" y="41111"/>
                  </a:cubicBezTo>
                  <a:lnTo>
                    <a:pt x="644768" y="149276"/>
                  </a:lnTo>
                  <a:cubicBezTo>
                    <a:pt x="644768" y="171981"/>
                    <a:pt x="626362" y="190387"/>
                    <a:pt x="603657" y="190387"/>
                  </a:cubicBezTo>
                  <a:lnTo>
                    <a:pt x="41111" y="190387"/>
                  </a:lnTo>
                  <a:cubicBezTo>
                    <a:pt x="18406" y="190387"/>
                    <a:pt x="0" y="171981"/>
                    <a:pt x="0" y="149276"/>
                  </a:cubicBezTo>
                  <a:lnTo>
                    <a:pt x="0" y="41111"/>
                  </a:lnTo>
                  <a:cubicBezTo>
                    <a:pt x="0" y="18406"/>
                    <a:pt x="18406" y="0"/>
                    <a:pt x="41111" y="0"/>
                  </a:cubicBezTo>
                  <a:close/>
                </a:path>
              </a:pathLst>
            </a:custGeom>
            <a:solidFill>
              <a:srgbClr val="FFCA31"/>
            </a:solidFill>
            <a:ln w="28575" cap="sq">
              <a:solidFill>
                <a:srgbClr val="7D4C2A"/>
              </a:solidFill>
              <a:prstDash val="solid"/>
              <a:miter/>
            </a:ln>
          </p:spPr>
        </p:sp>
        <p:sp>
          <p:nvSpPr>
            <p:cNvPr id="33" name="TextBox 33"/>
            <p:cNvSpPr txBox="1"/>
            <p:nvPr/>
          </p:nvSpPr>
          <p:spPr>
            <a:xfrm>
              <a:off x="0" y="-28575"/>
              <a:ext cx="644768" cy="218962"/>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grpSp>
        <p:nvGrpSpPr>
          <p:cNvPr id="34" name="Group 34"/>
          <p:cNvGrpSpPr/>
          <p:nvPr/>
        </p:nvGrpSpPr>
        <p:grpSpPr>
          <a:xfrm>
            <a:off x="4471863" y="899021"/>
            <a:ext cx="3452937" cy="722877"/>
            <a:chOff x="0" y="0"/>
            <a:chExt cx="548313" cy="190387"/>
          </a:xfrm>
        </p:grpSpPr>
        <p:sp>
          <p:nvSpPr>
            <p:cNvPr id="35" name="Freeform 35"/>
            <p:cNvSpPr/>
            <p:nvPr/>
          </p:nvSpPr>
          <p:spPr>
            <a:xfrm>
              <a:off x="0" y="0"/>
              <a:ext cx="548313" cy="190387"/>
            </a:xfrm>
            <a:custGeom>
              <a:avLst/>
              <a:gdLst/>
              <a:ahLst/>
              <a:cxnLst/>
              <a:rect l="l" t="t" r="r" b="b"/>
              <a:pathLst>
                <a:path w="548313" h="190387">
                  <a:moveTo>
                    <a:pt x="48343" y="0"/>
                  </a:moveTo>
                  <a:lnTo>
                    <a:pt x="499970" y="0"/>
                  </a:lnTo>
                  <a:cubicBezTo>
                    <a:pt x="512791" y="0"/>
                    <a:pt x="525088" y="5093"/>
                    <a:pt x="534154" y="14159"/>
                  </a:cubicBezTo>
                  <a:cubicBezTo>
                    <a:pt x="543220" y="23226"/>
                    <a:pt x="548313" y="35522"/>
                    <a:pt x="548313" y="48343"/>
                  </a:cubicBezTo>
                  <a:lnTo>
                    <a:pt x="548313" y="142044"/>
                  </a:lnTo>
                  <a:cubicBezTo>
                    <a:pt x="548313" y="168743"/>
                    <a:pt x="526669" y="190387"/>
                    <a:pt x="499970" y="190387"/>
                  </a:cubicBezTo>
                  <a:lnTo>
                    <a:pt x="48343" y="190387"/>
                  </a:lnTo>
                  <a:cubicBezTo>
                    <a:pt x="21644" y="190387"/>
                    <a:pt x="0" y="168743"/>
                    <a:pt x="0" y="142044"/>
                  </a:cubicBezTo>
                  <a:lnTo>
                    <a:pt x="0" y="48343"/>
                  </a:lnTo>
                  <a:cubicBezTo>
                    <a:pt x="0" y="21644"/>
                    <a:pt x="21644" y="0"/>
                    <a:pt x="48343" y="0"/>
                  </a:cubicBezTo>
                  <a:close/>
                </a:path>
              </a:pathLst>
            </a:custGeom>
            <a:solidFill>
              <a:srgbClr val="FFCA31"/>
            </a:solidFill>
            <a:ln w="28575" cap="sq">
              <a:solidFill>
                <a:srgbClr val="7D4C2A"/>
              </a:solidFill>
              <a:prstDash val="solid"/>
              <a:miter/>
            </a:ln>
          </p:spPr>
        </p:sp>
        <p:sp>
          <p:nvSpPr>
            <p:cNvPr id="36" name="TextBox 36"/>
            <p:cNvSpPr txBox="1"/>
            <p:nvPr/>
          </p:nvSpPr>
          <p:spPr>
            <a:xfrm>
              <a:off x="0" y="-28575"/>
              <a:ext cx="548313"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37" name="Group 37"/>
          <p:cNvGrpSpPr/>
          <p:nvPr/>
        </p:nvGrpSpPr>
        <p:grpSpPr>
          <a:xfrm>
            <a:off x="3484811" y="899021"/>
            <a:ext cx="796169" cy="722877"/>
            <a:chOff x="0" y="0"/>
            <a:chExt cx="209691" cy="190387"/>
          </a:xfrm>
        </p:grpSpPr>
        <p:sp>
          <p:nvSpPr>
            <p:cNvPr id="38" name="Freeform 38"/>
            <p:cNvSpPr/>
            <p:nvPr/>
          </p:nvSpPr>
          <p:spPr>
            <a:xfrm>
              <a:off x="0" y="0"/>
              <a:ext cx="209690" cy="190387"/>
            </a:xfrm>
            <a:custGeom>
              <a:avLst/>
              <a:gdLst/>
              <a:ahLst/>
              <a:cxnLst/>
              <a:rect l="l" t="t" r="r" b="b"/>
              <a:pathLst>
                <a:path w="209690" h="190387">
                  <a:moveTo>
                    <a:pt x="95194" y="0"/>
                  </a:moveTo>
                  <a:lnTo>
                    <a:pt x="114497" y="0"/>
                  </a:lnTo>
                  <a:cubicBezTo>
                    <a:pt x="167071" y="0"/>
                    <a:pt x="209690" y="42620"/>
                    <a:pt x="209690" y="95194"/>
                  </a:cubicBezTo>
                  <a:lnTo>
                    <a:pt x="209690" y="95194"/>
                  </a:lnTo>
                  <a:cubicBezTo>
                    <a:pt x="209690" y="147768"/>
                    <a:pt x="167071" y="190387"/>
                    <a:pt x="114497" y="190387"/>
                  </a:cubicBezTo>
                  <a:lnTo>
                    <a:pt x="95194" y="190387"/>
                  </a:lnTo>
                  <a:cubicBezTo>
                    <a:pt x="42620" y="190387"/>
                    <a:pt x="0" y="147768"/>
                    <a:pt x="0" y="95194"/>
                  </a:cubicBezTo>
                  <a:lnTo>
                    <a:pt x="0" y="95194"/>
                  </a:lnTo>
                  <a:cubicBezTo>
                    <a:pt x="0" y="42620"/>
                    <a:pt x="42620" y="0"/>
                    <a:pt x="95194" y="0"/>
                  </a:cubicBezTo>
                  <a:close/>
                </a:path>
              </a:pathLst>
            </a:custGeom>
            <a:solidFill>
              <a:srgbClr val="FFCA31"/>
            </a:solidFill>
            <a:ln w="28575" cap="sq">
              <a:solidFill>
                <a:srgbClr val="7D4C2A"/>
              </a:solidFill>
              <a:prstDash val="solid"/>
              <a:miter/>
            </a:ln>
          </p:spPr>
        </p:sp>
        <p:sp>
          <p:nvSpPr>
            <p:cNvPr id="39" name="TextBox 39"/>
            <p:cNvSpPr txBox="1"/>
            <p:nvPr/>
          </p:nvSpPr>
          <p:spPr>
            <a:xfrm>
              <a:off x="0" y="-28575"/>
              <a:ext cx="209691"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40" name="Group 40"/>
          <p:cNvGrpSpPr/>
          <p:nvPr/>
        </p:nvGrpSpPr>
        <p:grpSpPr>
          <a:xfrm>
            <a:off x="10120174" y="969233"/>
            <a:ext cx="796169" cy="722877"/>
            <a:chOff x="0" y="0"/>
            <a:chExt cx="209691" cy="190387"/>
          </a:xfrm>
        </p:grpSpPr>
        <p:sp>
          <p:nvSpPr>
            <p:cNvPr id="41" name="Freeform 41"/>
            <p:cNvSpPr/>
            <p:nvPr/>
          </p:nvSpPr>
          <p:spPr>
            <a:xfrm>
              <a:off x="0" y="0"/>
              <a:ext cx="209690" cy="190387"/>
            </a:xfrm>
            <a:custGeom>
              <a:avLst/>
              <a:gdLst/>
              <a:ahLst/>
              <a:cxnLst/>
              <a:rect l="l" t="t" r="r" b="b"/>
              <a:pathLst>
                <a:path w="209690" h="190387">
                  <a:moveTo>
                    <a:pt x="95194" y="0"/>
                  </a:moveTo>
                  <a:lnTo>
                    <a:pt x="114497" y="0"/>
                  </a:lnTo>
                  <a:cubicBezTo>
                    <a:pt x="167071" y="0"/>
                    <a:pt x="209690" y="42620"/>
                    <a:pt x="209690" y="95194"/>
                  </a:cubicBezTo>
                  <a:lnTo>
                    <a:pt x="209690" y="95194"/>
                  </a:lnTo>
                  <a:cubicBezTo>
                    <a:pt x="209690" y="147768"/>
                    <a:pt x="167071" y="190387"/>
                    <a:pt x="114497" y="190387"/>
                  </a:cubicBezTo>
                  <a:lnTo>
                    <a:pt x="95194" y="190387"/>
                  </a:lnTo>
                  <a:cubicBezTo>
                    <a:pt x="42620" y="190387"/>
                    <a:pt x="0" y="147768"/>
                    <a:pt x="0" y="95194"/>
                  </a:cubicBezTo>
                  <a:lnTo>
                    <a:pt x="0" y="95194"/>
                  </a:lnTo>
                  <a:cubicBezTo>
                    <a:pt x="0" y="42620"/>
                    <a:pt x="42620" y="0"/>
                    <a:pt x="95194" y="0"/>
                  </a:cubicBezTo>
                  <a:close/>
                </a:path>
              </a:pathLst>
            </a:custGeom>
            <a:solidFill>
              <a:srgbClr val="FFCA31"/>
            </a:solidFill>
            <a:ln w="28575" cap="sq">
              <a:solidFill>
                <a:srgbClr val="7D4C2A"/>
              </a:solidFill>
              <a:prstDash val="solid"/>
              <a:miter/>
            </a:ln>
          </p:spPr>
        </p:sp>
        <p:sp>
          <p:nvSpPr>
            <p:cNvPr id="42" name="TextBox 42"/>
            <p:cNvSpPr txBox="1"/>
            <p:nvPr/>
          </p:nvSpPr>
          <p:spPr>
            <a:xfrm>
              <a:off x="0" y="-28575"/>
              <a:ext cx="209691"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43" name="Group 43"/>
          <p:cNvGrpSpPr/>
          <p:nvPr/>
        </p:nvGrpSpPr>
        <p:grpSpPr>
          <a:xfrm>
            <a:off x="3484811" y="4529059"/>
            <a:ext cx="796169" cy="722877"/>
            <a:chOff x="0" y="0"/>
            <a:chExt cx="209691" cy="190387"/>
          </a:xfrm>
        </p:grpSpPr>
        <p:sp>
          <p:nvSpPr>
            <p:cNvPr id="44" name="Freeform 44"/>
            <p:cNvSpPr/>
            <p:nvPr/>
          </p:nvSpPr>
          <p:spPr>
            <a:xfrm>
              <a:off x="0" y="0"/>
              <a:ext cx="209690" cy="190387"/>
            </a:xfrm>
            <a:custGeom>
              <a:avLst/>
              <a:gdLst/>
              <a:ahLst/>
              <a:cxnLst/>
              <a:rect l="l" t="t" r="r" b="b"/>
              <a:pathLst>
                <a:path w="209690" h="190387">
                  <a:moveTo>
                    <a:pt x="95194" y="0"/>
                  </a:moveTo>
                  <a:lnTo>
                    <a:pt x="114497" y="0"/>
                  </a:lnTo>
                  <a:cubicBezTo>
                    <a:pt x="167071" y="0"/>
                    <a:pt x="209690" y="42620"/>
                    <a:pt x="209690" y="95194"/>
                  </a:cubicBezTo>
                  <a:lnTo>
                    <a:pt x="209690" y="95194"/>
                  </a:lnTo>
                  <a:cubicBezTo>
                    <a:pt x="209690" y="147768"/>
                    <a:pt x="167071" y="190387"/>
                    <a:pt x="114497" y="190387"/>
                  </a:cubicBezTo>
                  <a:lnTo>
                    <a:pt x="95194" y="190387"/>
                  </a:lnTo>
                  <a:cubicBezTo>
                    <a:pt x="42620" y="190387"/>
                    <a:pt x="0" y="147768"/>
                    <a:pt x="0" y="95194"/>
                  </a:cubicBezTo>
                  <a:lnTo>
                    <a:pt x="0" y="95194"/>
                  </a:lnTo>
                  <a:cubicBezTo>
                    <a:pt x="0" y="42620"/>
                    <a:pt x="42620" y="0"/>
                    <a:pt x="95194" y="0"/>
                  </a:cubicBezTo>
                  <a:close/>
                </a:path>
              </a:pathLst>
            </a:custGeom>
            <a:solidFill>
              <a:srgbClr val="FFCA31"/>
            </a:solidFill>
            <a:ln w="28575" cap="sq">
              <a:solidFill>
                <a:srgbClr val="7D4C2A"/>
              </a:solidFill>
              <a:prstDash val="solid"/>
              <a:miter/>
            </a:ln>
          </p:spPr>
        </p:sp>
        <p:sp>
          <p:nvSpPr>
            <p:cNvPr id="45" name="TextBox 45"/>
            <p:cNvSpPr txBox="1"/>
            <p:nvPr/>
          </p:nvSpPr>
          <p:spPr>
            <a:xfrm>
              <a:off x="0" y="-28575"/>
              <a:ext cx="209691"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46" name="Group 46"/>
          <p:cNvGrpSpPr/>
          <p:nvPr/>
        </p:nvGrpSpPr>
        <p:grpSpPr>
          <a:xfrm>
            <a:off x="11110387" y="962373"/>
            <a:ext cx="3666949" cy="722877"/>
            <a:chOff x="0" y="0"/>
            <a:chExt cx="965781" cy="190387"/>
          </a:xfrm>
        </p:grpSpPr>
        <p:sp>
          <p:nvSpPr>
            <p:cNvPr id="47" name="Freeform 47"/>
            <p:cNvSpPr/>
            <p:nvPr/>
          </p:nvSpPr>
          <p:spPr>
            <a:xfrm>
              <a:off x="0" y="0"/>
              <a:ext cx="965781" cy="190387"/>
            </a:xfrm>
            <a:custGeom>
              <a:avLst/>
              <a:gdLst/>
              <a:ahLst/>
              <a:cxnLst/>
              <a:rect l="l" t="t" r="r" b="b"/>
              <a:pathLst>
                <a:path w="965781" h="190387">
                  <a:moveTo>
                    <a:pt x="27447" y="0"/>
                  </a:moveTo>
                  <a:lnTo>
                    <a:pt x="938334" y="0"/>
                  </a:lnTo>
                  <a:cubicBezTo>
                    <a:pt x="945614" y="0"/>
                    <a:pt x="952595" y="2892"/>
                    <a:pt x="957742" y="8039"/>
                  </a:cubicBezTo>
                  <a:cubicBezTo>
                    <a:pt x="962889" y="13186"/>
                    <a:pt x="965781" y="20167"/>
                    <a:pt x="965781" y="27447"/>
                  </a:cubicBezTo>
                  <a:lnTo>
                    <a:pt x="965781" y="162941"/>
                  </a:lnTo>
                  <a:cubicBezTo>
                    <a:pt x="965781" y="170220"/>
                    <a:pt x="962889" y="177201"/>
                    <a:pt x="957742" y="182348"/>
                  </a:cubicBezTo>
                  <a:cubicBezTo>
                    <a:pt x="952595" y="187496"/>
                    <a:pt x="945614" y="190387"/>
                    <a:pt x="938334" y="190387"/>
                  </a:cubicBezTo>
                  <a:lnTo>
                    <a:pt x="27447" y="190387"/>
                  </a:lnTo>
                  <a:cubicBezTo>
                    <a:pt x="20167" y="190387"/>
                    <a:pt x="13186" y="187496"/>
                    <a:pt x="8039" y="182348"/>
                  </a:cubicBezTo>
                  <a:cubicBezTo>
                    <a:pt x="2892" y="177201"/>
                    <a:pt x="0" y="170220"/>
                    <a:pt x="0" y="162941"/>
                  </a:cubicBezTo>
                  <a:lnTo>
                    <a:pt x="0" y="27447"/>
                  </a:lnTo>
                  <a:cubicBezTo>
                    <a:pt x="0" y="20167"/>
                    <a:pt x="2892" y="13186"/>
                    <a:pt x="8039" y="8039"/>
                  </a:cubicBezTo>
                  <a:cubicBezTo>
                    <a:pt x="13186" y="2892"/>
                    <a:pt x="20167" y="0"/>
                    <a:pt x="27447" y="0"/>
                  </a:cubicBezTo>
                  <a:close/>
                </a:path>
              </a:pathLst>
            </a:custGeom>
            <a:solidFill>
              <a:srgbClr val="FFCA31"/>
            </a:solidFill>
            <a:ln w="28575" cap="sq">
              <a:solidFill>
                <a:srgbClr val="7D4C2A"/>
              </a:solidFill>
              <a:prstDash val="solid"/>
              <a:miter/>
            </a:ln>
          </p:spPr>
        </p:sp>
        <p:sp>
          <p:nvSpPr>
            <p:cNvPr id="48" name="TextBox 48"/>
            <p:cNvSpPr txBox="1"/>
            <p:nvPr/>
          </p:nvSpPr>
          <p:spPr>
            <a:xfrm>
              <a:off x="0" y="-28575"/>
              <a:ext cx="965781" cy="218962"/>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49" name="TextBox 49"/>
          <p:cNvSpPr txBox="1"/>
          <p:nvPr/>
        </p:nvSpPr>
        <p:spPr>
          <a:xfrm>
            <a:off x="10082777" y="2044025"/>
            <a:ext cx="4694560" cy="677108"/>
          </a:xfrm>
          <a:prstGeom prst="rect">
            <a:avLst/>
          </a:prstGeom>
        </p:spPr>
        <p:txBody>
          <a:bodyPr lIns="0" tIns="0" rIns="0" bIns="0" rtlCol="0" anchor="t">
            <a:spAutoFit/>
          </a:bodyPr>
          <a:lstStyle/>
          <a:p>
            <a:pPr algn="just">
              <a:spcBef>
                <a:spcPct val="0"/>
              </a:spcBef>
            </a:pPr>
            <a:r>
              <a:rPr lang="en-US" sz="4400" i="1">
                <a:latin typeface="Times New Roman" panose="02020603050405020304" pitchFamily="18" charset="0"/>
                <a:cs typeface="Times New Roman" panose="02020603050405020304" pitchFamily="18" charset="0"/>
              </a:rPr>
              <a:t>T</a:t>
            </a:r>
            <a:r>
              <a:rPr lang="en-US" sz="4400" i="1" smtClean="0">
                <a:latin typeface="Times New Roman" panose="02020603050405020304" pitchFamily="18" charset="0"/>
                <a:cs typeface="Times New Roman" panose="02020603050405020304" pitchFamily="18" charset="0"/>
              </a:rPr>
              <a:t>ruyện </a:t>
            </a:r>
            <a:r>
              <a:rPr lang="en-US" sz="4400" i="1">
                <a:latin typeface="Times New Roman" panose="02020603050405020304" pitchFamily="18" charset="0"/>
                <a:cs typeface="Times New Roman" panose="02020603050405020304" pitchFamily="18" charset="0"/>
              </a:rPr>
              <a:t>trinh thám</a:t>
            </a:r>
            <a:endParaRPr lang="en-US" sz="40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51" name="TextBox 51"/>
          <p:cNvSpPr txBox="1"/>
          <p:nvPr/>
        </p:nvSpPr>
        <p:spPr>
          <a:xfrm>
            <a:off x="4722308" y="4698206"/>
            <a:ext cx="2519074" cy="500137"/>
          </a:xfrm>
          <a:prstGeom prst="rect">
            <a:avLst/>
          </a:prstGeom>
        </p:spPr>
        <p:txBody>
          <a:bodyPr wrap="square" lIns="0" tIns="0" rIns="0" bIns="0" rtlCol="0" anchor="t">
            <a:spAutoFit/>
          </a:bodyPr>
          <a:lstStyle/>
          <a:p>
            <a:pPr algn="ctr">
              <a:lnSpc>
                <a:spcPts val="3919"/>
              </a:lnSpc>
              <a:spcBef>
                <a:spcPct val="0"/>
              </a:spcBef>
            </a:pPr>
            <a:r>
              <a:rPr lang="en-US" sz="4800" b="1">
                <a:latin typeface="Times New Roman" panose="02020603050405020304" pitchFamily="18" charset="0"/>
                <a:cs typeface="Times New Roman" panose="02020603050405020304" pitchFamily="18" charset="0"/>
              </a:rPr>
              <a:t>Ngôi kể</a:t>
            </a:r>
            <a:endParaRPr lang="en-US" sz="4400" b="1">
              <a:solidFill>
                <a:srgbClr val="373737"/>
              </a:solidFill>
              <a:latin typeface="Times New Roman" panose="02020603050405020304" pitchFamily="18" charset="0"/>
              <a:ea typeface="Dynapuff Semi-Bold"/>
              <a:cs typeface="Times New Roman" panose="02020603050405020304" pitchFamily="18" charset="0"/>
              <a:sym typeface="Dynapuff Semi-Bold"/>
            </a:endParaRPr>
          </a:p>
        </p:txBody>
      </p:sp>
      <p:sp>
        <p:nvSpPr>
          <p:cNvPr id="52" name="TextBox 52"/>
          <p:cNvSpPr txBox="1"/>
          <p:nvPr/>
        </p:nvSpPr>
        <p:spPr>
          <a:xfrm>
            <a:off x="4810209" y="1091833"/>
            <a:ext cx="2571789" cy="500137"/>
          </a:xfrm>
          <a:prstGeom prst="rect">
            <a:avLst/>
          </a:prstGeom>
        </p:spPr>
        <p:txBody>
          <a:bodyPr wrap="square" lIns="0" tIns="0" rIns="0" bIns="0" rtlCol="0" anchor="t">
            <a:spAutoFit/>
          </a:bodyPr>
          <a:lstStyle/>
          <a:p>
            <a:pPr algn="ctr">
              <a:lnSpc>
                <a:spcPts val="3919"/>
              </a:lnSpc>
              <a:spcBef>
                <a:spcPct val="0"/>
              </a:spcBef>
            </a:pPr>
            <a:r>
              <a:rPr lang="en-US" sz="4800" b="1">
                <a:latin typeface="Times New Roman" panose="02020603050405020304" pitchFamily="18" charset="0"/>
                <a:cs typeface="Times New Roman" panose="02020603050405020304" pitchFamily="18" charset="0"/>
              </a:rPr>
              <a:t>Xuất xứ</a:t>
            </a:r>
            <a:endParaRPr lang="en-US" sz="4400" b="1">
              <a:solidFill>
                <a:srgbClr val="373737"/>
              </a:solidFill>
              <a:latin typeface="Times New Roman" panose="02020603050405020304" pitchFamily="18" charset="0"/>
              <a:ea typeface="Dynapuff Semi-Bold"/>
              <a:cs typeface="Times New Roman" panose="02020603050405020304" pitchFamily="18" charset="0"/>
              <a:sym typeface="Dynapuff Semi-Bold"/>
            </a:endParaRPr>
          </a:p>
        </p:txBody>
      </p:sp>
      <p:sp>
        <p:nvSpPr>
          <p:cNvPr id="56" name="TextBox 56"/>
          <p:cNvSpPr txBox="1"/>
          <p:nvPr/>
        </p:nvSpPr>
        <p:spPr>
          <a:xfrm>
            <a:off x="3417882" y="1879262"/>
            <a:ext cx="4966467" cy="2031325"/>
          </a:xfrm>
          <a:prstGeom prst="rect">
            <a:avLst/>
          </a:prstGeom>
        </p:spPr>
        <p:txBody>
          <a:bodyPr wrap="square" lIns="0" tIns="0" rIns="0" bIns="0" rtlCol="0" anchor="t">
            <a:spAutoFit/>
          </a:bodyPr>
          <a:lstStyle/>
          <a:p>
            <a:pPr algn="just">
              <a:spcBef>
                <a:spcPct val="0"/>
              </a:spcBef>
            </a:pPr>
            <a:r>
              <a:rPr lang="en-US" sz="4400">
                <a:latin typeface="Times New Roman" panose="02020603050405020304" pitchFamily="18" charset="0"/>
                <a:cs typeface="Times New Roman" panose="02020603050405020304" pitchFamily="18" charset="0"/>
              </a:rPr>
              <a:t>Được in trong tập truyện </a:t>
            </a:r>
            <a:r>
              <a:rPr lang="en-US" sz="4400" i="1">
                <a:latin typeface="Times New Roman" panose="02020603050405020304" pitchFamily="18" charset="0"/>
                <a:cs typeface="Times New Roman" panose="02020603050405020304" pitchFamily="18" charset="0"/>
              </a:rPr>
              <a:t>Sự trở về của Sơ-lốc Hôm </a:t>
            </a:r>
            <a:r>
              <a:rPr lang="en-US" sz="4400">
                <a:latin typeface="Times New Roman" panose="02020603050405020304" pitchFamily="18" charset="0"/>
                <a:cs typeface="Times New Roman" panose="02020603050405020304" pitchFamily="18" charset="0"/>
              </a:rPr>
              <a:t>(1905).</a:t>
            </a:r>
            <a:endParaRPr lang="en-US" sz="40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57" name="TextBox 57"/>
          <p:cNvSpPr txBox="1"/>
          <p:nvPr/>
        </p:nvSpPr>
        <p:spPr>
          <a:xfrm>
            <a:off x="3414135" y="5568903"/>
            <a:ext cx="5066912" cy="2708434"/>
          </a:xfrm>
          <a:prstGeom prst="rect">
            <a:avLst/>
          </a:prstGeom>
        </p:spPr>
        <p:txBody>
          <a:bodyPr wrap="square" lIns="0" tIns="0" rIns="0" bIns="0" rtlCol="0" anchor="t">
            <a:spAutoFit/>
          </a:bodyPr>
          <a:lstStyle/>
          <a:p>
            <a:pPr algn="just">
              <a:spcBef>
                <a:spcPct val="0"/>
              </a:spcBef>
            </a:pPr>
            <a:r>
              <a:rPr lang="en-US" sz="4400">
                <a:latin typeface="Times New Roman" panose="02020603050405020304" pitchFamily="18" charset="0"/>
                <a:cs typeface="Times New Roman" panose="02020603050405020304" pitchFamily="18" charset="0"/>
              </a:rPr>
              <a:t>Ngôi thứ nhất (người kể chuyện là Oát-xơn, một người cộng sự của Sơ-lốc Hôm).</a:t>
            </a:r>
            <a:endParaRPr lang="en-US" sz="40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58" name="TextBox 58"/>
          <p:cNvSpPr txBox="1"/>
          <p:nvPr/>
        </p:nvSpPr>
        <p:spPr>
          <a:xfrm>
            <a:off x="11108973" y="1203017"/>
            <a:ext cx="3430340" cy="480901"/>
          </a:xfrm>
          <a:prstGeom prst="rect">
            <a:avLst/>
          </a:prstGeom>
        </p:spPr>
        <p:txBody>
          <a:bodyPr lIns="0" tIns="0" rIns="0" bIns="0" rtlCol="0" anchor="t">
            <a:spAutoFit/>
          </a:bodyPr>
          <a:lstStyle/>
          <a:p>
            <a:pPr algn="ctr">
              <a:lnSpc>
                <a:spcPts val="3500"/>
              </a:lnSpc>
              <a:spcBef>
                <a:spcPct val="0"/>
              </a:spcBef>
            </a:pPr>
            <a:r>
              <a:rPr lang="en-US" sz="4800" b="1">
                <a:latin typeface="Times New Roman" panose="02020603050405020304" pitchFamily="18" charset="0"/>
                <a:cs typeface="Times New Roman" panose="02020603050405020304" pitchFamily="18" charset="0"/>
              </a:rPr>
              <a:t>Thể loại</a:t>
            </a:r>
            <a:endParaRPr lang="en-US" sz="4400" b="1">
              <a:solidFill>
                <a:srgbClr val="373737"/>
              </a:solidFill>
              <a:latin typeface="Times New Roman" panose="02020603050405020304" pitchFamily="18" charset="0"/>
              <a:ea typeface="Dynapuff Semi-Bold"/>
              <a:cs typeface="Times New Roman" panose="02020603050405020304" pitchFamily="18" charset="0"/>
              <a:sym typeface="Dynapuff Semi-Bold"/>
            </a:endParaRPr>
          </a:p>
        </p:txBody>
      </p:sp>
      <p:sp>
        <p:nvSpPr>
          <p:cNvPr id="59" name="Freeform 59"/>
          <p:cNvSpPr/>
          <p:nvPr/>
        </p:nvSpPr>
        <p:spPr>
          <a:xfrm>
            <a:off x="16390592" y="119091"/>
            <a:ext cx="1545650" cy="836583"/>
          </a:xfrm>
          <a:custGeom>
            <a:avLst/>
            <a:gdLst/>
            <a:ahLst/>
            <a:cxnLst/>
            <a:rect l="l" t="t" r="r" b="b"/>
            <a:pathLst>
              <a:path w="1545650" h="836583">
                <a:moveTo>
                  <a:pt x="0" y="0"/>
                </a:moveTo>
                <a:lnTo>
                  <a:pt x="1545650" y="0"/>
                </a:lnTo>
                <a:lnTo>
                  <a:pt x="1545650" y="836582"/>
                </a:lnTo>
                <a:lnTo>
                  <a:pt x="0" y="836582"/>
                </a:lnTo>
                <a:lnTo>
                  <a:pt x="0" y="0"/>
                </a:lnTo>
                <a:close/>
              </a:path>
            </a:pathLst>
          </a:custGeom>
          <a:blipFill>
            <a:blip r:embed="rId24">
              <a:extLst>
                <a:ext uri="{96DAC541-7B7A-43D3-8B79-37D633B846F1}">
                  <asvg:svgBlip xmlns="" xmlns:asvg="http://schemas.microsoft.com/office/drawing/2016/SVG/main" r:embed="rId27"/>
                </a:ext>
              </a:extLst>
            </a:blip>
            <a:stretch>
              <a:fillRect/>
            </a:stretch>
          </a:blipFill>
          <a:ln cap="sq">
            <a:noFill/>
            <a:prstDash val="solid"/>
            <a:miter/>
          </a:ln>
        </p:spPr>
      </p:sp>
      <p:pic>
        <p:nvPicPr>
          <p:cNvPr id="22" name="Picture 21"/>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362418" y="3029831"/>
            <a:ext cx="5866110" cy="7523869"/>
          </a:xfrm>
          <a:prstGeom prst="rect">
            <a:avLst/>
          </a:prstGeom>
        </p:spPr>
      </p:pic>
    </p:spTree>
    <p:extLst>
      <p:ext uri="{BB962C8B-B14F-4D97-AF65-F5344CB8AC3E}">
        <p14:creationId xmlns:p14="http://schemas.microsoft.com/office/powerpoint/2010/main" val="388157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1000"/>
                                        <p:tgtEl>
                                          <p:spTgt spid="51"/>
                                        </p:tgtEl>
                                      </p:cBhvr>
                                    </p:animEffect>
                                    <p:anim calcmode="lin" valueType="num">
                                      <p:cBhvr>
                                        <p:cTn id="42" dur="1000" fill="hold"/>
                                        <p:tgtEl>
                                          <p:spTgt spid="51"/>
                                        </p:tgtEl>
                                        <p:attrNameLst>
                                          <p:attrName>ppt_x</p:attrName>
                                        </p:attrNameLst>
                                      </p:cBhvr>
                                      <p:tavLst>
                                        <p:tav tm="0">
                                          <p:val>
                                            <p:strVal val="#ppt_x"/>
                                          </p:val>
                                        </p:tav>
                                        <p:tav tm="100000">
                                          <p:val>
                                            <p:strVal val="#ppt_x"/>
                                          </p:val>
                                        </p:tav>
                                      </p:tavLst>
                                    </p:anim>
                                    <p:anim calcmode="lin" valueType="num">
                                      <p:cBhvr>
                                        <p:cTn id="43" dur="1000" fill="hold"/>
                                        <p:tgtEl>
                                          <p:spTgt spid="5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1000"/>
                                        <p:tgtEl>
                                          <p:spTgt spid="31"/>
                                        </p:tgtEl>
                                      </p:cBhvr>
                                    </p:animEffect>
                                    <p:anim calcmode="lin" valueType="num">
                                      <p:cBhvr>
                                        <p:cTn id="47" dur="1000" fill="hold"/>
                                        <p:tgtEl>
                                          <p:spTgt spid="31"/>
                                        </p:tgtEl>
                                        <p:attrNameLst>
                                          <p:attrName>ppt_x</p:attrName>
                                        </p:attrNameLst>
                                      </p:cBhvr>
                                      <p:tavLst>
                                        <p:tav tm="0">
                                          <p:val>
                                            <p:strVal val="#ppt_x"/>
                                          </p:val>
                                        </p:tav>
                                        <p:tav tm="100000">
                                          <p:val>
                                            <p:strVal val="#ppt_x"/>
                                          </p:val>
                                        </p:tav>
                                      </p:tavLst>
                                    </p:anim>
                                    <p:anim calcmode="lin" valueType="num">
                                      <p:cBhvr>
                                        <p:cTn id="4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1000"/>
                                        <p:tgtEl>
                                          <p:spTgt spid="57"/>
                                        </p:tgtEl>
                                      </p:cBhvr>
                                    </p:animEffect>
                                    <p:anim calcmode="lin" valueType="num">
                                      <p:cBhvr>
                                        <p:cTn id="54" dur="1000" fill="hold"/>
                                        <p:tgtEl>
                                          <p:spTgt spid="57"/>
                                        </p:tgtEl>
                                        <p:attrNameLst>
                                          <p:attrName>ppt_x</p:attrName>
                                        </p:attrNameLst>
                                      </p:cBhvr>
                                      <p:tavLst>
                                        <p:tav tm="0">
                                          <p:val>
                                            <p:strVal val="#ppt_x"/>
                                          </p:val>
                                        </p:tav>
                                        <p:tav tm="100000">
                                          <p:val>
                                            <p:strVal val="#ppt_x"/>
                                          </p:val>
                                        </p:tav>
                                      </p:tavLst>
                                    </p:anim>
                                    <p:anim calcmode="lin" valueType="num">
                                      <p:cBhvr>
                                        <p:cTn id="55" dur="1000" fill="hold"/>
                                        <p:tgtEl>
                                          <p:spTgt spid="5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fade">
                                      <p:cBhvr>
                                        <p:cTn id="65" dur="1000"/>
                                        <p:tgtEl>
                                          <p:spTgt spid="58"/>
                                        </p:tgtEl>
                                      </p:cBhvr>
                                    </p:animEffect>
                                    <p:anim calcmode="lin" valueType="num">
                                      <p:cBhvr>
                                        <p:cTn id="66" dur="1000" fill="hold"/>
                                        <p:tgtEl>
                                          <p:spTgt spid="58"/>
                                        </p:tgtEl>
                                        <p:attrNameLst>
                                          <p:attrName>ppt_x</p:attrName>
                                        </p:attrNameLst>
                                      </p:cBhvr>
                                      <p:tavLst>
                                        <p:tav tm="0">
                                          <p:val>
                                            <p:strVal val="#ppt_x"/>
                                          </p:val>
                                        </p:tav>
                                        <p:tav tm="100000">
                                          <p:val>
                                            <p:strVal val="#ppt_x"/>
                                          </p:val>
                                        </p:tav>
                                      </p:tavLst>
                                    </p:anim>
                                    <p:anim calcmode="lin" valueType="num">
                                      <p:cBhvr>
                                        <p:cTn id="67" dur="1000" fill="hold"/>
                                        <p:tgtEl>
                                          <p:spTgt spid="58"/>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fade">
                                      <p:cBhvr>
                                        <p:cTn id="77" dur="1000"/>
                                        <p:tgtEl>
                                          <p:spTgt spid="49"/>
                                        </p:tgtEl>
                                      </p:cBhvr>
                                    </p:animEffect>
                                    <p:anim calcmode="lin" valueType="num">
                                      <p:cBhvr>
                                        <p:cTn id="78" dur="1000" fill="hold"/>
                                        <p:tgtEl>
                                          <p:spTgt spid="49"/>
                                        </p:tgtEl>
                                        <p:attrNameLst>
                                          <p:attrName>ppt_x</p:attrName>
                                        </p:attrNameLst>
                                      </p:cBhvr>
                                      <p:tavLst>
                                        <p:tav tm="0">
                                          <p:val>
                                            <p:strVal val="#ppt_x"/>
                                          </p:val>
                                        </p:tav>
                                        <p:tav tm="100000">
                                          <p:val>
                                            <p:strVal val="#ppt_x"/>
                                          </p:val>
                                        </p:tav>
                                      </p:tavLst>
                                    </p:anim>
                                    <p:anim calcmode="lin" valueType="num">
                                      <p:cBhvr>
                                        <p:cTn id="79" dur="1000" fill="hold"/>
                                        <p:tgtEl>
                                          <p:spTgt spid="49"/>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1000"/>
                                        <p:tgtEl>
                                          <p:spTgt spid="28"/>
                                        </p:tgtEl>
                                      </p:cBhvr>
                                    </p:animEffect>
                                    <p:anim calcmode="lin" valueType="num">
                                      <p:cBhvr>
                                        <p:cTn id="83" dur="1000" fill="hold"/>
                                        <p:tgtEl>
                                          <p:spTgt spid="28"/>
                                        </p:tgtEl>
                                        <p:attrNameLst>
                                          <p:attrName>ppt_x</p:attrName>
                                        </p:attrNameLst>
                                      </p:cBhvr>
                                      <p:tavLst>
                                        <p:tav tm="0">
                                          <p:val>
                                            <p:strVal val="#ppt_x"/>
                                          </p:val>
                                        </p:tav>
                                        <p:tav tm="100000">
                                          <p:val>
                                            <p:strVal val="#ppt_x"/>
                                          </p:val>
                                        </p:tav>
                                      </p:tavLst>
                                    </p:anim>
                                    <p:anim calcmode="lin" valueType="num">
                                      <p:cBhvr>
                                        <p:cTn id="8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2" grpId="0"/>
      <p:bldP spid="56" grpId="0"/>
      <p:bldP spid="57" grpId="0"/>
      <p:bldP spid="5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4421908" y="5657646"/>
            <a:ext cx="26291191" cy="8464872"/>
            <a:chOff x="0" y="0"/>
            <a:chExt cx="35054921" cy="11286496"/>
          </a:xfrm>
        </p:grpSpPr>
        <p:sp>
          <p:nvSpPr>
            <p:cNvPr id="3" name="Freeform 3"/>
            <p:cNvSpPr/>
            <p:nvPr/>
          </p:nvSpPr>
          <p:spPr>
            <a:xfrm rot="749865">
              <a:off x="14859484" y="2545132"/>
              <a:ext cx="19981048" cy="4169281"/>
            </a:xfrm>
            <a:custGeom>
              <a:avLst/>
              <a:gdLst/>
              <a:ahLst/>
              <a:cxnLst/>
              <a:rect l="l" t="t" r="r" b="b"/>
              <a:pathLst>
                <a:path w="19981048" h="4169281">
                  <a:moveTo>
                    <a:pt x="0" y="0"/>
                  </a:moveTo>
                  <a:lnTo>
                    <a:pt x="19981048" y="0"/>
                  </a:lnTo>
                  <a:lnTo>
                    <a:pt x="19981048" y="4169281"/>
                  </a:lnTo>
                  <a:lnTo>
                    <a:pt x="0" y="4169281"/>
                  </a:lnTo>
                  <a:lnTo>
                    <a:pt x="0" y="0"/>
                  </a:lnTo>
                  <a:close/>
                </a:path>
              </a:pathLst>
            </a:custGeom>
            <a:blipFill>
              <a:blip r:embed="rId2">
                <a:extLst>
                  <a:ext uri="{96DAC541-7B7A-43D3-8B79-37D633B846F1}">
                    <asvg:svgBlip xmlns="" xmlns:asvg="http://schemas.microsoft.com/office/drawing/2016/SVG/main" r:embed="rId3"/>
                  </a:ext>
                </a:extLst>
              </a:blip>
              <a:stretch>
                <a:fillRect b="-40778"/>
              </a:stretch>
            </a:blipFill>
            <a:ln cap="sq">
              <a:noFill/>
              <a:prstDash val="solid"/>
              <a:miter/>
            </a:ln>
          </p:spPr>
        </p:sp>
        <p:sp>
          <p:nvSpPr>
            <p:cNvPr id="4" name="Freeform 4"/>
            <p:cNvSpPr/>
            <p:nvPr/>
          </p:nvSpPr>
          <p:spPr>
            <a:xfrm rot="194611" flipH="1">
              <a:off x="89169" y="491501"/>
              <a:ext cx="17476945" cy="3646770"/>
            </a:xfrm>
            <a:custGeom>
              <a:avLst/>
              <a:gdLst/>
              <a:ahLst/>
              <a:cxnLst/>
              <a:rect l="l" t="t" r="r" b="b"/>
              <a:pathLst>
                <a:path w="17476945" h="3646770">
                  <a:moveTo>
                    <a:pt x="17476945" y="0"/>
                  </a:moveTo>
                  <a:lnTo>
                    <a:pt x="0" y="0"/>
                  </a:lnTo>
                  <a:lnTo>
                    <a:pt x="0" y="3646770"/>
                  </a:lnTo>
                  <a:lnTo>
                    <a:pt x="17476945" y="3646770"/>
                  </a:lnTo>
                  <a:lnTo>
                    <a:pt x="17476945" y="0"/>
                  </a:lnTo>
                  <a:close/>
                </a:path>
              </a:pathLst>
            </a:custGeom>
            <a:blipFill>
              <a:blip r:embed="rId2">
                <a:extLst>
                  <a:ext uri="{96DAC541-7B7A-43D3-8B79-37D633B846F1}">
                    <asvg:svgBlip xmlns="" xmlns:asvg="http://schemas.microsoft.com/office/drawing/2016/SVG/main" r:embed="rId3"/>
                  </a:ext>
                </a:extLst>
              </a:blip>
              <a:stretch>
                <a:fillRect b="-40778"/>
              </a:stretch>
            </a:blipFill>
            <a:ln cap="sq">
              <a:noFill/>
              <a:prstDash val="solid"/>
              <a:miter/>
            </a:ln>
          </p:spPr>
        </p:sp>
        <p:grpSp>
          <p:nvGrpSpPr>
            <p:cNvPr id="5" name="Group 5"/>
            <p:cNvGrpSpPr/>
            <p:nvPr/>
          </p:nvGrpSpPr>
          <p:grpSpPr>
            <a:xfrm rot="125927">
              <a:off x="5400533" y="4118854"/>
              <a:ext cx="24968711" cy="6712685"/>
              <a:chOff x="0" y="0"/>
              <a:chExt cx="4883725" cy="1312960"/>
            </a:xfrm>
          </p:grpSpPr>
          <p:sp>
            <p:nvSpPr>
              <p:cNvPr id="6" name="Freeform 6"/>
              <p:cNvSpPr/>
              <p:nvPr/>
            </p:nvSpPr>
            <p:spPr>
              <a:xfrm>
                <a:off x="0" y="0"/>
                <a:ext cx="4883725" cy="1312960"/>
              </a:xfrm>
              <a:custGeom>
                <a:avLst/>
                <a:gdLst/>
                <a:ahLst/>
                <a:cxnLst/>
                <a:rect l="l" t="t" r="r" b="b"/>
                <a:pathLst>
                  <a:path w="4883725" h="1312960">
                    <a:moveTo>
                      <a:pt x="0" y="0"/>
                    </a:moveTo>
                    <a:lnTo>
                      <a:pt x="4883725" y="0"/>
                    </a:lnTo>
                    <a:lnTo>
                      <a:pt x="4883725" y="1312960"/>
                    </a:lnTo>
                    <a:lnTo>
                      <a:pt x="0" y="1312960"/>
                    </a:lnTo>
                    <a:close/>
                  </a:path>
                </a:pathLst>
              </a:custGeom>
              <a:solidFill>
                <a:srgbClr val="35684E"/>
              </a:solidFill>
            </p:spPr>
          </p:sp>
          <p:sp>
            <p:nvSpPr>
              <p:cNvPr id="7" name="TextBox 7"/>
              <p:cNvSpPr txBox="1"/>
              <p:nvPr/>
            </p:nvSpPr>
            <p:spPr>
              <a:xfrm>
                <a:off x="0" y="-28575"/>
                <a:ext cx="4883725" cy="1341535"/>
              </a:xfrm>
              <a:prstGeom prst="rect">
                <a:avLst/>
              </a:prstGeom>
            </p:spPr>
            <p:txBody>
              <a:bodyPr lIns="51303" tIns="51303" rIns="51303" bIns="51303" rtlCol="0" anchor="ctr"/>
              <a:lstStyle/>
              <a:p>
                <a:pPr algn="ctr">
                  <a:lnSpc>
                    <a:spcPts val="2102"/>
                  </a:lnSpc>
                </a:pPr>
                <a:endParaRPr>
                  <a:solidFill>
                    <a:prstClr val="black"/>
                  </a:solidFill>
                </a:endParaRPr>
              </a:p>
            </p:txBody>
          </p:sp>
        </p:grpSp>
      </p:grpSp>
      <p:sp>
        <p:nvSpPr>
          <p:cNvPr id="8" name="Freeform 8"/>
          <p:cNvSpPr/>
          <p:nvPr/>
        </p:nvSpPr>
        <p:spPr>
          <a:xfrm>
            <a:off x="15039260" y="1258836"/>
            <a:ext cx="1044214" cy="1050782"/>
          </a:xfrm>
          <a:custGeom>
            <a:avLst/>
            <a:gdLst/>
            <a:ahLst/>
            <a:cxnLst/>
            <a:rect l="l" t="t" r="r" b="b"/>
            <a:pathLst>
              <a:path w="1044214" h="1050782">
                <a:moveTo>
                  <a:pt x="0" y="0"/>
                </a:moveTo>
                <a:lnTo>
                  <a:pt x="1044214" y="0"/>
                </a:lnTo>
                <a:lnTo>
                  <a:pt x="1044214" y="1050782"/>
                </a:lnTo>
                <a:lnTo>
                  <a:pt x="0" y="105078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flipH="1">
            <a:off x="15069277" y="1479793"/>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10" name="Freeform 10"/>
          <p:cNvSpPr/>
          <p:nvPr/>
        </p:nvSpPr>
        <p:spPr>
          <a:xfrm>
            <a:off x="454842" y="4574622"/>
            <a:ext cx="1571057" cy="2112668"/>
          </a:xfrm>
          <a:custGeom>
            <a:avLst/>
            <a:gdLst/>
            <a:ahLst/>
            <a:cxnLst/>
            <a:rect l="l" t="t" r="r" b="b"/>
            <a:pathLst>
              <a:path w="1571057" h="2112668">
                <a:moveTo>
                  <a:pt x="0" y="0"/>
                </a:moveTo>
                <a:lnTo>
                  <a:pt x="1571057" y="0"/>
                </a:lnTo>
                <a:lnTo>
                  <a:pt x="1571057" y="2112669"/>
                </a:lnTo>
                <a:lnTo>
                  <a:pt x="0" y="21126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1134000" flipH="1">
            <a:off x="698014" y="8574024"/>
            <a:ext cx="712715" cy="1116525"/>
          </a:xfrm>
          <a:custGeom>
            <a:avLst/>
            <a:gdLst/>
            <a:ahLst/>
            <a:cxnLst/>
            <a:rect l="l" t="t" r="r" b="b"/>
            <a:pathLst>
              <a:path w="712715" h="1116525">
                <a:moveTo>
                  <a:pt x="712715" y="0"/>
                </a:moveTo>
                <a:lnTo>
                  <a:pt x="0" y="0"/>
                </a:lnTo>
                <a:lnTo>
                  <a:pt x="0" y="1116524"/>
                </a:lnTo>
                <a:lnTo>
                  <a:pt x="712715" y="1116524"/>
                </a:lnTo>
                <a:lnTo>
                  <a:pt x="712715"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2" name="Group 12"/>
          <p:cNvGrpSpPr/>
          <p:nvPr/>
        </p:nvGrpSpPr>
        <p:grpSpPr>
          <a:xfrm>
            <a:off x="2929557" y="6687291"/>
            <a:ext cx="5794131" cy="2705041"/>
            <a:chOff x="0" y="0"/>
            <a:chExt cx="1526026" cy="712439"/>
          </a:xfrm>
        </p:grpSpPr>
        <p:sp>
          <p:nvSpPr>
            <p:cNvPr id="13" name="Freeform 13"/>
            <p:cNvSpPr/>
            <p:nvPr/>
          </p:nvSpPr>
          <p:spPr>
            <a:xfrm>
              <a:off x="0" y="0"/>
              <a:ext cx="1526026" cy="712439"/>
            </a:xfrm>
            <a:custGeom>
              <a:avLst/>
              <a:gdLst/>
              <a:ahLst/>
              <a:cxnLst/>
              <a:rect l="l" t="t" r="r" b="b"/>
              <a:pathLst>
                <a:path w="1526026" h="712439">
                  <a:moveTo>
                    <a:pt x="17370" y="0"/>
                  </a:moveTo>
                  <a:lnTo>
                    <a:pt x="1508656" y="0"/>
                  </a:lnTo>
                  <a:cubicBezTo>
                    <a:pt x="1513263" y="0"/>
                    <a:pt x="1517681" y="1830"/>
                    <a:pt x="1520939" y="5088"/>
                  </a:cubicBezTo>
                  <a:cubicBezTo>
                    <a:pt x="1524196" y="8345"/>
                    <a:pt x="1526026" y="12763"/>
                    <a:pt x="1526026" y="17370"/>
                  </a:cubicBezTo>
                  <a:lnTo>
                    <a:pt x="1526026" y="695069"/>
                  </a:lnTo>
                  <a:cubicBezTo>
                    <a:pt x="1526026" y="699675"/>
                    <a:pt x="1524196" y="704094"/>
                    <a:pt x="1520939" y="707351"/>
                  </a:cubicBezTo>
                  <a:cubicBezTo>
                    <a:pt x="1517681" y="710609"/>
                    <a:pt x="1513263" y="712439"/>
                    <a:pt x="1508656" y="712439"/>
                  </a:cubicBezTo>
                  <a:lnTo>
                    <a:pt x="17370" y="712439"/>
                  </a:lnTo>
                  <a:cubicBezTo>
                    <a:pt x="12763" y="712439"/>
                    <a:pt x="8345" y="710609"/>
                    <a:pt x="5088" y="707351"/>
                  </a:cubicBezTo>
                  <a:cubicBezTo>
                    <a:pt x="1830" y="704094"/>
                    <a:pt x="0" y="699675"/>
                    <a:pt x="0" y="695069"/>
                  </a:cubicBezTo>
                  <a:lnTo>
                    <a:pt x="0" y="17370"/>
                  </a:lnTo>
                  <a:cubicBezTo>
                    <a:pt x="0" y="12763"/>
                    <a:pt x="1830" y="8345"/>
                    <a:pt x="5088" y="5088"/>
                  </a:cubicBezTo>
                  <a:cubicBezTo>
                    <a:pt x="8345" y="1830"/>
                    <a:pt x="12763" y="0"/>
                    <a:pt x="17370" y="0"/>
                  </a:cubicBezTo>
                  <a:close/>
                </a:path>
              </a:pathLst>
            </a:custGeom>
            <a:solidFill>
              <a:srgbClr val="FEFEFE"/>
            </a:solidFill>
            <a:ln w="28575" cap="sq">
              <a:solidFill>
                <a:srgbClr val="7D4C2A"/>
              </a:solidFill>
              <a:prstDash val="solid"/>
              <a:miter/>
            </a:ln>
          </p:spPr>
        </p:sp>
        <p:sp>
          <p:nvSpPr>
            <p:cNvPr id="14" name="TextBox 14"/>
            <p:cNvSpPr txBox="1"/>
            <p:nvPr/>
          </p:nvSpPr>
          <p:spPr>
            <a:xfrm>
              <a:off x="0" y="-28575"/>
              <a:ext cx="1526026" cy="741014"/>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5" name="Freeform 15"/>
          <p:cNvSpPr/>
          <p:nvPr/>
        </p:nvSpPr>
        <p:spPr>
          <a:xfrm rot="-828089" flipH="1">
            <a:off x="7587506" y="8632954"/>
            <a:ext cx="679654" cy="1064733"/>
          </a:xfrm>
          <a:custGeom>
            <a:avLst/>
            <a:gdLst/>
            <a:ahLst/>
            <a:cxnLst/>
            <a:rect l="l" t="t" r="r" b="b"/>
            <a:pathLst>
              <a:path w="679654" h="1064733">
                <a:moveTo>
                  <a:pt x="679655" y="0"/>
                </a:moveTo>
                <a:lnTo>
                  <a:pt x="0" y="0"/>
                </a:lnTo>
                <a:lnTo>
                  <a:pt x="0" y="1064733"/>
                </a:lnTo>
                <a:lnTo>
                  <a:pt x="679655" y="1064733"/>
                </a:lnTo>
                <a:lnTo>
                  <a:pt x="679655"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6" name="Freeform 16"/>
          <p:cNvSpPr/>
          <p:nvPr/>
        </p:nvSpPr>
        <p:spPr>
          <a:xfrm rot="145556">
            <a:off x="600334" y="9446730"/>
            <a:ext cx="991833" cy="464922"/>
          </a:xfrm>
          <a:custGeom>
            <a:avLst/>
            <a:gdLst/>
            <a:ahLst/>
            <a:cxnLst/>
            <a:rect l="l" t="t" r="r" b="b"/>
            <a:pathLst>
              <a:path w="991833" h="464922">
                <a:moveTo>
                  <a:pt x="0" y="0"/>
                </a:moveTo>
                <a:lnTo>
                  <a:pt x="991833" y="0"/>
                </a:lnTo>
                <a:lnTo>
                  <a:pt x="991833" y="464922"/>
                </a:lnTo>
                <a:lnTo>
                  <a:pt x="0" y="46492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7" name="Freeform 17"/>
          <p:cNvSpPr/>
          <p:nvPr/>
        </p:nvSpPr>
        <p:spPr>
          <a:xfrm>
            <a:off x="7657491" y="9332965"/>
            <a:ext cx="944886" cy="442915"/>
          </a:xfrm>
          <a:custGeom>
            <a:avLst/>
            <a:gdLst/>
            <a:ahLst/>
            <a:cxnLst/>
            <a:rect l="l" t="t" r="r" b="b"/>
            <a:pathLst>
              <a:path w="944886" h="442915">
                <a:moveTo>
                  <a:pt x="0" y="0"/>
                </a:moveTo>
                <a:lnTo>
                  <a:pt x="944886" y="0"/>
                </a:lnTo>
                <a:lnTo>
                  <a:pt x="944886" y="442915"/>
                </a:lnTo>
                <a:lnTo>
                  <a:pt x="0" y="44291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8" name="Freeform 18"/>
          <p:cNvSpPr/>
          <p:nvPr/>
        </p:nvSpPr>
        <p:spPr>
          <a:xfrm>
            <a:off x="745744" y="6199170"/>
            <a:ext cx="987009" cy="488121"/>
          </a:xfrm>
          <a:custGeom>
            <a:avLst/>
            <a:gdLst/>
            <a:ahLst/>
            <a:cxnLst/>
            <a:rect l="l" t="t" r="r" b="b"/>
            <a:pathLst>
              <a:path w="987009" h="488121">
                <a:moveTo>
                  <a:pt x="0" y="0"/>
                </a:moveTo>
                <a:lnTo>
                  <a:pt x="987008" y="0"/>
                </a:lnTo>
                <a:lnTo>
                  <a:pt x="987008" y="488121"/>
                </a:lnTo>
                <a:lnTo>
                  <a:pt x="0" y="488121"/>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sp>
        <p:nvSpPr>
          <p:cNvPr id="19" name="Freeform 19"/>
          <p:cNvSpPr/>
          <p:nvPr/>
        </p:nvSpPr>
        <p:spPr>
          <a:xfrm flipH="1">
            <a:off x="1063896" y="1000646"/>
            <a:ext cx="2148145" cy="684721"/>
          </a:xfrm>
          <a:custGeom>
            <a:avLst/>
            <a:gdLst/>
            <a:ahLst/>
            <a:cxnLst/>
            <a:rect l="l" t="t" r="r" b="b"/>
            <a:pathLst>
              <a:path w="2148145" h="684721">
                <a:moveTo>
                  <a:pt x="2148145" y="0"/>
                </a:moveTo>
                <a:lnTo>
                  <a:pt x="0" y="0"/>
                </a:lnTo>
                <a:lnTo>
                  <a:pt x="0" y="684721"/>
                </a:lnTo>
                <a:lnTo>
                  <a:pt x="2148145" y="684721"/>
                </a:lnTo>
                <a:lnTo>
                  <a:pt x="2148145"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20" name="Freeform 20"/>
          <p:cNvSpPr/>
          <p:nvPr/>
        </p:nvSpPr>
        <p:spPr>
          <a:xfrm flipH="1">
            <a:off x="16390592" y="3601112"/>
            <a:ext cx="1737416" cy="3846677"/>
          </a:xfrm>
          <a:custGeom>
            <a:avLst/>
            <a:gdLst/>
            <a:ahLst/>
            <a:cxnLst/>
            <a:rect l="l" t="t" r="r" b="b"/>
            <a:pathLst>
              <a:path w="1737416" h="3846677">
                <a:moveTo>
                  <a:pt x="1737416" y="0"/>
                </a:moveTo>
                <a:lnTo>
                  <a:pt x="0" y="0"/>
                </a:lnTo>
                <a:lnTo>
                  <a:pt x="0" y="3846677"/>
                </a:lnTo>
                <a:lnTo>
                  <a:pt x="1737416" y="3846677"/>
                </a:lnTo>
                <a:lnTo>
                  <a:pt x="1737416"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1" name="Freeform 21"/>
          <p:cNvSpPr/>
          <p:nvPr/>
        </p:nvSpPr>
        <p:spPr>
          <a:xfrm>
            <a:off x="10813653" y="8926364"/>
            <a:ext cx="689330" cy="412449"/>
          </a:xfrm>
          <a:custGeom>
            <a:avLst/>
            <a:gdLst/>
            <a:ahLst/>
            <a:cxnLst/>
            <a:rect l="l" t="t" r="r" b="b"/>
            <a:pathLst>
              <a:path w="689330" h="412449">
                <a:moveTo>
                  <a:pt x="0" y="0"/>
                </a:moveTo>
                <a:lnTo>
                  <a:pt x="689330" y="0"/>
                </a:lnTo>
                <a:lnTo>
                  <a:pt x="689330" y="412450"/>
                </a:lnTo>
                <a:lnTo>
                  <a:pt x="0" y="41245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4" name="Freeform 24"/>
          <p:cNvSpPr/>
          <p:nvPr/>
        </p:nvSpPr>
        <p:spPr>
          <a:xfrm rot="1387713">
            <a:off x="8243438" y="8646788"/>
            <a:ext cx="620206" cy="971602"/>
          </a:xfrm>
          <a:custGeom>
            <a:avLst/>
            <a:gdLst/>
            <a:ahLst/>
            <a:cxnLst/>
            <a:rect l="l" t="t" r="r" b="b"/>
            <a:pathLst>
              <a:path w="620206" h="971602">
                <a:moveTo>
                  <a:pt x="0" y="0"/>
                </a:moveTo>
                <a:lnTo>
                  <a:pt x="620205" y="0"/>
                </a:lnTo>
                <a:lnTo>
                  <a:pt x="620205" y="971602"/>
                </a:lnTo>
                <a:lnTo>
                  <a:pt x="0" y="97160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grpSp>
        <p:nvGrpSpPr>
          <p:cNvPr id="25" name="Group 25"/>
          <p:cNvGrpSpPr/>
          <p:nvPr/>
        </p:nvGrpSpPr>
        <p:grpSpPr>
          <a:xfrm>
            <a:off x="2929557" y="2970731"/>
            <a:ext cx="5794131" cy="2705322"/>
            <a:chOff x="0" y="0"/>
            <a:chExt cx="1526026" cy="712513"/>
          </a:xfrm>
        </p:grpSpPr>
        <p:sp>
          <p:nvSpPr>
            <p:cNvPr id="26" name="Freeform 26"/>
            <p:cNvSpPr/>
            <p:nvPr/>
          </p:nvSpPr>
          <p:spPr>
            <a:xfrm>
              <a:off x="0" y="0"/>
              <a:ext cx="1526026" cy="712513"/>
            </a:xfrm>
            <a:custGeom>
              <a:avLst/>
              <a:gdLst/>
              <a:ahLst/>
              <a:cxnLst/>
              <a:rect l="l" t="t" r="r" b="b"/>
              <a:pathLst>
                <a:path w="1526026" h="712513">
                  <a:moveTo>
                    <a:pt x="17370" y="0"/>
                  </a:moveTo>
                  <a:lnTo>
                    <a:pt x="1508656" y="0"/>
                  </a:lnTo>
                  <a:cubicBezTo>
                    <a:pt x="1513263" y="0"/>
                    <a:pt x="1517681" y="1830"/>
                    <a:pt x="1520939" y="5088"/>
                  </a:cubicBezTo>
                  <a:cubicBezTo>
                    <a:pt x="1524196" y="8345"/>
                    <a:pt x="1526026" y="12763"/>
                    <a:pt x="1526026" y="17370"/>
                  </a:cubicBezTo>
                  <a:lnTo>
                    <a:pt x="1526026" y="695143"/>
                  </a:lnTo>
                  <a:cubicBezTo>
                    <a:pt x="1526026" y="699749"/>
                    <a:pt x="1524196" y="704168"/>
                    <a:pt x="1520939" y="707425"/>
                  </a:cubicBezTo>
                  <a:cubicBezTo>
                    <a:pt x="1517681" y="710683"/>
                    <a:pt x="1513263" y="712513"/>
                    <a:pt x="1508656" y="712513"/>
                  </a:cubicBezTo>
                  <a:lnTo>
                    <a:pt x="17370" y="712513"/>
                  </a:lnTo>
                  <a:cubicBezTo>
                    <a:pt x="7777" y="712513"/>
                    <a:pt x="0" y="704736"/>
                    <a:pt x="0" y="695143"/>
                  </a:cubicBezTo>
                  <a:lnTo>
                    <a:pt x="0" y="17370"/>
                  </a:lnTo>
                  <a:cubicBezTo>
                    <a:pt x="0" y="12763"/>
                    <a:pt x="1830" y="8345"/>
                    <a:pt x="5088" y="5088"/>
                  </a:cubicBezTo>
                  <a:cubicBezTo>
                    <a:pt x="8345" y="1830"/>
                    <a:pt x="12763" y="0"/>
                    <a:pt x="17370" y="0"/>
                  </a:cubicBezTo>
                  <a:close/>
                </a:path>
              </a:pathLst>
            </a:custGeom>
            <a:solidFill>
              <a:srgbClr val="FEFEFE"/>
            </a:solidFill>
            <a:ln w="28575" cap="sq">
              <a:solidFill>
                <a:srgbClr val="7D4C2A"/>
              </a:solidFill>
              <a:prstDash val="solid"/>
              <a:miter/>
            </a:ln>
          </p:spPr>
        </p:sp>
        <p:sp>
          <p:nvSpPr>
            <p:cNvPr id="27" name="TextBox 27"/>
            <p:cNvSpPr txBox="1"/>
            <p:nvPr/>
          </p:nvSpPr>
          <p:spPr>
            <a:xfrm>
              <a:off x="0" y="-28575"/>
              <a:ext cx="1526026" cy="741088"/>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28" name="Group 28"/>
          <p:cNvGrpSpPr/>
          <p:nvPr/>
        </p:nvGrpSpPr>
        <p:grpSpPr>
          <a:xfrm>
            <a:off x="9564312" y="4640721"/>
            <a:ext cx="5794131" cy="3399091"/>
            <a:chOff x="0" y="0"/>
            <a:chExt cx="1526026" cy="895234"/>
          </a:xfrm>
        </p:grpSpPr>
        <p:sp>
          <p:nvSpPr>
            <p:cNvPr id="29" name="Freeform 29"/>
            <p:cNvSpPr/>
            <p:nvPr/>
          </p:nvSpPr>
          <p:spPr>
            <a:xfrm>
              <a:off x="0" y="0"/>
              <a:ext cx="1526026" cy="895234"/>
            </a:xfrm>
            <a:custGeom>
              <a:avLst/>
              <a:gdLst/>
              <a:ahLst/>
              <a:cxnLst/>
              <a:rect l="l" t="t" r="r" b="b"/>
              <a:pathLst>
                <a:path w="1526026" h="895234">
                  <a:moveTo>
                    <a:pt x="17370" y="0"/>
                  </a:moveTo>
                  <a:lnTo>
                    <a:pt x="1508656" y="0"/>
                  </a:lnTo>
                  <a:cubicBezTo>
                    <a:pt x="1513263" y="0"/>
                    <a:pt x="1517681" y="1830"/>
                    <a:pt x="1520939" y="5088"/>
                  </a:cubicBezTo>
                  <a:cubicBezTo>
                    <a:pt x="1524196" y="8345"/>
                    <a:pt x="1526026" y="12763"/>
                    <a:pt x="1526026" y="17370"/>
                  </a:cubicBezTo>
                  <a:lnTo>
                    <a:pt x="1526026" y="877864"/>
                  </a:lnTo>
                  <a:cubicBezTo>
                    <a:pt x="1526026" y="882470"/>
                    <a:pt x="1524196" y="886889"/>
                    <a:pt x="1520939" y="890146"/>
                  </a:cubicBezTo>
                  <a:cubicBezTo>
                    <a:pt x="1517681" y="893404"/>
                    <a:pt x="1513263" y="895234"/>
                    <a:pt x="1508656" y="895234"/>
                  </a:cubicBezTo>
                  <a:lnTo>
                    <a:pt x="17370" y="895234"/>
                  </a:lnTo>
                  <a:cubicBezTo>
                    <a:pt x="7777" y="895234"/>
                    <a:pt x="0" y="887457"/>
                    <a:pt x="0" y="877864"/>
                  </a:cubicBezTo>
                  <a:lnTo>
                    <a:pt x="0" y="17370"/>
                  </a:lnTo>
                  <a:cubicBezTo>
                    <a:pt x="0" y="12763"/>
                    <a:pt x="1830" y="8345"/>
                    <a:pt x="5088" y="5088"/>
                  </a:cubicBezTo>
                  <a:cubicBezTo>
                    <a:pt x="8345" y="1830"/>
                    <a:pt x="12763" y="0"/>
                    <a:pt x="17370" y="0"/>
                  </a:cubicBezTo>
                  <a:close/>
                </a:path>
              </a:pathLst>
            </a:custGeom>
            <a:solidFill>
              <a:srgbClr val="FEFEFE"/>
            </a:solidFill>
            <a:ln w="28575" cap="sq">
              <a:solidFill>
                <a:srgbClr val="7D4C2A"/>
              </a:solidFill>
              <a:prstDash val="solid"/>
              <a:miter/>
            </a:ln>
          </p:spPr>
        </p:sp>
        <p:sp>
          <p:nvSpPr>
            <p:cNvPr id="30" name="TextBox 30"/>
            <p:cNvSpPr txBox="1"/>
            <p:nvPr/>
          </p:nvSpPr>
          <p:spPr>
            <a:xfrm>
              <a:off x="0" y="-28575"/>
              <a:ext cx="1526026" cy="923809"/>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31" name="Group 31"/>
          <p:cNvGrpSpPr/>
          <p:nvPr/>
        </p:nvGrpSpPr>
        <p:grpSpPr>
          <a:xfrm>
            <a:off x="4471863" y="6325852"/>
            <a:ext cx="2448105" cy="722877"/>
            <a:chOff x="0" y="0"/>
            <a:chExt cx="644768" cy="190387"/>
          </a:xfrm>
        </p:grpSpPr>
        <p:sp>
          <p:nvSpPr>
            <p:cNvPr id="32" name="Freeform 32"/>
            <p:cNvSpPr/>
            <p:nvPr/>
          </p:nvSpPr>
          <p:spPr>
            <a:xfrm>
              <a:off x="0" y="0"/>
              <a:ext cx="644768" cy="190387"/>
            </a:xfrm>
            <a:custGeom>
              <a:avLst/>
              <a:gdLst/>
              <a:ahLst/>
              <a:cxnLst/>
              <a:rect l="l" t="t" r="r" b="b"/>
              <a:pathLst>
                <a:path w="644768" h="190387">
                  <a:moveTo>
                    <a:pt x="41111" y="0"/>
                  </a:moveTo>
                  <a:lnTo>
                    <a:pt x="603657" y="0"/>
                  </a:lnTo>
                  <a:cubicBezTo>
                    <a:pt x="626362" y="0"/>
                    <a:pt x="644768" y="18406"/>
                    <a:pt x="644768" y="41111"/>
                  </a:cubicBezTo>
                  <a:lnTo>
                    <a:pt x="644768" y="149276"/>
                  </a:lnTo>
                  <a:cubicBezTo>
                    <a:pt x="644768" y="171981"/>
                    <a:pt x="626362" y="190387"/>
                    <a:pt x="603657" y="190387"/>
                  </a:cubicBezTo>
                  <a:lnTo>
                    <a:pt x="41111" y="190387"/>
                  </a:lnTo>
                  <a:cubicBezTo>
                    <a:pt x="18406" y="190387"/>
                    <a:pt x="0" y="171981"/>
                    <a:pt x="0" y="149276"/>
                  </a:cubicBezTo>
                  <a:lnTo>
                    <a:pt x="0" y="41111"/>
                  </a:lnTo>
                  <a:cubicBezTo>
                    <a:pt x="0" y="18406"/>
                    <a:pt x="18406" y="0"/>
                    <a:pt x="41111" y="0"/>
                  </a:cubicBezTo>
                  <a:close/>
                </a:path>
              </a:pathLst>
            </a:custGeom>
            <a:solidFill>
              <a:srgbClr val="FFCA31"/>
            </a:solidFill>
            <a:ln w="28575" cap="sq">
              <a:solidFill>
                <a:srgbClr val="7D4C2A"/>
              </a:solidFill>
              <a:prstDash val="solid"/>
              <a:miter/>
            </a:ln>
          </p:spPr>
        </p:sp>
        <p:sp>
          <p:nvSpPr>
            <p:cNvPr id="33" name="TextBox 33"/>
            <p:cNvSpPr txBox="1"/>
            <p:nvPr/>
          </p:nvSpPr>
          <p:spPr>
            <a:xfrm>
              <a:off x="0" y="-28575"/>
              <a:ext cx="644768" cy="218962"/>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grpSp>
        <p:nvGrpSpPr>
          <p:cNvPr id="34" name="Group 34"/>
          <p:cNvGrpSpPr/>
          <p:nvPr/>
        </p:nvGrpSpPr>
        <p:grpSpPr>
          <a:xfrm>
            <a:off x="4471863" y="2609292"/>
            <a:ext cx="3452937" cy="722877"/>
            <a:chOff x="0" y="0"/>
            <a:chExt cx="548313" cy="190387"/>
          </a:xfrm>
        </p:grpSpPr>
        <p:sp>
          <p:nvSpPr>
            <p:cNvPr id="35" name="Freeform 35"/>
            <p:cNvSpPr/>
            <p:nvPr/>
          </p:nvSpPr>
          <p:spPr>
            <a:xfrm>
              <a:off x="0" y="0"/>
              <a:ext cx="548313" cy="190387"/>
            </a:xfrm>
            <a:custGeom>
              <a:avLst/>
              <a:gdLst/>
              <a:ahLst/>
              <a:cxnLst/>
              <a:rect l="l" t="t" r="r" b="b"/>
              <a:pathLst>
                <a:path w="548313" h="190387">
                  <a:moveTo>
                    <a:pt x="48343" y="0"/>
                  </a:moveTo>
                  <a:lnTo>
                    <a:pt x="499970" y="0"/>
                  </a:lnTo>
                  <a:cubicBezTo>
                    <a:pt x="512791" y="0"/>
                    <a:pt x="525088" y="5093"/>
                    <a:pt x="534154" y="14159"/>
                  </a:cubicBezTo>
                  <a:cubicBezTo>
                    <a:pt x="543220" y="23226"/>
                    <a:pt x="548313" y="35522"/>
                    <a:pt x="548313" y="48343"/>
                  </a:cubicBezTo>
                  <a:lnTo>
                    <a:pt x="548313" y="142044"/>
                  </a:lnTo>
                  <a:cubicBezTo>
                    <a:pt x="548313" y="168743"/>
                    <a:pt x="526669" y="190387"/>
                    <a:pt x="499970" y="190387"/>
                  </a:cubicBezTo>
                  <a:lnTo>
                    <a:pt x="48343" y="190387"/>
                  </a:lnTo>
                  <a:cubicBezTo>
                    <a:pt x="21644" y="190387"/>
                    <a:pt x="0" y="168743"/>
                    <a:pt x="0" y="142044"/>
                  </a:cubicBezTo>
                  <a:lnTo>
                    <a:pt x="0" y="48343"/>
                  </a:lnTo>
                  <a:cubicBezTo>
                    <a:pt x="0" y="21644"/>
                    <a:pt x="21644" y="0"/>
                    <a:pt x="48343" y="0"/>
                  </a:cubicBezTo>
                  <a:close/>
                </a:path>
              </a:pathLst>
            </a:custGeom>
            <a:solidFill>
              <a:srgbClr val="FFCA31"/>
            </a:solidFill>
            <a:ln w="28575" cap="sq">
              <a:solidFill>
                <a:srgbClr val="7D4C2A"/>
              </a:solidFill>
              <a:prstDash val="solid"/>
              <a:miter/>
            </a:ln>
          </p:spPr>
        </p:sp>
        <p:sp>
          <p:nvSpPr>
            <p:cNvPr id="36" name="TextBox 36"/>
            <p:cNvSpPr txBox="1"/>
            <p:nvPr/>
          </p:nvSpPr>
          <p:spPr>
            <a:xfrm>
              <a:off x="0" y="-28575"/>
              <a:ext cx="548313"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37" name="Group 37"/>
          <p:cNvGrpSpPr/>
          <p:nvPr/>
        </p:nvGrpSpPr>
        <p:grpSpPr>
          <a:xfrm>
            <a:off x="3484811" y="2609292"/>
            <a:ext cx="796169" cy="722877"/>
            <a:chOff x="0" y="0"/>
            <a:chExt cx="209691" cy="190387"/>
          </a:xfrm>
        </p:grpSpPr>
        <p:sp>
          <p:nvSpPr>
            <p:cNvPr id="38" name="Freeform 38"/>
            <p:cNvSpPr/>
            <p:nvPr/>
          </p:nvSpPr>
          <p:spPr>
            <a:xfrm>
              <a:off x="0" y="0"/>
              <a:ext cx="209690" cy="190387"/>
            </a:xfrm>
            <a:custGeom>
              <a:avLst/>
              <a:gdLst/>
              <a:ahLst/>
              <a:cxnLst/>
              <a:rect l="l" t="t" r="r" b="b"/>
              <a:pathLst>
                <a:path w="209690" h="190387">
                  <a:moveTo>
                    <a:pt x="95194" y="0"/>
                  </a:moveTo>
                  <a:lnTo>
                    <a:pt x="114497" y="0"/>
                  </a:lnTo>
                  <a:cubicBezTo>
                    <a:pt x="167071" y="0"/>
                    <a:pt x="209690" y="42620"/>
                    <a:pt x="209690" y="95194"/>
                  </a:cubicBezTo>
                  <a:lnTo>
                    <a:pt x="209690" y="95194"/>
                  </a:lnTo>
                  <a:cubicBezTo>
                    <a:pt x="209690" y="147768"/>
                    <a:pt x="167071" y="190387"/>
                    <a:pt x="114497" y="190387"/>
                  </a:cubicBezTo>
                  <a:lnTo>
                    <a:pt x="95194" y="190387"/>
                  </a:lnTo>
                  <a:cubicBezTo>
                    <a:pt x="42620" y="190387"/>
                    <a:pt x="0" y="147768"/>
                    <a:pt x="0" y="95194"/>
                  </a:cubicBezTo>
                  <a:lnTo>
                    <a:pt x="0" y="95194"/>
                  </a:lnTo>
                  <a:cubicBezTo>
                    <a:pt x="0" y="42620"/>
                    <a:pt x="42620" y="0"/>
                    <a:pt x="95194" y="0"/>
                  </a:cubicBezTo>
                  <a:close/>
                </a:path>
              </a:pathLst>
            </a:custGeom>
            <a:solidFill>
              <a:srgbClr val="FFCA31"/>
            </a:solidFill>
            <a:ln w="28575" cap="sq">
              <a:solidFill>
                <a:srgbClr val="7D4C2A"/>
              </a:solidFill>
              <a:prstDash val="solid"/>
              <a:miter/>
            </a:ln>
          </p:spPr>
        </p:sp>
        <p:sp>
          <p:nvSpPr>
            <p:cNvPr id="39" name="TextBox 39"/>
            <p:cNvSpPr txBox="1"/>
            <p:nvPr/>
          </p:nvSpPr>
          <p:spPr>
            <a:xfrm>
              <a:off x="0" y="-28575"/>
              <a:ext cx="209691"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40" name="Group 40"/>
          <p:cNvGrpSpPr/>
          <p:nvPr/>
        </p:nvGrpSpPr>
        <p:grpSpPr>
          <a:xfrm>
            <a:off x="10196241" y="4213183"/>
            <a:ext cx="796169" cy="722877"/>
            <a:chOff x="0" y="0"/>
            <a:chExt cx="209691" cy="190387"/>
          </a:xfrm>
        </p:grpSpPr>
        <p:sp>
          <p:nvSpPr>
            <p:cNvPr id="41" name="Freeform 41"/>
            <p:cNvSpPr/>
            <p:nvPr/>
          </p:nvSpPr>
          <p:spPr>
            <a:xfrm>
              <a:off x="0" y="0"/>
              <a:ext cx="209690" cy="190387"/>
            </a:xfrm>
            <a:custGeom>
              <a:avLst/>
              <a:gdLst/>
              <a:ahLst/>
              <a:cxnLst/>
              <a:rect l="l" t="t" r="r" b="b"/>
              <a:pathLst>
                <a:path w="209690" h="190387">
                  <a:moveTo>
                    <a:pt x="95194" y="0"/>
                  </a:moveTo>
                  <a:lnTo>
                    <a:pt x="114497" y="0"/>
                  </a:lnTo>
                  <a:cubicBezTo>
                    <a:pt x="167071" y="0"/>
                    <a:pt x="209690" y="42620"/>
                    <a:pt x="209690" y="95194"/>
                  </a:cubicBezTo>
                  <a:lnTo>
                    <a:pt x="209690" y="95194"/>
                  </a:lnTo>
                  <a:cubicBezTo>
                    <a:pt x="209690" y="147768"/>
                    <a:pt x="167071" y="190387"/>
                    <a:pt x="114497" y="190387"/>
                  </a:cubicBezTo>
                  <a:lnTo>
                    <a:pt x="95194" y="190387"/>
                  </a:lnTo>
                  <a:cubicBezTo>
                    <a:pt x="42620" y="190387"/>
                    <a:pt x="0" y="147768"/>
                    <a:pt x="0" y="95194"/>
                  </a:cubicBezTo>
                  <a:lnTo>
                    <a:pt x="0" y="95194"/>
                  </a:lnTo>
                  <a:cubicBezTo>
                    <a:pt x="0" y="42620"/>
                    <a:pt x="42620" y="0"/>
                    <a:pt x="95194" y="0"/>
                  </a:cubicBezTo>
                  <a:close/>
                </a:path>
              </a:pathLst>
            </a:custGeom>
            <a:solidFill>
              <a:srgbClr val="FFCA31"/>
            </a:solidFill>
            <a:ln w="28575" cap="sq">
              <a:solidFill>
                <a:srgbClr val="7D4C2A"/>
              </a:solidFill>
              <a:prstDash val="solid"/>
              <a:miter/>
            </a:ln>
          </p:spPr>
        </p:sp>
        <p:sp>
          <p:nvSpPr>
            <p:cNvPr id="42" name="TextBox 42"/>
            <p:cNvSpPr txBox="1"/>
            <p:nvPr/>
          </p:nvSpPr>
          <p:spPr>
            <a:xfrm>
              <a:off x="0" y="-28575"/>
              <a:ext cx="209691"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43" name="Group 43"/>
          <p:cNvGrpSpPr/>
          <p:nvPr/>
        </p:nvGrpSpPr>
        <p:grpSpPr>
          <a:xfrm>
            <a:off x="3484811" y="6325852"/>
            <a:ext cx="796169" cy="722877"/>
            <a:chOff x="0" y="0"/>
            <a:chExt cx="209691" cy="190387"/>
          </a:xfrm>
        </p:grpSpPr>
        <p:sp>
          <p:nvSpPr>
            <p:cNvPr id="44" name="Freeform 44"/>
            <p:cNvSpPr/>
            <p:nvPr/>
          </p:nvSpPr>
          <p:spPr>
            <a:xfrm>
              <a:off x="0" y="0"/>
              <a:ext cx="209690" cy="190387"/>
            </a:xfrm>
            <a:custGeom>
              <a:avLst/>
              <a:gdLst/>
              <a:ahLst/>
              <a:cxnLst/>
              <a:rect l="l" t="t" r="r" b="b"/>
              <a:pathLst>
                <a:path w="209690" h="190387">
                  <a:moveTo>
                    <a:pt x="95194" y="0"/>
                  </a:moveTo>
                  <a:lnTo>
                    <a:pt x="114497" y="0"/>
                  </a:lnTo>
                  <a:cubicBezTo>
                    <a:pt x="167071" y="0"/>
                    <a:pt x="209690" y="42620"/>
                    <a:pt x="209690" y="95194"/>
                  </a:cubicBezTo>
                  <a:lnTo>
                    <a:pt x="209690" y="95194"/>
                  </a:lnTo>
                  <a:cubicBezTo>
                    <a:pt x="209690" y="147768"/>
                    <a:pt x="167071" y="190387"/>
                    <a:pt x="114497" y="190387"/>
                  </a:cubicBezTo>
                  <a:lnTo>
                    <a:pt x="95194" y="190387"/>
                  </a:lnTo>
                  <a:cubicBezTo>
                    <a:pt x="42620" y="190387"/>
                    <a:pt x="0" y="147768"/>
                    <a:pt x="0" y="95194"/>
                  </a:cubicBezTo>
                  <a:lnTo>
                    <a:pt x="0" y="95194"/>
                  </a:lnTo>
                  <a:cubicBezTo>
                    <a:pt x="0" y="42620"/>
                    <a:pt x="42620" y="0"/>
                    <a:pt x="95194" y="0"/>
                  </a:cubicBezTo>
                  <a:close/>
                </a:path>
              </a:pathLst>
            </a:custGeom>
            <a:solidFill>
              <a:srgbClr val="FFCA31"/>
            </a:solidFill>
            <a:ln w="28575" cap="sq">
              <a:solidFill>
                <a:srgbClr val="7D4C2A"/>
              </a:solidFill>
              <a:prstDash val="solid"/>
              <a:miter/>
            </a:ln>
          </p:spPr>
        </p:sp>
        <p:sp>
          <p:nvSpPr>
            <p:cNvPr id="45" name="TextBox 45"/>
            <p:cNvSpPr txBox="1"/>
            <p:nvPr/>
          </p:nvSpPr>
          <p:spPr>
            <a:xfrm>
              <a:off x="0" y="-28575"/>
              <a:ext cx="209691" cy="21896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46" name="Group 46"/>
          <p:cNvGrpSpPr/>
          <p:nvPr/>
        </p:nvGrpSpPr>
        <p:grpSpPr>
          <a:xfrm>
            <a:off x="11147176" y="4188697"/>
            <a:ext cx="3666949" cy="722877"/>
            <a:chOff x="0" y="0"/>
            <a:chExt cx="965781" cy="190387"/>
          </a:xfrm>
        </p:grpSpPr>
        <p:sp>
          <p:nvSpPr>
            <p:cNvPr id="47" name="Freeform 47"/>
            <p:cNvSpPr/>
            <p:nvPr/>
          </p:nvSpPr>
          <p:spPr>
            <a:xfrm>
              <a:off x="0" y="0"/>
              <a:ext cx="965781" cy="190387"/>
            </a:xfrm>
            <a:custGeom>
              <a:avLst/>
              <a:gdLst/>
              <a:ahLst/>
              <a:cxnLst/>
              <a:rect l="l" t="t" r="r" b="b"/>
              <a:pathLst>
                <a:path w="965781" h="190387">
                  <a:moveTo>
                    <a:pt x="27447" y="0"/>
                  </a:moveTo>
                  <a:lnTo>
                    <a:pt x="938334" y="0"/>
                  </a:lnTo>
                  <a:cubicBezTo>
                    <a:pt x="945614" y="0"/>
                    <a:pt x="952595" y="2892"/>
                    <a:pt x="957742" y="8039"/>
                  </a:cubicBezTo>
                  <a:cubicBezTo>
                    <a:pt x="962889" y="13186"/>
                    <a:pt x="965781" y="20167"/>
                    <a:pt x="965781" y="27447"/>
                  </a:cubicBezTo>
                  <a:lnTo>
                    <a:pt x="965781" y="162941"/>
                  </a:lnTo>
                  <a:cubicBezTo>
                    <a:pt x="965781" y="170220"/>
                    <a:pt x="962889" y="177201"/>
                    <a:pt x="957742" y="182348"/>
                  </a:cubicBezTo>
                  <a:cubicBezTo>
                    <a:pt x="952595" y="187496"/>
                    <a:pt x="945614" y="190387"/>
                    <a:pt x="938334" y="190387"/>
                  </a:cubicBezTo>
                  <a:lnTo>
                    <a:pt x="27447" y="190387"/>
                  </a:lnTo>
                  <a:cubicBezTo>
                    <a:pt x="20167" y="190387"/>
                    <a:pt x="13186" y="187496"/>
                    <a:pt x="8039" y="182348"/>
                  </a:cubicBezTo>
                  <a:cubicBezTo>
                    <a:pt x="2892" y="177201"/>
                    <a:pt x="0" y="170220"/>
                    <a:pt x="0" y="162941"/>
                  </a:cubicBezTo>
                  <a:lnTo>
                    <a:pt x="0" y="27447"/>
                  </a:lnTo>
                  <a:cubicBezTo>
                    <a:pt x="0" y="20167"/>
                    <a:pt x="2892" y="13186"/>
                    <a:pt x="8039" y="8039"/>
                  </a:cubicBezTo>
                  <a:cubicBezTo>
                    <a:pt x="13186" y="2892"/>
                    <a:pt x="20167" y="0"/>
                    <a:pt x="27447" y="0"/>
                  </a:cubicBezTo>
                  <a:close/>
                </a:path>
              </a:pathLst>
            </a:custGeom>
            <a:solidFill>
              <a:srgbClr val="FFCA31"/>
            </a:solidFill>
            <a:ln w="28575" cap="sq">
              <a:solidFill>
                <a:srgbClr val="7D4C2A"/>
              </a:solidFill>
              <a:prstDash val="solid"/>
              <a:miter/>
            </a:ln>
          </p:spPr>
        </p:sp>
        <p:sp>
          <p:nvSpPr>
            <p:cNvPr id="48" name="TextBox 48"/>
            <p:cNvSpPr txBox="1"/>
            <p:nvPr/>
          </p:nvSpPr>
          <p:spPr>
            <a:xfrm>
              <a:off x="0" y="-28575"/>
              <a:ext cx="965781" cy="218962"/>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49" name="TextBox 49"/>
          <p:cNvSpPr txBox="1"/>
          <p:nvPr/>
        </p:nvSpPr>
        <p:spPr>
          <a:xfrm>
            <a:off x="10119567" y="5360934"/>
            <a:ext cx="4694560" cy="2154436"/>
          </a:xfrm>
          <a:prstGeom prst="rect">
            <a:avLst/>
          </a:prstGeom>
        </p:spPr>
        <p:txBody>
          <a:bodyPr lIns="0" tIns="0" rIns="0" bIns="0" rtlCol="0" anchor="t">
            <a:spAutoFit/>
          </a:bodyPr>
          <a:lstStyle/>
          <a:p>
            <a:pPr algn="ctr">
              <a:lnSpc>
                <a:spcPts val="4200"/>
              </a:lnSpc>
              <a:spcBef>
                <a:spcPct val="0"/>
              </a:spcBef>
            </a:pPr>
            <a:r>
              <a:rPr lang="en-US" sz="4000">
                <a:latin typeface="Times New Roman" panose="02020603050405020304" pitchFamily="18" charset="0"/>
                <a:cs typeface="Times New Roman" panose="02020603050405020304" pitchFamily="18" charset="0"/>
              </a:rPr>
              <a:t>(Tiếp theo đến “</a:t>
            </a:r>
            <a:r>
              <a:rPr lang="en-US" sz="4000" i="1">
                <a:latin typeface="Times New Roman" panose="02020603050405020304" pitchFamily="18" charset="0"/>
                <a:cs typeface="Times New Roman" panose="02020603050405020304" pitchFamily="18" charset="0"/>
              </a:rPr>
              <a:t>hai mẩu đầu tiên</a:t>
            </a:r>
            <a:r>
              <a:rPr lang="en-US" sz="4000">
                <a:latin typeface="Times New Roman" panose="02020603050405020304" pitchFamily="18" charset="0"/>
                <a:cs typeface="Times New Roman" panose="02020603050405020304" pitchFamily="18" charset="0"/>
              </a:rPr>
              <a:t>”): Hành trình phá án của người điều tra.</a:t>
            </a:r>
            <a:endParaRPr lang="en-US" sz="36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51" name="TextBox 51"/>
          <p:cNvSpPr txBox="1"/>
          <p:nvPr/>
        </p:nvSpPr>
        <p:spPr>
          <a:xfrm>
            <a:off x="4795098" y="6478680"/>
            <a:ext cx="1903715" cy="519373"/>
          </a:xfrm>
          <a:prstGeom prst="rect">
            <a:avLst/>
          </a:prstGeom>
        </p:spPr>
        <p:txBody>
          <a:bodyPr lIns="0" tIns="0" rIns="0" bIns="0" rtlCol="0" anchor="t">
            <a:spAutoFit/>
          </a:bodyPr>
          <a:lstStyle/>
          <a:p>
            <a:pPr algn="ctr">
              <a:lnSpc>
                <a:spcPts val="3919"/>
              </a:lnSpc>
              <a:spcBef>
                <a:spcPct val="0"/>
              </a:spcBef>
            </a:pPr>
            <a:r>
              <a:rPr lang="vi-VN" sz="4800" b="1" smtClean="0">
                <a:solidFill>
                  <a:prstClr val="black"/>
                </a:solidFill>
                <a:latin typeface="Times New Roman" panose="02020603050405020304" pitchFamily="18" charset="0"/>
                <a:cs typeface="Times New Roman" panose="02020603050405020304" pitchFamily="18" charset="0"/>
              </a:rPr>
              <a:t>Phần 3</a:t>
            </a:r>
            <a:endParaRPr lang="en-US" sz="4400" b="1">
              <a:solidFill>
                <a:srgbClr val="373737"/>
              </a:solidFill>
              <a:latin typeface="Times New Roman" panose="02020603050405020304" pitchFamily="18" charset="0"/>
              <a:ea typeface="Dynapuff Semi-Bold"/>
              <a:cs typeface="Times New Roman" panose="02020603050405020304" pitchFamily="18" charset="0"/>
              <a:sym typeface="Dynapuff Semi-Bold"/>
            </a:endParaRPr>
          </a:p>
        </p:txBody>
      </p:sp>
      <p:sp>
        <p:nvSpPr>
          <p:cNvPr id="52" name="TextBox 52"/>
          <p:cNvSpPr txBox="1"/>
          <p:nvPr/>
        </p:nvSpPr>
        <p:spPr>
          <a:xfrm>
            <a:off x="4861309" y="2789517"/>
            <a:ext cx="2343189" cy="519373"/>
          </a:xfrm>
          <a:prstGeom prst="rect">
            <a:avLst/>
          </a:prstGeom>
        </p:spPr>
        <p:txBody>
          <a:bodyPr wrap="square" lIns="0" tIns="0" rIns="0" bIns="0" rtlCol="0" anchor="t">
            <a:spAutoFit/>
          </a:bodyPr>
          <a:lstStyle/>
          <a:p>
            <a:pPr algn="ctr">
              <a:lnSpc>
                <a:spcPts val="3919"/>
              </a:lnSpc>
              <a:spcBef>
                <a:spcPct val="0"/>
              </a:spcBef>
            </a:pPr>
            <a:r>
              <a:rPr lang="vi-VN" sz="4800" b="1" smtClean="0">
                <a:solidFill>
                  <a:prstClr val="black"/>
                </a:solidFill>
                <a:latin typeface="Times New Roman" panose="02020603050405020304" pitchFamily="18" charset="0"/>
                <a:cs typeface="Times New Roman" panose="02020603050405020304" pitchFamily="18" charset="0"/>
              </a:rPr>
              <a:t>Phần 1</a:t>
            </a:r>
            <a:endParaRPr lang="en-US" sz="4400" b="1">
              <a:solidFill>
                <a:srgbClr val="373737"/>
              </a:solidFill>
              <a:latin typeface="Times New Roman" panose="02020603050405020304" pitchFamily="18" charset="0"/>
              <a:ea typeface="Dynapuff Semi-Bold"/>
              <a:cs typeface="Times New Roman" panose="02020603050405020304" pitchFamily="18" charset="0"/>
              <a:sym typeface="Dynapuff Semi-Bold"/>
            </a:endParaRPr>
          </a:p>
        </p:txBody>
      </p:sp>
      <p:sp>
        <p:nvSpPr>
          <p:cNvPr id="56" name="TextBox 56"/>
          <p:cNvSpPr txBox="1"/>
          <p:nvPr/>
        </p:nvSpPr>
        <p:spPr>
          <a:xfrm>
            <a:off x="3159528" y="3620094"/>
            <a:ext cx="5224822" cy="1846659"/>
          </a:xfrm>
          <a:prstGeom prst="rect">
            <a:avLst/>
          </a:prstGeom>
        </p:spPr>
        <p:txBody>
          <a:bodyPr wrap="square" lIns="0" tIns="0" rIns="0" bIns="0" rtlCol="0" anchor="t">
            <a:spAutoFit/>
          </a:bodyPr>
          <a:lstStyle/>
          <a:p>
            <a:pPr algn="ctr"/>
            <a:r>
              <a:rPr lang="en-US" sz="4000">
                <a:latin typeface="Times New Roman" panose="02020603050405020304" pitchFamily="18" charset="0"/>
                <a:cs typeface="Times New Roman" panose="02020603050405020304" pitchFamily="18" charset="0"/>
              </a:rPr>
              <a:t>(Từ đầu đến “</a:t>
            </a:r>
            <a:r>
              <a:rPr lang="en-US" sz="4000" i="1">
                <a:latin typeface="Times New Roman" panose="02020603050405020304" pitchFamily="18" charset="0"/>
                <a:cs typeface="Times New Roman" panose="02020603050405020304" pitchFamily="18" charset="0"/>
              </a:rPr>
              <a:t>nhưng vẫn còn cuộn lại</a:t>
            </a:r>
            <a:r>
              <a:rPr lang="en-US" sz="4000">
                <a:latin typeface="Times New Roman" panose="02020603050405020304" pitchFamily="18" charset="0"/>
                <a:cs typeface="Times New Roman" panose="02020603050405020304" pitchFamily="18" charset="0"/>
              </a:rPr>
              <a:t>”): Vụ việc gây lo lắng, hoảng hốt.</a:t>
            </a:r>
            <a:endParaRPr lang="en-GB" sz="4000">
              <a:latin typeface="Times New Roman" panose="02020603050405020304" pitchFamily="18" charset="0"/>
              <a:cs typeface="Times New Roman" panose="02020603050405020304" pitchFamily="18" charset="0"/>
            </a:endParaRPr>
          </a:p>
        </p:txBody>
      </p:sp>
      <p:sp>
        <p:nvSpPr>
          <p:cNvPr id="57" name="TextBox 57"/>
          <p:cNvSpPr txBox="1"/>
          <p:nvPr/>
        </p:nvSpPr>
        <p:spPr>
          <a:xfrm>
            <a:off x="3414135" y="7365696"/>
            <a:ext cx="5066912" cy="1231106"/>
          </a:xfrm>
          <a:prstGeom prst="rect">
            <a:avLst/>
          </a:prstGeom>
        </p:spPr>
        <p:txBody>
          <a:bodyPr wrap="square" lIns="0" tIns="0" rIns="0" bIns="0" rtlCol="0" anchor="t">
            <a:spAutoFit/>
          </a:bodyPr>
          <a:lstStyle/>
          <a:p>
            <a:pPr algn="ctr">
              <a:spcBef>
                <a:spcPct val="0"/>
              </a:spcBef>
            </a:pPr>
            <a:r>
              <a:rPr lang="en-US" sz="4000">
                <a:latin typeface="Times New Roman" panose="02020603050405020304" pitchFamily="18" charset="0"/>
                <a:cs typeface="Times New Roman" panose="02020603050405020304" pitchFamily="18" charset="0"/>
              </a:rPr>
              <a:t>(Phần còn lại</a:t>
            </a:r>
            <a:r>
              <a:rPr lang="en-US" sz="4000" smtClean="0">
                <a:latin typeface="Times New Roman" panose="02020603050405020304" pitchFamily="18" charset="0"/>
                <a:cs typeface="Times New Roman" panose="02020603050405020304" pitchFamily="18" charset="0"/>
              </a:rPr>
              <a:t>)</a:t>
            </a:r>
          </a:p>
          <a:p>
            <a:pPr algn="ctr">
              <a:spcBef>
                <a:spcPct val="0"/>
              </a:spcBef>
            </a:pPr>
            <a:r>
              <a:rPr lang="en-US" sz="4000" smtClean="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Công bố sự thật.</a:t>
            </a:r>
            <a:endParaRPr lang="en-US" sz="36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58" name="TextBox 58"/>
          <p:cNvSpPr txBox="1"/>
          <p:nvPr/>
        </p:nvSpPr>
        <p:spPr>
          <a:xfrm>
            <a:off x="11265481" y="4465072"/>
            <a:ext cx="3430340" cy="480901"/>
          </a:xfrm>
          <a:prstGeom prst="rect">
            <a:avLst/>
          </a:prstGeom>
        </p:spPr>
        <p:txBody>
          <a:bodyPr lIns="0" tIns="0" rIns="0" bIns="0" rtlCol="0" anchor="t">
            <a:spAutoFit/>
          </a:bodyPr>
          <a:lstStyle/>
          <a:p>
            <a:pPr algn="ctr">
              <a:lnSpc>
                <a:spcPts val="3500"/>
              </a:lnSpc>
              <a:spcBef>
                <a:spcPct val="0"/>
              </a:spcBef>
            </a:pPr>
            <a:r>
              <a:rPr lang="vi-VN" sz="4800" b="1" smtClean="0">
                <a:solidFill>
                  <a:prstClr val="black"/>
                </a:solidFill>
                <a:latin typeface="Times New Roman" panose="02020603050405020304" pitchFamily="18" charset="0"/>
                <a:cs typeface="Times New Roman" panose="02020603050405020304" pitchFamily="18" charset="0"/>
              </a:rPr>
              <a:t>Phần 2</a:t>
            </a:r>
            <a:endParaRPr lang="en-US" sz="4400" b="1">
              <a:solidFill>
                <a:srgbClr val="373737"/>
              </a:solidFill>
              <a:latin typeface="Times New Roman" panose="02020603050405020304" pitchFamily="18" charset="0"/>
              <a:ea typeface="Dynapuff Semi-Bold"/>
              <a:cs typeface="Times New Roman" panose="02020603050405020304" pitchFamily="18" charset="0"/>
              <a:sym typeface="Dynapuff Semi-Bold"/>
            </a:endParaRPr>
          </a:p>
        </p:txBody>
      </p:sp>
      <p:sp>
        <p:nvSpPr>
          <p:cNvPr id="59" name="Freeform 59"/>
          <p:cNvSpPr/>
          <p:nvPr/>
        </p:nvSpPr>
        <p:spPr>
          <a:xfrm>
            <a:off x="11341087" y="2758641"/>
            <a:ext cx="1545650" cy="836583"/>
          </a:xfrm>
          <a:custGeom>
            <a:avLst/>
            <a:gdLst/>
            <a:ahLst/>
            <a:cxnLst/>
            <a:rect l="l" t="t" r="r" b="b"/>
            <a:pathLst>
              <a:path w="1545650" h="836583">
                <a:moveTo>
                  <a:pt x="0" y="0"/>
                </a:moveTo>
                <a:lnTo>
                  <a:pt x="1545650" y="0"/>
                </a:lnTo>
                <a:lnTo>
                  <a:pt x="1545650" y="836582"/>
                </a:lnTo>
                <a:lnTo>
                  <a:pt x="0" y="836582"/>
                </a:lnTo>
                <a:lnTo>
                  <a:pt x="0" y="0"/>
                </a:lnTo>
                <a:close/>
              </a:path>
            </a:pathLst>
          </a:custGeom>
          <a:blipFill>
            <a:blip r:embed="rId24">
              <a:extLst>
                <a:ext uri="{96DAC541-7B7A-43D3-8B79-37D633B846F1}">
                  <asvg:svgBlip xmlns="" xmlns:asvg="http://schemas.microsoft.com/office/drawing/2016/SVG/main" r:embed="rId27"/>
                </a:ext>
              </a:extLst>
            </a:blip>
            <a:stretch>
              <a:fillRect/>
            </a:stretch>
          </a:blipFill>
          <a:ln cap="sq">
            <a:noFill/>
            <a:prstDash val="solid"/>
            <a:miter/>
          </a:ln>
        </p:spPr>
      </p:sp>
      <p:sp>
        <p:nvSpPr>
          <p:cNvPr id="22" name="Rectangle 21"/>
          <p:cNvSpPr/>
          <p:nvPr/>
        </p:nvSpPr>
        <p:spPr>
          <a:xfrm>
            <a:off x="6338594" y="962793"/>
            <a:ext cx="4897495" cy="923330"/>
          </a:xfrm>
          <a:prstGeom prst="rect">
            <a:avLst/>
          </a:prstGeom>
        </p:spPr>
        <p:txBody>
          <a:bodyPr wrap="none">
            <a:spAutoFit/>
          </a:bodyPr>
          <a:lstStyle/>
          <a:p>
            <a:r>
              <a:rPr lang="en-US" sz="54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Bố cục</a:t>
            </a:r>
            <a:r>
              <a:rPr lang="en-US" sz="54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03 phần</a:t>
            </a:r>
            <a:endParaRPr lang="en-GB" sz="7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480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arn(inVertical)">
                                      <p:cBhvr>
                                        <p:cTn id="15" dur="500"/>
                                        <p:tgtEl>
                                          <p:spTgt spid="52"/>
                                        </p:tgtEl>
                                      </p:cBhvr>
                                    </p:animEffect>
                                  </p:childTnLst>
                                </p:cTn>
                              </p:par>
                              <p:par>
                                <p:cTn id="16" presetID="16" presetClass="entr" presetSubtype="21"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barn(inVertical)">
                                      <p:cBhvr>
                                        <p:cTn id="23" dur="500"/>
                                        <p:tgtEl>
                                          <p:spTgt spid="56"/>
                                        </p:tgtEl>
                                      </p:cBhvr>
                                    </p:animEffect>
                                  </p:childTnLst>
                                </p:cTn>
                              </p:par>
                              <p:par>
                                <p:cTn id="24" presetID="16" presetClass="entr" presetSubtype="21"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anim calcmode="lin" valueType="num">
                                      <p:cBhvr>
                                        <p:cTn id="32" dur="1000" fill="hold"/>
                                        <p:tgtEl>
                                          <p:spTgt spid="40"/>
                                        </p:tgtEl>
                                        <p:attrNameLst>
                                          <p:attrName>ppt_x</p:attrName>
                                        </p:attrNameLst>
                                      </p:cBhvr>
                                      <p:tavLst>
                                        <p:tav tm="0">
                                          <p:val>
                                            <p:strVal val="#ppt_x"/>
                                          </p:val>
                                        </p:tav>
                                        <p:tav tm="100000">
                                          <p:val>
                                            <p:strVal val="#ppt_x"/>
                                          </p:val>
                                        </p:tav>
                                      </p:tavLst>
                                    </p:anim>
                                    <p:anim calcmode="lin" valueType="num">
                                      <p:cBhvr>
                                        <p:cTn id="33" dur="1000" fill="hold"/>
                                        <p:tgtEl>
                                          <p:spTgt spid="4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anim calcmode="lin" valueType="num">
                                      <p:cBhvr>
                                        <p:cTn id="37" dur="1000" fill="hold"/>
                                        <p:tgtEl>
                                          <p:spTgt spid="46"/>
                                        </p:tgtEl>
                                        <p:attrNameLst>
                                          <p:attrName>ppt_x</p:attrName>
                                        </p:attrNameLst>
                                      </p:cBhvr>
                                      <p:tavLst>
                                        <p:tav tm="0">
                                          <p:val>
                                            <p:strVal val="#ppt_x"/>
                                          </p:val>
                                        </p:tav>
                                        <p:tav tm="100000">
                                          <p:val>
                                            <p:strVal val="#ppt_x"/>
                                          </p:val>
                                        </p:tav>
                                      </p:tavLst>
                                    </p:anim>
                                    <p:anim calcmode="lin" valueType="num">
                                      <p:cBhvr>
                                        <p:cTn id="38" dur="1000" fill="hold"/>
                                        <p:tgtEl>
                                          <p:spTgt spid="4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1000"/>
                                        <p:tgtEl>
                                          <p:spTgt spid="58"/>
                                        </p:tgtEl>
                                      </p:cBhvr>
                                    </p:animEffect>
                                    <p:anim calcmode="lin" valueType="num">
                                      <p:cBhvr>
                                        <p:cTn id="42" dur="1000" fill="hold"/>
                                        <p:tgtEl>
                                          <p:spTgt spid="58"/>
                                        </p:tgtEl>
                                        <p:attrNameLst>
                                          <p:attrName>ppt_x</p:attrName>
                                        </p:attrNameLst>
                                      </p:cBhvr>
                                      <p:tavLst>
                                        <p:tav tm="0">
                                          <p:val>
                                            <p:strVal val="#ppt_x"/>
                                          </p:val>
                                        </p:tav>
                                        <p:tav tm="100000">
                                          <p:val>
                                            <p:strVal val="#ppt_x"/>
                                          </p:val>
                                        </p:tav>
                                      </p:tavLst>
                                    </p:anim>
                                    <p:anim calcmode="lin" valueType="num">
                                      <p:cBhvr>
                                        <p:cTn id="4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barn(inVertical)">
                                      <p:cBhvr>
                                        <p:cTn id="48" dur="500"/>
                                        <p:tgtEl>
                                          <p:spTgt spid="49"/>
                                        </p:tgtEl>
                                      </p:cBhvr>
                                    </p:animEffect>
                                  </p:childTnLst>
                                </p:cTn>
                              </p:par>
                              <p:par>
                                <p:cTn id="49" presetID="16" presetClass="entr" presetSubtype="21"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barn(inVertical)">
                                      <p:cBhvr>
                                        <p:cTn id="56" dur="500"/>
                                        <p:tgtEl>
                                          <p:spTgt spid="43"/>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barn(inVertical)">
                                      <p:cBhvr>
                                        <p:cTn id="59" dur="500"/>
                                        <p:tgtEl>
                                          <p:spTgt spid="51"/>
                                        </p:tgtEl>
                                      </p:cBhvr>
                                    </p:animEffect>
                                  </p:childTnLst>
                                </p:cTn>
                              </p:par>
                              <p:par>
                                <p:cTn id="60" presetID="16" presetClass="entr" presetSubtype="21" fill="hold"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Vertical)">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barn(inVertical)">
                                      <p:cBhvr>
                                        <p:cTn id="67" dur="500"/>
                                        <p:tgtEl>
                                          <p:spTgt spid="57"/>
                                        </p:tgtEl>
                                      </p:cBhvr>
                                    </p:animEffect>
                                  </p:childTnLst>
                                </p:cTn>
                              </p:par>
                              <p:par>
                                <p:cTn id="68" presetID="16" presetClass="entr" presetSubtype="21"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barn(inVertical)">
                                      <p:cBhvr>
                                        <p:cTn id="7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2" grpId="0"/>
      <p:bldP spid="56" grpId="0"/>
      <p:bldP spid="57" grpId="0"/>
      <p:bldP spid="58"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3EE"/>
        </a:solidFill>
        <a:effectLst/>
      </p:bgPr>
    </p:bg>
    <p:spTree>
      <p:nvGrpSpPr>
        <p:cNvPr id="1" name=""/>
        <p:cNvGrpSpPr/>
        <p:nvPr/>
      </p:nvGrpSpPr>
      <p:grpSpPr>
        <a:xfrm>
          <a:off x="0" y="0"/>
          <a:ext cx="0" cy="0"/>
          <a:chOff x="0" y="0"/>
          <a:chExt cx="0" cy="0"/>
        </a:xfrm>
      </p:grpSpPr>
      <p:sp>
        <p:nvSpPr>
          <p:cNvPr id="2" name="Freeform 2"/>
          <p:cNvSpPr/>
          <p:nvPr/>
        </p:nvSpPr>
        <p:spPr>
          <a:xfrm>
            <a:off x="8458200" y="8221340"/>
            <a:ext cx="10073954" cy="2102938"/>
          </a:xfrm>
          <a:custGeom>
            <a:avLst/>
            <a:gdLst/>
            <a:ahLst/>
            <a:cxnLst/>
            <a:rect l="l" t="t" r="r" b="b"/>
            <a:pathLst>
              <a:path w="20981282" h="4379843">
                <a:moveTo>
                  <a:pt x="0" y="0"/>
                </a:moveTo>
                <a:lnTo>
                  <a:pt x="20981282" y="0"/>
                </a:lnTo>
                <a:lnTo>
                  <a:pt x="20981282" y="4379843"/>
                </a:lnTo>
                <a:lnTo>
                  <a:pt x="0" y="43798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214460" y="254342"/>
            <a:ext cx="7678294" cy="7746072"/>
          </a:xfrm>
          <a:custGeom>
            <a:avLst/>
            <a:gdLst/>
            <a:ahLst/>
            <a:cxnLst/>
            <a:rect l="l" t="t" r="r" b="b"/>
            <a:pathLst>
              <a:path w="15991780" h="16132944">
                <a:moveTo>
                  <a:pt x="0" y="0"/>
                </a:moveTo>
                <a:lnTo>
                  <a:pt x="15991780" y="0"/>
                </a:lnTo>
                <a:lnTo>
                  <a:pt x="15991780" y="16132943"/>
                </a:lnTo>
                <a:lnTo>
                  <a:pt x="0" y="16132943"/>
                </a:lnTo>
                <a:lnTo>
                  <a:pt x="0" y="0"/>
                </a:lnTo>
                <a:close/>
              </a:path>
            </a:pathLst>
          </a:custGeom>
          <a:blipFill>
            <a:blip r:embed="rId4"/>
            <a:stretch>
              <a:fillRect/>
            </a:stretch>
          </a:blipFill>
        </p:spPr>
      </p:sp>
      <p:sp>
        <p:nvSpPr>
          <p:cNvPr id="11" name="Freeform 3"/>
          <p:cNvSpPr/>
          <p:nvPr/>
        </p:nvSpPr>
        <p:spPr>
          <a:xfrm>
            <a:off x="-41385" y="175423"/>
            <a:ext cx="7678294" cy="7746072"/>
          </a:xfrm>
          <a:custGeom>
            <a:avLst/>
            <a:gdLst/>
            <a:ahLst/>
            <a:cxnLst/>
            <a:rect l="l" t="t" r="r" b="b"/>
            <a:pathLst>
              <a:path w="15991780" h="16132944">
                <a:moveTo>
                  <a:pt x="0" y="0"/>
                </a:moveTo>
                <a:lnTo>
                  <a:pt x="15991780" y="0"/>
                </a:lnTo>
                <a:lnTo>
                  <a:pt x="15991780" y="16132943"/>
                </a:lnTo>
                <a:lnTo>
                  <a:pt x="0" y="16132943"/>
                </a:lnTo>
                <a:lnTo>
                  <a:pt x="0" y="0"/>
                </a:lnTo>
                <a:close/>
              </a:path>
            </a:pathLst>
          </a:custGeom>
          <a:blipFill>
            <a:blip r:embed="rId4"/>
            <a:stretch>
              <a:fillRect/>
            </a:stretch>
          </a:blipFill>
        </p:spPr>
      </p:sp>
      <p:sp>
        <p:nvSpPr>
          <p:cNvPr id="12" name="Freeform 3"/>
          <p:cNvSpPr/>
          <p:nvPr/>
        </p:nvSpPr>
        <p:spPr>
          <a:xfrm>
            <a:off x="12135501" y="-319228"/>
            <a:ext cx="7678294" cy="7746072"/>
          </a:xfrm>
          <a:custGeom>
            <a:avLst/>
            <a:gdLst/>
            <a:ahLst/>
            <a:cxnLst/>
            <a:rect l="l" t="t" r="r" b="b"/>
            <a:pathLst>
              <a:path w="15991780" h="16132944">
                <a:moveTo>
                  <a:pt x="0" y="0"/>
                </a:moveTo>
                <a:lnTo>
                  <a:pt x="15991780" y="0"/>
                </a:lnTo>
                <a:lnTo>
                  <a:pt x="15991780" y="16132943"/>
                </a:lnTo>
                <a:lnTo>
                  <a:pt x="0" y="16132943"/>
                </a:lnTo>
                <a:lnTo>
                  <a:pt x="0" y="0"/>
                </a:lnTo>
                <a:close/>
              </a:path>
            </a:pathLst>
          </a:custGeom>
          <a:blipFill>
            <a:blip r:embed="rId4"/>
            <a:stretch>
              <a:fillRect/>
            </a:stretch>
          </a:blipFill>
        </p:spPr>
      </p:sp>
      <p:sp>
        <p:nvSpPr>
          <p:cNvPr id="13" name="Freeform 4"/>
          <p:cNvSpPr/>
          <p:nvPr/>
        </p:nvSpPr>
        <p:spPr>
          <a:xfrm>
            <a:off x="13133757" y="1485900"/>
            <a:ext cx="5154243" cy="8272592"/>
          </a:xfrm>
          <a:custGeom>
            <a:avLst/>
            <a:gdLst/>
            <a:ahLst/>
            <a:cxnLst/>
            <a:rect l="l" t="t" r="r" b="b"/>
            <a:pathLst>
              <a:path w="7699307" h="10999010">
                <a:moveTo>
                  <a:pt x="0" y="0"/>
                </a:moveTo>
                <a:lnTo>
                  <a:pt x="7699307" y="0"/>
                </a:lnTo>
                <a:lnTo>
                  <a:pt x="7699307" y="10999010"/>
                </a:lnTo>
                <a:lnTo>
                  <a:pt x="0" y="10999010"/>
                </a:lnTo>
                <a:lnTo>
                  <a:pt x="0" y="0"/>
                </a:lnTo>
                <a:close/>
              </a:path>
            </a:pathLst>
          </a:custGeom>
          <a:blipFill>
            <a:blip r:embed="rId5"/>
            <a:stretch>
              <a:fillRect/>
            </a:stretch>
          </a:blipFill>
        </p:spPr>
      </p:sp>
      <p:sp>
        <p:nvSpPr>
          <p:cNvPr id="14" name="Freeform 2"/>
          <p:cNvSpPr/>
          <p:nvPr/>
        </p:nvSpPr>
        <p:spPr>
          <a:xfrm>
            <a:off x="-187749" y="8184062"/>
            <a:ext cx="10073954" cy="2102938"/>
          </a:xfrm>
          <a:custGeom>
            <a:avLst/>
            <a:gdLst/>
            <a:ahLst/>
            <a:cxnLst/>
            <a:rect l="l" t="t" r="r" b="b"/>
            <a:pathLst>
              <a:path w="20981282" h="4379843">
                <a:moveTo>
                  <a:pt x="0" y="0"/>
                </a:moveTo>
                <a:lnTo>
                  <a:pt x="20981282" y="0"/>
                </a:lnTo>
                <a:lnTo>
                  <a:pt x="20981282" y="4379843"/>
                </a:lnTo>
                <a:lnTo>
                  <a:pt x="0" y="43798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TextBox 8"/>
          <p:cNvSpPr txBox="1"/>
          <p:nvPr/>
        </p:nvSpPr>
        <p:spPr>
          <a:xfrm>
            <a:off x="4537170" y="2552700"/>
            <a:ext cx="9379246" cy="270843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en-US" sz="8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HOẠT ĐỘNG </a:t>
            </a:r>
            <a:r>
              <a:rPr lang="en-US" sz="88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1</a:t>
            </a:r>
            <a:endParaRPr lang="vi-VN" sz="88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pPr algn="ctr"/>
            <a:r>
              <a:rPr lang="en-US" sz="88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KHỞI ĐỘNG </a:t>
            </a:r>
            <a:endParaRPr lang="en-US" sz="8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Gliker"/>
              <a:cs typeface="Times New Roman" panose="02020603050405020304" pitchFamily="18" charset="0"/>
              <a:sym typeface="Gliker"/>
            </a:endParaRPr>
          </a:p>
        </p:txBody>
      </p:sp>
      <p:sp>
        <p:nvSpPr>
          <p:cNvPr id="16" name="Freeform 4"/>
          <p:cNvSpPr/>
          <p:nvPr/>
        </p:nvSpPr>
        <p:spPr>
          <a:xfrm>
            <a:off x="-52271" y="1104900"/>
            <a:ext cx="5372100" cy="8915309"/>
          </a:xfrm>
          <a:custGeom>
            <a:avLst/>
            <a:gdLst/>
            <a:ahLst/>
            <a:cxnLst/>
            <a:rect l="l" t="t" r="r" b="b"/>
            <a:pathLst>
              <a:path w="5372100" h="7080198">
                <a:moveTo>
                  <a:pt x="0" y="0"/>
                </a:moveTo>
                <a:lnTo>
                  <a:pt x="5372100" y="0"/>
                </a:lnTo>
                <a:lnTo>
                  <a:pt x="5372100" y="7080198"/>
                </a:lnTo>
                <a:lnTo>
                  <a:pt x="0" y="70801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319648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156507" y="7966357"/>
            <a:ext cx="32253737" cy="3925194"/>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sp>
        <p:sp>
          <p:nvSpPr>
            <p:cNvPr id="4" name="TextBox 4"/>
            <p:cNvSpPr txBox="1"/>
            <p:nvPr/>
          </p:nvSpPr>
          <p:spPr>
            <a:xfrm>
              <a:off x="0" y="-28575"/>
              <a:ext cx="8494811" cy="1062371"/>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5" name="Group 5"/>
          <p:cNvGrpSpPr/>
          <p:nvPr/>
        </p:nvGrpSpPr>
        <p:grpSpPr>
          <a:xfrm>
            <a:off x="2388600" y="2389457"/>
            <a:ext cx="13488604" cy="6432429"/>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sp>
        <p:sp>
          <p:nvSpPr>
            <p:cNvPr id="7" name="TextBox 7"/>
            <p:cNvSpPr txBox="1"/>
            <p:nvPr/>
          </p:nvSpPr>
          <p:spPr>
            <a:xfrm>
              <a:off x="0" y="-38100"/>
              <a:ext cx="3306146" cy="161473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H="1">
            <a:off x="-414944" y="3390496"/>
            <a:ext cx="3333782" cy="3742318"/>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9" name="Freeform 9"/>
          <p:cNvSpPr/>
          <p:nvPr/>
        </p:nvSpPr>
        <p:spPr>
          <a:xfrm>
            <a:off x="-835218" y="6250866"/>
            <a:ext cx="3895861" cy="1027533"/>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rot="119034" flipH="1">
            <a:off x="-4010345" y="6749260"/>
            <a:ext cx="15507497" cy="3235822"/>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 xmlns:asvg="http://schemas.microsoft.com/office/drawing/2016/SVG/main" r:embed="rId7"/>
                </a:ext>
              </a:extLst>
            </a:blip>
            <a:stretch>
              <a:fillRect b="-40778"/>
            </a:stretch>
          </a:blipFill>
          <a:ln cap="sq">
            <a:noFill/>
            <a:prstDash val="solid"/>
            <a:miter/>
          </a:ln>
        </p:spPr>
      </p:sp>
      <p:sp>
        <p:nvSpPr>
          <p:cNvPr id="11" name="Freeform 11"/>
          <p:cNvSpPr/>
          <p:nvPr/>
        </p:nvSpPr>
        <p:spPr>
          <a:xfrm>
            <a:off x="16352433" y="3616842"/>
            <a:ext cx="2437717" cy="3769665"/>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a:off x="8251973" y="6907894"/>
            <a:ext cx="14078301" cy="2937603"/>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 xmlns:asvg="http://schemas.microsoft.com/office/drawing/2016/SVG/main" r:embed="rId7"/>
                </a:ext>
              </a:extLst>
            </a:blip>
            <a:stretch>
              <a:fillRect b="-40778"/>
            </a:stretch>
          </a:blipFill>
          <a:ln cap="sq">
            <a:noFill/>
            <a:prstDash val="solid"/>
            <a:miter/>
          </a:ln>
        </p:spPr>
      </p:sp>
      <p:sp>
        <p:nvSpPr>
          <p:cNvPr id="13" name="Freeform 13"/>
          <p:cNvSpPr/>
          <p:nvPr/>
        </p:nvSpPr>
        <p:spPr>
          <a:xfrm rot="-322812">
            <a:off x="6202647" y="948447"/>
            <a:ext cx="1277744" cy="491585"/>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 xmlns:asvg="http://schemas.microsoft.com/office/drawing/2016/SVG/main" r:embed="rId11"/>
                </a:ext>
              </a:extLst>
            </a:blip>
            <a:stretch>
              <a:fillRect t="-38654"/>
            </a:stretch>
          </a:blipFill>
        </p:spPr>
      </p:sp>
      <p:sp>
        <p:nvSpPr>
          <p:cNvPr id="14" name="Freeform 14"/>
          <p:cNvSpPr/>
          <p:nvPr/>
        </p:nvSpPr>
        <p:spPr>
          <a:xfrm rot="-259417" flipH="1">
            <a:off x="1065246" y="6641457"/>
            <a:ext cx="2503599" cy="1064030"/>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15"/>
          <p:cNvSpPr/>
          <p:nvPr/>
        </p:nvSpPr>
        <p:spPr>
          <a:xfrm>
            <a:off x="16429165" y="6676006"/>
            <a:ext cx="1935567" cy="957226"/>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6" name="Freeform 16"/>
          <p:cNvSpPr/>
          <p:nvPr/>
        </p:nvSpPr>
        <p:spPr>
          <a:xfrm rot="132446" flipH="1">
            <a:off x="12441519" y="-525157"/>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7" name="Freeform 17"/>
          <p:cNvSpPr/>
          <p:nvPr/>
        </p:nvSpPr>
        <p:spPr>
          <a:xfrm flipH="1">
            <a:off x="5084786" y="8754582"/>
            <a:ext cx="776859" cy="465144"/>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8" name="Freeform 18"/>
          <p:cNvSpPr/>
          <p:nvPr/>
        </p:nvSpPr>
        <p:spPr>
          <a:xfrm>
            <a:off x="14429415" y="8598743"/>
            <a:ext cx="648703" cy="38841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9" name="Freeform 19"/>
          <p:cNvSpPr/>
          <p:nvPr/>
        </p:nvSpPr>
        <p:spPr>
          <a:xfrm>
            <a:off x="9734310" y="8987154"/>
            <a:ext cx="992308" cy="465144"/>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0" name="Freeform 20"/>
          <p:cNvSpPr/>
          <p:nvPr/>
        </p:nvSpPr>
        <p:spPr>
          <a:xfrm>
            <a:off x="1810402" y="7418434"/>
            <a:ext cx="870162" cy="407888"/>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1" name="Freeform 21"/>
          <p:cNvSpPr/>
          <p:nvPr/>
        </p:nvSpPr>
        <p:spPr>
          <a:xfrm flipH="1">
            <a:off x="16753627" y="1224120"/>
            <a:ext cx="2256613" cy="933674"/>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2" name="Freeform 22"/>
          <p:cNvSpPr/>
          <p:nvPr/>
        </p:nvSpPr>
        <p:spPr>
          <a:xfrm>
            <a:off x="866052" y="493269"/>
            <a:ext cx="1264250" cy="1272201"/>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3" name="Freeform 23"/>
          <p:cNvSpPr/>
          <p:nvPr/>
        </p:nvSpPr>
        <p:spPr>
          <a:xfrm>
            <a:off x="-614607" y="759015"/>
            <a:ext cx="2860090" cy="1183362"/>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6" name="TextBox 26"/>
          <p:cNvSpPr txBox="1"/>
          <p:nvPr/>
        </p:nvSpPr>
        <p:spPr>
          <a:xfrm>
            <a:off x="3605392" y="3334521"/>
            <a:ext cx="11916293" cy="923330"/>
          </a:xfrm>
          <a:prstGeom prst="rect">
            <a:avLst/>
          </a:prstGeom>
        </p:spPr>
        <p:txBody>
          <a:bodyPr wrap="square" lIns="0" tIns="0" rIns="0" bIns="0" rtlCol="0" anchor="t">
            <a:spAutoFit/>
          </a:bodyPr>
          <a:lstStyle/>
          <a:p>
            <a:r>
              <a:rPr lang="de-DE" sz="6000" b="1">
                <a:latin typeface="Times New Roman" panose="02020603050405020304" pitchFamily="18" charset="0"/>
                <a:cs typeface="Times New Roman" panose="02020603050405020304" pitchFamily="18" charset="0"/>
              </a:rPr>
              <a:t>III. ĐỌC – KHÁM PHÁ VĂN BẢN</a:t>
            </a:r>
            <a:endParaRPr lang="en-GB" sz="6000">
              <a:latin typeface="Times New Roman" panose="02020603050405020304" pitchFamily="18" charset="0"/>
              <a:cs typeface="Times New Roman" panose="02020603050405020304" pitchFamily="18" charset="0"/>
            </a:endParaRPr>
          </a:p>
        </p:txBody>
      </p:sp>
      <p:sp>
        <p:nvSpPr>
          <p:cNvPr id="27" name="Freeform 27"/>
          <p:cNvSpPr/>
          <p:nvPr/>
        </p:nvSpPr>
        <p:spPr>
          <a:xfrm rot="99228">
            <a:off x="-5303196" y="8451029"/>
            <a:ext cx="6905475" cy="1896128"/>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4" name="Rectangle 23"/>
          <p:cNvSpPr/>
          <p:nvPr/>
        </p:nvSpPr>
        <p:spPr>
          <a:xfrm>
            <a:off x="3512026" y="4834190"/>
            <a:ext cx="11686318" cy="1852815"/>
          </a:xfrm>
          <a:prstGeom prst="rect">
            <a:avLst/>
          </a:prstGeom>
        </p:spPr>
        <p:txBody>
          <a:bodyPr wrap="square">
            <a:spAutoFit/>
          </a:bodyPr>
          <a:lstStyle/>
          <a:p>
            <a:pPr algn="ctr">
              <a:lnSpc>
                <a:spcPct val="130000"/>
              </a:lnSpc>
              <a:spcAft>
                <a:spcPts val="0"/>
              </a:spcAft>
              <a:tabLst>
                <a:tab pos="1386840" algn="l"/>
              </a:tabLst>
            </a:pPr>
            <a:r>
              <a:rPr lang="de-DE" sz="4400" b="1">
                <a:latin typeface="Times New Roman" panose="02020603050405020304" pitchFamily="18" charset="0"/>
                <a:ea typeface="MS Mincho"/>
                <a:cs typeface="Times New Roman" panose="02020603050405020304" pitchFamily="18" charset="0"/>
              </a:rPr>
              <a:t>1. Tìm hiểu một số yếu tố của truyện trinh thám thể hiện trong văn bản </a:t>
            </a:r>
            <a:r>
              <a:rPr lang="de-DE" sz="4400" b="1" i="1">
                <a:latin typeface="Times New Roman" panose="02020603050405020304" pitchFamily="18" charset="0"/>
                <a:ea typeface="MS Mincho"/>
                <a:cs typeface="Times New Roman" panose="02020603050405020304" pitchFamily="18" charset="0"/>
              </a:rPr>
              <a:t>Ba chàng sinh viên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617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3" name="Freeform 3"/>
          <p:cNvSpPr/>
          <p:nvPr/>
        </p:nvSpPr>
        <p:spPr>
          <a:xfrm rot="271665" flipH="1">
            <a:off x="-4825357" y="8679234"/>
            <a:ext cx="20314837" cy="5967483"/>
          </a:xfrm>
          <a:custGeom>
            <a:avLst/>
            <a:gdLst/>
            <a:ahLst/>
            <a:cxnLst/>
            <a:rect l="l" t="t" r="r" b="b"/>
            <a:pathLst>
              <a:path w="20314837" h="5967483">
                <a:moveTo>
                  <a:pt x="20314837" y="0"/>
                </a:moveTo>
                <a:lnTo>
                  <a:pt x="0" y="0"/>
                </a:lnTo>
                <a:lnTo>
                  <a:pt x="0" y="5967484"/>
                </a:lnTo>
                <a:lnTo>
                  <a:pt x="20314837" y="5967484"/>
                </a:lnTo>
                <a:lnTo>
                  <a:pt x="20314837" y="0"/>
                </a:lnTo>
                <a:close/>
              </a:path>
            </a:pathLst>
          </a:custGeom>
          <a:blipFill>
            <a:blip r:embed="rId2">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rot="-1787999">
            <a:off x="15785503" y="7468152"/>
            <a:ext cx="815694" cy="1277015"/>
          </a:xfrm>
          <a:custGeom>
            <a:avLst/>
            <a:gdLst/>
            <a:ahLst/>
            <a:cxnLst/>
            <a:rect l="l" t="t" r="r" b="b"/>
            <a:pathLst>
              <a:path w="815694" h="1277015">
                <a:moveTo>
                  <a:pt x="0" y="0"/>
                </a:moveTo>
                <a:lnTo>
                  <a:pt x="815694" y="0"/>
                </a:lnTo>
                <a:lnTo>
                  <a:pt x="815694" y="1277016"/>
                </a:lnTo>
                <a:lnTo>
                  <a:pt x="0" y="127701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5" name="Freeform 5"/>
          <p:cNvSpPr/>
          <p:nvPr/>
        </p:nvSpPr>
        <p:spPr>
          <a:xfrm rot="1007999" flipH="1">
            <a:off x="16830310" y="7257454"/>
            <a:ext cx="983752" cy="1540121"/>
          </a:xfrm>
          <a:custGeom>
            <a:avLst/>
            <a:gdLst/>
            <a:ahLst/>
            <a:cxnLst/>
            <a:rect l="l" t="t" r="r" b="b"/>
            <a:pathLst>
              <a:path w="983752" h="1540121">
                <a:moveTo>
                  <a:pt x="983752" y="0"/>
                </a:moveTo>
                <a:lnTo>
                  <a:pt x="0" y="0"/>
                </a:lnTo>
                <a:lnTo>
                  <a:pt x="0" y="1540120"/>
                </a:lnTo>
                <a:lnTo>
                  <a:pt x="983752" y="1540120"/>
                </a:lnTo>
                <a:lnTo>
                  <a:pt x="983752"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6" name="Freeform 6"/>
          <p:cNvSpPr/>
          <p:nvPr/>
        </p:nvSpPr>
        <p:spPr>
          <a:xfrm flipH="1">
            <a:off x="15363631" y="8103027"/>
            <a:ext cx="4326225" cy="935546"/>
          </a:xfrm>
          <a:custGeom>
            <a:avLst/>
            <a:gdLst/>
            <a:ahLst/>
            <a:cxnLst/>
            <a:rect l="l" t="t" r="r" b="b"/>
            <a:pathLst>
              <a:path w="4326225" h="935546">
                <a:moveTo>
                  <a:pt x="4326226" y="0"/>
                </a:moveTo>
                <a:lnTo>
                  <a:pt x="0" y="0"/>
                </a:lnTo>
                <a:lnTo>
                  <a:pt x="0" y="935546"/>
                </a:lnTo>
                <a:lnTo>
                  <a:pt x="4326226" y="935546"/>
                </a:lnTo>
                <a:lnTo>
                  <a:pt x="4326226"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rot="94779">
            <a:off x="6672275" y="8335178"/>
            <a:ext cx="17382712" cy="3627108"/>
          </a:xfrm>
          <a:custGeom>
            <a:avLst/>
            <a:gdLst/>
            <a:ahLst/>
            <a:cxnLst/>
            <a:rect l="l" t="t" r="r" b="b"/>
            <a:pathLst>
              <a:path w="17382712" h="3627108">
                <a:moveTo>
                  <a:pt x="0" y="0"/>
                </a:moveTo>
                <a:lnTo>
                  <a:pt x="17382713" y="0"/>
                </a:lnTo>
                <a:lnTo>
                  <a:pt x="17382713" y="3627108"/>
                </a:lnTo>
                <a:lnTo>
                  <a:pt x="0" y="3627108"/>
                </a:lnTo>
                <a:lnTo>
                  <a:pt x="0" y="0"/>
                </a:lnTo>
                <a:close/>
              </a:path>
            </a:pathLst>
          </a:custGeom>
          <a:blipFill>
            <a:blip r:embed="rId12">
              <a:extLst>
                <a:ext uri="{96DAC541-7B7A-43D3-8B79-37D633B846F1}">
                  <asvg:svgBlip xmlns="" xmlns:asvg="http://schemas.microsoft.com/office/drawing/2016/SVG/main" r:embed="rId13"/>
                </a:ext>
              </a:extLst>
            </a:blip>
            <a:stretch>
              <a:fillRect b="-40778"/>
            </a:stretch>
          </a:blipFill>
          <a:ln cap="sq">
            <a:noFill/>
            <a:prstDash val="solid"/>
            <a:miter/>
          </a:ln>
        </p:spPr>
      </p:sp>
      <p:sp>
        <p:nvSpPr>
          <p:cNvPr id="8" name="Freeform 8"/>
          <p:cNvSpPr/>
          <p:nvPr/>
        </p:nvSpPr>
        <p:spPr>
          <a:xfrm rot="-316569" flipH="1">
            <a:off x="-583779" y="8493579"/>
            <a:ext cx="10310833" cy="3780210"/>
          </a:xfrm>
          <a:custGeom>
            <a:avLst/>
            <a:gdLst/>
            <a:ahLst/>
            <a:cxnLst/>
            <a:rect l="l" t="t" r="r" b="b"/>
            <a:pathLst>
              <a:path w="10310833" h="3780210">
                <a:moveTo>
                  <a:pt x="10310834" y="0"/>
                </a:moveTo>
                <a:lnTo>
                  <a:pt x="0" y="0"/>
                </a:lnTo>
                <a:lnTo>
                  <a:pt x="0" y="3780210"/>
                </a:lnTo>
                <a:lnTo>
                  <a:pt x="10310834" y="3780210"/>
                </a:lnTo>
                <a:lnTo>
                  <a:pt x="10310834" y="0"/>
                </a:lnTo>
                <a:close/>
              </a:path>
            </a:pathLst>
          </a:custGeom>
          <a:blipFill>
            <a:blip r:embed="rId12">
              <a:extLst>
                <a:ext uri="{96DAC541-7B7A-43D3-8B79-37D633B846F1}">
                  <asvg:svgBlip xmlns="" xmlns:asvg="http://schemas.microsoft.com/office/drawing/2016/SVG/main" r:embed="rId13"/>
                </a:ext>
              </a:extLst>
            </a:blip>
            <a:stretch>
              <a:fillRect r="-75411" b="-40544"/>
            </a:stretch>
          </a:blipFill>
          <a:ln cap="sq">
            <a:noFill/>
            <a:prstDash val="solid"/>
            <a:miter/>
          </a:ln>
        </p:spPr>
      </p:sp>
      <p:sp>
        <p:nvSpPr>
          <p:cNvPr id="22" name="Freeform 22"/>
          <p:cNvSpPr/>
          <p:nvPr/>
        </p:nvSpPr>
        <p:spPr>
          <a:xfrm rot="1787426" flipH="1">
            <a:off x="1671242" y="8321929"/>
            <a:ext cx="1024753" cy="1604310"/>
          </a:xfrm>
          <a:custGeom>
            <a:avLst/>
            <a:gdLst/>
            <a:ahLst/>
            <a:cxnLst/>
            <a:rect l="l" t="t" r="r" b="b"/>
            <a:pathLst>
              <a:path w="1024753" h="1604310">
                <a:moveTo>
                  <a:pt x="1024752" y="0"/>
                </a:moveTo>
                <a:lnTo>
                  <a:pt x="0" y="0"/>
                </a:lnTo>
                <a:lnTo>
                  <a:pt x="0" y="1604310"/>
                </a:lnTo>
                <a:lnTo>
                  <a:pt x="1024752" y="1604310"/>
                </a:lnTo>
                <a:lnTo>
                  <a:pt x="1024752"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23" name="Freeform 23"/>
          <p:cNvSpPr/>
          <p:nvPr/>
        </p:nvSpPr>
        <p:spPr>
          <a:xfrm rot="-1009316">
            <a:off x="501240" y="8297820"/>
            <a:ext cx="1055553" cy="1652528"/>
          </a:xfrm>
          <a:custGeom>
            <a:avLst/>
            <a:gdLst/>
            <a:ahLst/>
            <a:cxnLst/>
            <a:rect l="l" t="t" r="r" b="b"/>
            <a:pathLst>
              <a:path w="1055553" h="1652528">
                <a:moveTo>
                  <a:pt x="0" y="0"/>
                </a:moveTo>
                <a:lnTo>
                  <a:pt x="1055553" y="0"/>
                </a:lnTo>
                <a:lnTo>
                  <a:pt x="1055553" y="1652529"/>
                </a:lnTo>
                <a:lnTo>
                  <a:pt x="0" y="165252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24" name="Freeform 24"/>
          <p:cNvSpPr/>
          <p:nvPr/>
        </p:nvSpPr>
        <p:spPr>
          <a:xfrm rot="442777">
            <a:off x="-1508421" y="9072701"/>
            <a:ext cx="7055634" cy="1525781"/>
          </a:xfrm>
          <a:custGeom>
            <a:avLst/>
            <a:gdLst/>
            <a:ahLst/>
            <a:cxnLst/>
            <a:rect l="l" t="t" r="r" b="b"/>
            <a:pathLst>
              <a:path w="7055634" h="1525781">
                <a:moveTo>
                  <a:pt x="0" y="0"/>
                </a:moveTo>
                <a:lnTo>
                  <a:pt x="7055633" y="0"/>
                </a:lnTo>
                <a:lnTo>
                  <a:pt x="7055633" y="1525780"/>
                </a:lnTo>
                <a:lnTo>
                  <a:pt x="0" y="152578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3" name="Freeform 33"/>
          <p:cNvSpPr/>
          <p:nvPr/>
        </p:nvSpPr>
        <p:spPr>
          <a:xfrm flipH="1">
            <a:off x="16628732" y="5294960"/>
            <a:ext cx="2183260" cy="903324"/>
          </a:xfrm>
          <a:custGeom>
            <a:avLst/>
            <a:gdLst/>
            <a:ahLst/>
            <a:cxnLst/>
            <a:rect l="l" t="t" r="r" b="b"/>
            <a:pathLst>
              <a:path w="2183260" h="903324">
                <a:moveTo>
                  <a:pt x="2183260" y="0"/>
                </a:moveTo>
                <a:lnTo>
                  <a:pt x="0" y="0"/>
                </a:lnTo>
                <a:lnTo>
                  <a:pt x="0" y="903324"/>
                </a:lnTo>
                <a:lnTo>
                  <a:pt x="2183260" y="903324"/>
                </a:lnTo>
                <a:lnTo>
                  <a:pt x="2183260" y="0"/>
                </a:lnTo>
                <a:close/>
              </a:path>
            </a:pathLst>
          </a:custGeom>
          <a:blipFill>
            <a:blip r:embed="rId14">
              <a:extLst>
                <a:ext uri="{96DAC541-7B7A-43D3-8B79-37D633B846F1}">
                  <asvg:svgBlip xmlns="" xmlns:asvg="http://schemas.microsoft.com/office/drawing/2016/SVG/main" r:embed="rId21"/>
                </a:ext>
              </a:extLst>
            </a:blip>
            <a:stretch>
              <a:fillRect/>
            </a:stretch>
          </a:blipFill>
          <a:ln cap="sq">
            <a:noFill/>
            <a:prstDash val="solid"/>
            <a:miter/>
          </a:ln>
        </p:spPr>
      </p:sp>
      <p:sp>
        <p:nvSpPr>
          <p:cNvPr id="36" name="Freeform 36"/>
          <p:cNvSpPr/>
          <p:nvPr/>
        </p:nvSpPr>
        <p:spPr>
          <a:xfrm>
            <a:off x="12392114" y="9331215"/>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p:spPr>
      </p:sp>
      <p:sp>
        <p:nvSpPr>
          <p:cNvPr id="37" name="Freeform 37"/>
          <p:cNvSpPr/>
          <p:nvPr/>
        </p:nvSpPr>
        <p:spPr>
          <a:xfrm>
            <a:off x="5888071" y="9384555"/>
            <a:ext cx="1076001" cy="504376"/>
          </a:xfrm>
          <a:custGeom>
            <a:avLst/>
            <a:gdLst/>
            <a:ahLst/>
            <a:cxnLst/>
            <a:rect l="l" t="t" r="r" b="b"/>
            <a:pathLst>
              <a:path w="1076001" h="504376">
                <a:moveTo>
                  <a:pt x="0" y="0"/>
                </a:moveTo>
                <a:lnTo>
                  <a:pt x="1076001" y="0"/>
                </a:lnTo>
                <a:lnTo>
                  <a:pt x="1076001" y="504376"/>
                </a:lnTo>
                <a:lnTo>
                  <a:pt x="0" y="504376"/>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a:ln cap="sq">
            <a:noFill/>
            <a:prstDash val="solid"/>
            <a:miter/>
          </a:ln>
        </p:spPr>
      </p:sp>
      <p:sp>
        <p:nvSpPr>
          <p:cNvPr id="38" name="Freeform 38"/>
          <p:cNvSpPr/>
          <p:nvPr/>
        </p:nvSpPr>
        <p:spPr>
          <a:xfrm flipH="1">
            <a:off x="15224033" y="-834834"/>
            <a:ext cx="4465823" cy="3907595"/>
          </a:xfrm>
          <a:custGeom>
            <a:avLst/>
            <a:gdLst/>
            <a:ahLst/>
            <a:cxnLst/>
            <a:rect l="l" t="t" r="r" b="b"/>
            <a:pathLst>
              <a:path w="4465823" h="3907595">
                <a:moveTo>
                  <a:pt x="4465823" y="0"/>
                </a:moveTo>
                <a:lnTo>
                  <a:pt x="0" y="0"/>
                </a:lnTo>
                <a:lnTo>
                  <a:pt x="0" y="3907596"/>
                </a:lnTo>
                <a:lnTo>
                  <a:pt x="4465823" y="3907596"/>
                </a:lnTo>
                <a:lnTo>
                  <a:pt x="4465823" y="0"/>
                </a:lnTo>
                <a:close/>
              </a:path>
            </a:pathLst>
          </a:custGeom>
          <a:blipFill>
            <a:blip r:embed="rId26">
              <a:extLst>
                <a:ext uri="{96DAC541-7B7A-43D3-8B79-37D633B846F1}">
                  <asvg:svgBlip xmlns="" xmlns:asvg="http://schemas.microsoft.com/office/drawing/2016/SVG/main" r:embed="rId27"/>
                </a:ext>
              </a:extLst>
            </a:blip>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2250541199"/>
              </p:ext>
            </p:extLst>
          </p:nvPr>
        </p:nvGraphicFramePr>
        <p:xfrm>
          <a:off x="609600" y="612134"/>
          <a:ext cx="15083724" cy="7924800"/>
        </p:xfrm>
        <a:graphic>
          <a:graphicData uri="http://schemas.openxmlformats.org/drawingml/2006/table">
            <a:tbl>
              <a:tblPr firstRow="1" firstCol="1" bandRow="1"/>
              <a:tblGrid>
                <a:gridCol w="9916924"/>
                <a:gridCol w="5166800"/>
              </a:tblGrid>
              <a:tr h="0">
                <a:tc gridSpan="2">
                  <a:txBody>
                    <a:bodyPr/>
                    <a:lstStyle/>
                    <a:p>
                      <a:pPr algn="ctr">
                        <a:lnSpc>
                          <a:spcPct val="100000"/>
                        </a:lnSpc>
                        <a:spcAft>
                          <a:spcPts val="0"/>
                        </a:spcAft>
                        <a:tabLst>
                          <a:tab pos="1386840" algn="l"/>
                        </a:tabLst>
                      </a:pPr>
                      <a:r>
                        <a:rPr lang="de-DE" sz="4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03.</a:t>
                      </a:r>
                      <a:r>
                        <a:rPr lang="de-DE" sz="4000" b="1">
                          <a:solidFill>
                            <a:srgbClr val="0070C0"/>
                          </a:solidFill>
                          <a:effectLst/>
                          <a:latin typeface="Times New Roman" panose="02020603050405020304" pitchFamily="18" charset="0"/>
                          <a:ea typeface="MS Mincho"/>
                          <a:cs typeface="Times New Roman" panose="02020603050405020304" pitchFamily="18" charset="0"/>
                        </a:rPr>
                        <a:t> Tóm tắt cốt truyện, nhân vật của văn bản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tabLst>
                          <a:tab pos="1386840" algn="l"/>
                        </a:tabLst>
                      </a:pPr>
                      <a:r>
                        <a:rPr lang="de-DE" sz="4000">
                          <a:solidFill>
                            <a:srgbClr val="0D0D0D"/>
                          </a:solidFill>
                          <a:effectLst/>
                          <a:latin typeface="Times New Roman" panose="02020603050405020304" pitchFamily="18" charset="0"/>
                          <a:ea typeface="MS Mincho"/>
                          <a:cs typeface="Times New Roman" panose="02020603050405020304" pitchFamily="18" charset="0"/>
                        </a:rPr>
                        <a:t>1.</a:t>
                      </a:r>
                      <a:r>
                        <a:rPr lang="de-DE" sz="4000" b="1">
                          <a:solidFill>
                            <a:srgbClr val="0D0D0D"/>
                          </a:solidFill>
                          <a:effectLst/>
                          <a:latin typeface="Times New Roman" panose="02020603050405020304" pitchFamily="18" charset="0"/>
                          <a:ea typeface="MS Mincho"/>
                          <a:cs typeface="Times New Roman" panose="02020603050405020304" pitchFamily="18" charset="0"/>
                        </a:rPr>
                        <a:t> </a:t>
                      </a:r>
                      <a:r>
                        <a:rPr lang="de-DE" sz="4000">
                          <a:solidFill>
                            <a:srgbClr val="0D0D0D"/>
                          </a:solidFill>
                          <a:effectLst/>
                          <a:latin typeface="Times New Roman" panose="02020603050405020304" pitchFamily="18" charset="0"/>
                          <a:ea typeface="MS Mincho"/>
                          <a:cs typeface="Times New Roman" panose="02020603050405020304" pitchFamily="18" charset="0"/>
                        </a:rPr>
                        <a:t>Vụ án nào được điều tra trong VB?</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tabLst>
                          <a:tab pos="1386840" algn="l"/>
                        </a:tabLst>
                      </a:pPr>
                      <a:r>
                        <a:rPr lang="de-DE" sz="4000" smtClean="0">
                          <a:solidFill>
                            <a:srgbClr val="0D0D0D"/>
                          </a:solidFill>
                          <a:effectLst/>
                          <a:latin typeface="Times New Roman" panose="02020603050405020304" pitchFamily="18" charset="0"/>
                          <a:ea typeface="MS Mincho"/>
                          <a:cs typeface="Times New Roman" panose="02020603050405020304" pitchFamily="18" charset="0"/>
                        </a:rPr>
                        <a:t>....................................................................................... </a:t>
                      </a:r>
                    </a:p>
                    <a:p>
                      <a:pPr>
                        <a:lnSpc>
                          <a:spcPct val="100000"/>
                        </a:lnSpc>
                        <a:spcAft>
                          <a:spcPts val="0"/>
                        </a:spcAft>
                        <a:tabLst>
                          <a:tab pos="1386840" algn="l"/>
                        </a:tabLst>
                      </a:pPr>
                      <a:r>
                        <a:rPr lang="de-DE" sz="4000" smtClean="0">
                          <a:solidFill>
                            <a:srgbClr val="0D0D0D"/>
                          </a:solidFill>
                          <a:effectLst/>
                          <a:latin typeface="Times New Roman" panose="02020603050405020304" pitchFamily="18" charset="0"/>
                          <a:ea typeface="MS Mincho"/>
                          <a:cs typeface="Times New Roman" panose="02020603050405020304" pitchFamily="18" charset="0"/>
                        </a:rPr>
                        <a:t>2</a:t>
                      </a:r>
                      <a:r>
                        <a:rPr lang="de-DE" sz="4000">
                          <a:solidFill>
                            <a:srgbClr val="0D0D0D"/>
                          </a:solidFill>
                          <a:effectLst/>
                          <a:latin typeface="Times New Roman" panose="02020603050405020304" pitchFamily="18" charset="0"/>
                          <a:ea typeface="MS Mincho"/>
                          <a:cs typeface="Times New Roman" panose="02020603050405020304" pitchFamily="18" charset="0"/>
                        </a:rPr>
                        <a:t>. Ghi vắn tắt các sự kiện chính theo bố cục của VB vào bảng sau:</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r>
              <a:tr h="0">
                <a:tc>
                  <a:txBody>
                    <a:bodyPr/>
                    <a:lstStyle/>
                    <a:p>
                      <a:pPr algn="just">
                        <a:lnSpc>
                          <a:spcPct val="100000"/>
                        </a:lnSpc>
                        <a:spcAft>
                          <a:spcPts val="0"/>
                        </a:spcAft>
                      </a:pPr>
                      <a:r>
                        <a:rPr lang="de-DE" sz="4000" b="1"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 1</a:t>
                      </a:r>
                      <a:r>
                        <a:rPr lang="de-DE"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(Từ đầu đến “</a:t>
                      </a:r>
                      <a:r>
                        <a:rPr lang="de-DE" sz="4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nhưng vẫn còn cuộn lại</a:t>
                      </a:r>
                      <a:r>
                        <a:rPr lang="de-DE"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Vụ việc gây lo lắng, hoảng hốt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0"/>
                        </a:spcAft>
                        <a:tabLst>
                          <a:tab pos="1386840" algn="l"/>
                        </a:tabLst>
                      </a:pPr>
                      <a:r>
                        <a:rPr lang="de-DE" sz="40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0">
                <a:tc>
                  <a:txBody>
                    <a:bodyPr/>
                    <a:lstStyle/>
                    <a:p>
                      <a:pPr>
                        <a:lnSpc>
                          <a:spcPct val="100000"/>
                        </a:lnSpc>
                        <a:spcAft>
                          <a:spcPts val="0"/>
                        </a:spcAft>
                        <a:tabLst>
                          <a:tab pos="1386840" algn="l"/>
                        </a:tabLst>
                      </a:pPr>
                      <a:r>
                        <a:rPr lang="de-DE" sz="4000" b="1" i="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Phần 2</a:t>
                      </a:r>
                      <a:r>
                        <a:rPr lang="de-DE" sz="40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(Tiếp theo đến “</a:t>
                      </a:r>
                      <a:r>
                        <a:rPr lang="de-DE" sz="4000" i="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hai mẩu đầu tiên</a:t>
                      </a:r>
                      <a:r>
                        <a:rPr lang="de-DE" sz="40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Hành trình phá án của người điều tra.</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0"/>
                        </a:spcAft>
                        <a:tabLst>
                          <a:tab pos="1386840" algn="l"/>
                        </a:tabLst>
                      </a:pPr>
                      <a:r>
                        <a:rPr lang="de-DE" sz="40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0">
                <a:tc>
                  <a:txBody>
                    <a:bodyPr/>
                    <a:lstStyle/>
                    <a:p>
                      <a:pPr>
                        <a:lnSpc>
                          <a:spcPct val="100000"/>
                        </a:lnSpc>
                        <a:spcAft>
                          <a:spcPts val="0"/>
                        </a:spcAft>
                        <a:tabLst>
                          <a:tab pos="1386840" algn="l"/>
                        </a:tabLst>
                      </a:pPr>
                      <a:r>
                        <a:rPr lang="de-DE" sz="4000" b="1" i="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Phần 3</a:t>
                      </a:r>
                      <a:r>
                        <a:rPr lang="de-DE" sz="40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(Phần còn lại): Công bố sự thật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0"/>
                        </a:spcAft>
                        <a:tabLst>
                          <a:tab pos="1386840" algn="l"/>
                        </a:tabLst>
                      </a:pPr>
                      <a:r>
                        <a:rPr lang="de-DE" sz="40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0">
                <a:tc gridSpan="2">
                  <a:txBody>
                    <a:bodyPr/>
                    <a:lstStyle/>
                    <a:p>
                      <a:pPr>
                        <a:lnSpc>
                          <a:spcPct val="100000"/>
                        </a:lnSpc>
                        <a:spcAft>
                          <a:spcPts val="0"/>
                        </a:spcAft>
                        <a:tabLst>
                          <a:tab pos="1386840" algn="l"/>
                        </a:tabLst>
                      </a:pPr>
                      <a:r>
                        <a:rPr lang="de-DE" sz="4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=&gt; Từ các sự kiện chính mà em liệt kê ở trên, hãy tóm tắt VB bằng miệng.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r>
              <a:tr h="0">
                <a:tc gridSpan="2">
                  <a:txBody>
                    <a:bodyPr/>
                    <a:lstStyle/>
                    <a:p>
                      <a:pPr>
                        <a:lnSpc>
                          <a:spcPct val="100000"/>
                        </a:lnSpc>
                        <a:spcAft>
                          <a:spcPts val="0"/>
                        </a:spcAft>
                        <a:tabLst>
                          <a:tab pos="1386840" algn="l"/>
                        </a:tabLst>
                      </a:pPr>
                      <a:r>
                        <a:rPr lang="de-DE" sz="4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Nêu hệ thống nhân vật trong văn bản. Ai là nhân vật chính?</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tabLst>
                          <a:tab pos="1386840" algn="l"/>
                        </a:tabLst>
                      </a:pPr>
                      <a:r>
                        <a:rPr lang="en-US" sz="4000" smtClean="0">
                          <a:solidFill>
                            <a:srgbClr val="0D0D0D"/>
                          </a:solidFill>
                          <a:effectLst/>
                          <a:latin typeface="Times New Roman" panose="02020603050405020304" pitchFamily="18" charset="0"/>
                          <a:ea typeface="MS Mincho"/>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r>
            </a:tbl>
          </a:graphicData>
        </a:graphic>
      </p:graphicFrame>
    </p:spTree>
    <p:extLst>
      <p:ext uri="{BB962C8B-B14F-4D97-AF65-F5344CB8AC3E}">
        <p14:creationId xmlns:p14="http://schemas.microsoft.com/office/powerpoint/2010/main" val="390691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3" name="Freeform 3"/>
          <p:cNvSpPr/>
          <p:nvPr/>
        </p:nvSpPr>
        <p:spPr>
          <a:xfrm rot="271665" flipH="1">
            <a:off x="-4825357" y="8679234"/>
            <a:ext cx="20314837" cy="5967483"/>
          </a:xfrm>
          <a:custGeom>
            <a:avLst/>
            <a:gdLst/>
            <a:ahLst/>
            <a:cxnLst/>
            <a:rect l="l" t="t" r="r" b="b"/>
            <a:pathLst>
              <a:path w="20314837" h="5967483">
                <a:moveTo>
                  <a:pt x="20314837" y="0"/>
                </a:moveTo>
                <a:lnTo>
                  <a:pt x="0" y="0"/>
                </a:lnTo>
                <a:lnTo>
                  <a:pt x="0" y="5967484"/>
                </a:lnTo>
                <a:lnTo>
                  <a:pt x="20314837" y="5967484"/>
                </a:lnTo>
                <a:lnTo>
                  <a:pt x="20314837" y="0"/>
                </a:lnTo>
                <a:close/>
              </a:path>
            </a:pathLst>
          </a:custGeom>
          <a:blipFill>
            <a:blip r:embed="rId2">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rot="-1787999">
            <a:off x="15785503" y="7468152"/>
            <a:ext cx="815694" cy="1277015"/>
          </a:xfrm>
          <a:custGeom>
            <a:avLst/>
            <a:gdLst/>
            <a:ahLst/>
            <a:cxnLst/>
            <a:rect l="l" t="t" r="r" b="b"/>
            <a:pathLst>
              <a:path w="815694" h="1277015">
                <a:moveTo>
                  <a:pt x="0" y="0"/>
                </a:moveTo>
                <a:lnTo>
                  <a:pt x="815694" y="0"/>
                </a:lnTo>
                <a:lnTo>
                  <a:pt x="815694" y="1277016"/>
                </a:lnTo>
                <a:lnTo>
                  <a:pt x="0" y="127701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5" name="Freeform 5"/>
          <p:cNvSpPr/>
          <p:nvPr/>
        </p:nvSpPr>
        <p:spPr>
          <a:xfrm rot="1007999" flipH="1">
            <a:off x="16830310" y="7257454"/>
            <a:ext cx="983752" cy="1540121"/>
          </a:xfrm>
          <a:custGeom>
            <a:avLst/>
            <a:gdLst/>
            <a:ahLst/>
            <a:cxnLst/>
            <a:rect l="l" t="t" r="r" b="b"/>
            <a:pathLst>
              <a:path w="983752" h="1540121">
                <a:moveTo>
                  <a:pt x="983752" y="0"/>
                </a:moveTo>
                <a:lnTo>
                  <a:pt x="0" y="0"/>
                </a:lnTo>
                <a:lnTo>
                  <a:pt x="0" y="1540120"/>
                </a:lnTo>
                <a:lnTo>
                  <a:pt x="983752" y="1540120"/>
                </a:lnTo>
                <a:lnTo>
                  <a:pt x="983752"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6" name="Freeform 6"/>
          <p:cNvSpPr/>
          <p:nvPr/>
        </p:nvSpPr>
        <p:spPr>
          <a:xfrm flipH="1">
            <a:off x="15363631" y="8103027"/>
            <a:ext cx="4326225" cy="935546"/>
          </a:xfrm>
          <a:custGeom>
            <a:avLst/>
            <a:gdLst/>
            <a:ahLst/>
            <a:cxnLst/>
            <a:rect l="l" t="t" r="r" b="b"/>
            <a:pathLst>
              <a:path w="4326225" h="935546">
                <a:moveTo>
                  <a:pt x="4326226" y="0"/>
                </a:moveTo>
                <a:lnTo>
                  <a:pt x="0" y="0"/>
                </a:lnTo>
                <a:lnTo>
                  <a:pt x="0" y="935546"/>
                </a:lnTo>
                <a:lnTo>
                  <a:pt x="4326226" y="935546"/>
                </a:lnTo>
                <a:lnTo>
                  <a:pt x="4326226"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rot="94779">
            <a:off x="6672275" y="8335178"/>
            <a:ext cx="17382712" cy="3627108"/>
          </a:xfrm>
          <a:custGeom>
            <a:avLst/>
            <a:gdLst/>
            <a:ahLst/>
            <a:cxnLst/>
            <a:rect l="l" t="t" r="r" b="b"/>
            <a:pathLst>
              <a:path w="17382712" h="3627108">
                <a:moveTo>
                  <a:pt x="0" y="0"/>
                </a:moveTo>
                <a:lnTo>
                  <a:pt x="17382713" y="0"/>
                </a:lnTo>
                <a:lnTo>
                  <a:pt x="17382713" y="3627108"/>
                </a:lnTo>
                <a:lnTo>
                  <a:pt x="0" y="3627108"/>
                </a:lnTo>
                <a:lnTo>
                  <a:pt x="0" y="0"/>
                </a:lnTo>
                <a:close/>
              </a:path>
            </a:pathLst>
          </a:custGeom>
          <a:blipFill>
            <a:blip r:embed="rId12">
              <a:extLst>
                <a:ext uri="{96DAC541-7B7A-43D3-8B79-37D633B846F1}">
                  <asvg:svgBlip xmlns="" xmlns:asvg="http://schemas.microsoft.com/office/drawing/2016/SVG/main" r:embed="rId13"/>
                </a:ext>
              </a:extLst>
            </a:blip>
            <a:stretch>
              <a:fillRect b="-40778"/>
            </a:stretch>
          </a:blipFill>
          <a:ln cap="sq">
            <a:noFill/>
            <a:prstDash val="solid"/>
            <a:miter/>
          </a:ln>
        </p:spPr>
      </p:sp>
      <p:sp>
        <p:nvSpPr>
          <p:cNvPr id="8" name="Freeform 8"/>
          <p:cNvSpPr/>
          <p:nvPr/>
        </p:nvSpPr>
        <p:spPr>
          <a:xfrm rot="-316569" flipH="1">
            <a:off x="-583779" y="8493579"/>
            <a:ext cx="10310833" cy="3780210"/>
          </a:xfrm>
          <a:custGeom>
            <a:avLst/>
            <a:gdLst/>
            <a:ahLst/>
            <a:cxnLst/>
            <a:rect l="l" t="t" r="r" b="b"/>
            <a:pathLst>
              <a:path w="10310833" h="3780210">
                <a:moveTo>
                  <a:pt x="10310834" y="0"/>
                </a:moveTo>
                <a:lnTo>
                  <a:pt x="0" y="0"/>
                </a:lnTo>
                <a:lnTo>
                  <a:pt x="0" y="3780210"/>
                </a:lnTo>
                <a:lnTo>
                  <a:pt x="10310834" y="3780210"/>
                </a:lnTo>
                <a:lnTo>
                  <a:pt x="10310834" y="0"/>
                </a:lnTo>
                <a:close/>
              </a:path>
            </a:pathLst>
          </a:custGeom>
          <a:blipFill>
            <a:blip r:embed="rId12">
              <a:extLst>
                <a:ext uri="{96DAC541-7B7A-43D3-8B79-37D633B846F1}">
                  <asvg:svgBlip xmlns="" xmlns:asvg="http://schemas.microsoft.com/office/drawing/2016/SVG/main" r:embed="rId13"/>
                </a:ext>
              </a:extLst>
            </a:blip>
            <a:stretch>
              <a:fillRect r="-75411" b="-40544"/>
            </a:stretch>
          </a:blipFill>
          <a:ln cap="sq">
            <a:noFill/>
            <a:prstDash val="solid"/>
            <a:miter/>
          </a:ln>
        </p:spPr>
      </p:sp>
      <p:sp>
        <p:nvSpPr>
          <p:cNvPr id="22" name="Freeform 22"/>
          <p:cNvSpPr/>
          <p:nvPr/>
        </p:nvSpPr>
        <p:spPr>
          <a:xfrm rot="1787426" flipH="1">
            <a:off x="1671242" y="8321929"/>
            <a:ext cx="1024753" cy="1604310"/>
          </a:xfrm>
          <a:custGeom>
            <a:avLst/>
            <a:gdLst/>
            <a:ahLst/>
            <a:cxnLst/>
            <a:rect l="l" t="t" r="r" b="b"/>
            <a:pathLst>
              <a:path w="1024753" h="1604310">
                <a:moveTo>
                  <a:pt x="1024752" y="0"/>
                </a:moveTo>
                <a:lnTo>
                  <a:pt x="0" y="0"/>
                </a:lnTo>
                <a:lnTo>
                  <a:pt x="0" y="1604310"/>
                </a:lnTo>
                <a:lnTo>
                  <a:pt x="1024752" y="1604310"/>
                </a:lnTo>
                <a:lnTo>
                  <a:pt x="1024752"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23" name="Freeform 23"/>
          <p:cNvSpPr/>
          <p:nvPr/>
        </p:nvSpPr>
        <p:spPr>
          <a:xfrm rot="-1009316">
            <a:off x="501240" y="8297820"/>
            <a:ext cx="1055553" cy="1652528"/>
          </a:xfrm>
          <a:custGeom>
            <a:avLst/>
            <a:gdLst/>
            <a:ahLst/>
            <a:cxnLst/>
            <a:rect l="l" t="t" r="r" b="b"/>
            <a:pathLst>
              <a:path w="1055553" h="1652528">
                <a:moveTo>
                  <a:pt x="0" y="0"/>
                </a:moveTo>
                <a:lnTo>
                  <a:pt x="1055553" y="0"/>
                </a:lnTo>
                <a:lnTo>
                  <a:pt x="1055553" y="1652529"/>
                </a:lnTo>
                <a:lnTo>
                  <a:pt x="0" y="165252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24" name="Freeform 24"/>
          <p:cNvSpPr/>
          <p:nvPr/>
        </p:nvSpPr>
        <p:spPr>
          <a:xfrm rot="442777">
            <a:off x="-1508421" y="9072701"/>
            <a:ext cx="7055634" cy="1525781"/>
          </a:xfrm>
          <a:custGeom>
            <a:avLst/>
            <a:gdLst/>
            <a:ahLst/>
            <a:cxnLst/>
            <a:rect l="l" t="t" r="r" b="b"/>
            <a:pathLst>
              <a:path w="7055634" h="1525781">
                <a:moveTo>
                  <a:pt x="0" y="0"/>
                </a:moveTo>
                <a:lnTo>
                  <a:pt x="7055633" y="0"/>
                </a:lnTo>
                <a:lnTo>
                  <a:pt x="7055633" y="1525780"/>
                </a:lnTo>
                <a:lnTo>
                  <a:pt x="0" y="152578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3" name="Freeform 33"/>
          <p:cNvSpPr/>
          <p:nvPr/>
        </p:nvSpPr>
        <p:spPr>
          <a:xfrm flipH="1">
            <a:off x="16628732" y="5294960"/>
            <a:ext cx="2183260" cy="903324"/>
          </a:xfrm>
          <a:custGeom>
            <a:avLst/>
            <a:gdLst/>
            <a:ahLst/>
            <a:cxnLst/>
            <a:rect l="l" t="t" r="r" b="b"/>
            <a:pathLst>
              <a:path w="2183260" h="903324">
                <a:moveTo>
                  <a:pt x="2183260" y="0"/>
                </a:moveTo>
                <a:lnTo>
                  <a:pt x="0" y="0"/>
                </a:lnTo>
                <a:lnTo>
                  <a:pt x="0" y="903324"/>
                </a:lnTo>
                <a:lnTo>
                  <a:pt x="2183260" y="903324"/>
                </a:lnTo>
                <a:lnTo>
                  <a:pt x="2183260" y="0"/>
                </a:lnTo>
                <a:close/>
              </a:path>
            </a:pathLst>
          </a:custGeom>
          <a:blipFill>
            <a:blip r:embed="rId14">
              <a:extLst>
                <a:ext uri="{96DAC541-7B7A-43D3-8B79-37D633B846F1}">
                  <asvg:svgBlip xmlns="" xmlns:asvg="http://schemas.microsoft.com/office/drawing/2016/SVG/main" r:embed="rId21"/>
                </a:ext>
              </a:extLst>
            </a:blip>
            <a:stretch>
              <a:fillRect/>
            </a:stretch>
          </a:blipFill>
          <a:ln cap="sq">
            <a:noFill/>
            <a:prstDash val="solid"/>
            <a:miter/>
          </a:ln>
        </p:spPr>
      </p:sp>
      <p:sp>
        <p:nvSpPr>
          <p:cNvPr id="36" name="Freeform 36"/>
          <p:cNvSpPr/>
          <p:nvPr/>
        </p:nvSpPr>
        <p:spPr>
          <a:xfrm>
            <a:off x="12392114" y="9331215"/>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p:spPr>
      </p:sp>
      <p:sp>
        <p:nvSpPr>
          <p:cNvPr id="37" name="Freeform 37"/>
          <p:cNvSpPr/>
          <p:nvPr/>
        </p:nvSpPr>
        <p:spPr>
          <a:xfrm>
            <a:off x="5888071" y="9384555"/>
            <a:ext cx="1076001" cy="504376"/>
          </a:xfrm>
          <a:custGeom>
            <a:avLst/>
            <a:gdLst/>
            <a:ahLst/>
            <a:cxnLst/>
            <a:rect l="l" t="t" r="r" b="b"/>
            <a:pathLst>
              <a:path w="1076001" h="504376">
                <a:moveTo>
                  <a:pt x="0" y="0"/>
                </a:moveTo>
                <a:lnTo>
                  <a:pt x="1076001" y="0"/>
                </a:lnTo>
                <a:lnTo>
                  <a:pt x="1076001" y="504376"/>
                </a:lnTo>
                <a:lnTo>
                  <a:pt x="0" y="504376"/>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a:ln cap="sq">
            <a:noFill/>
            <a:prstDash val="solid"/>
            <a:miter/>
          </a:ln>
        </p:spPr>
      </p:sp>
      <p:sp>
        <p:nvSpPr>
          <p:cNvPr id="38" name="Freeform 38"/>
          <p:cNvSpPr/>
          <p:nvPr/>
        </p:nvSpPr>
        <p:spPr>
          <a:xfrm flipH="1">
            <a:off x="15224033" y="-834834"/>
            <a:ext cx="4465823" cy="3907595"/>
          </a:xfrm>
          <a:custGeom>
            <a:avLst/>
            <a:gdLst/>
            <a:ahLst/>
            <a:cxnLst/>
            <a:rect l="l" t="t" r="r" b="b"/>
            <a:pathLst>
              <a:path w="4465823" h="3907595">
                <a:moveTo>
                  <a:pt x="4465823" y="0"/>
                </a:moveTo>
                <a:lnTo>
                  <a:pt x="0" y="0"/>
                </a:lnTo>
                <a:lnTo>
                  <a:pt x="0" y="3907596"/>
                </a:lnTo>
                <a:lnTo>
                  <a:pt x="4465823" y="3907596"/>
                </a:lnTo>
                <a:lnTo>
                  <a:pt x="4465823" y="0"/>
                </a:lnTo>
                <a:close/>
              </a:path>
            </a:pathLst>
          </a:custGeom>
          <a:blipFill>
            <a:blip r:embed="rId26">
              <a:extLst>
                <a:ext uri="{96DAC541-7B7A-43D3-8B79-37D633B846F1}">
                  <asvg:svgBlip xmlns="" xmlns:asvg="http://schemas.microsoft.com/office/drawing/2016/SVG/main" r:embed="rId27"/>
                </a:ext>
              </a:extLst>
            </a:blip>
            <a:stretch>
              <a:fillRect/>
            </a:stretch>
          </a:blipFill>
        </p:spPr>
      </p:sp>
      <p:graphicFrame>
        <p:nvGraphicFramePr>
          <p:cNvPr id="9" name="Table 8"/>
          <p:cNvGraphicFramePr>
            <a:graphicFrameLocks noGrp="1"/>
          </p:cNvGraphicFramePr>
          <p:nvPr>
            <p:extLst>
              <p:ext uri="{D42A27DB-BD31-4B8C-83A1-F6EECF244321}">
                <p14:modId xmlns:p14="http://schemas.microsoft.com/office/powerpoint/2010/main" val="1012946635"/>
              </p:ext>
            </p:extLst>
          </p:nvPr>
        </p:nvGraphicFramePr>
        <p:xfrm>
          <a:off x="284704" y="387695"/>
          <a:ext cx="14802896" cy="7845552"/>
        </p:xfrm>
        <a:graphic>
          <a:graphicData uri="http://schemas.openxmlformats.org/drawingml/2006/table">
            <a:tbl>
              <a:tblPr firstRow="1" firstCol="1" bandRow="1">
                <a:effectLst>
                  <a:outerShdw blurRad="50800" dist="38100" algn="l" rotWithShape="0">
                    <a:prstClr val="black">
                      <a:alpha val="40000"/>
                    </a:prstClr>
                  </a:outerShdw>
                </a:effectLst>
              </a:tblPr>
              <a:tblGrid>
                <a:gridCol w="10829257"/>
                <a:gridCol w="3973639"/>
              </a:tblGrid>
              <a:tr h="443577">
                <a:tc gridSpan="2">
                  <a:txBody>
                    <a:bodyPr/>
                    <a:lstStyle/>
                    <a:p>
                      <a:pPr algn="ctr">
                        <a:lnSpc>
                          <a:spcPct val="130000"/>
                        </a:lnSpc>
                        <a:spcAft>
                          <a:spcPts val="0"/>
                        </a:spcAft>
                        <a:tabLst>
                          <a:tab pos="1386840" algn="l"/>
                        </a:tabLst>
                      </a:pPr>
                      <a:r>
                        <a:rPr lang="de-DE" sz="36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a:t>
                      </a:r>
                      <a:r>
                        <a:rPr lang="de-DE" sz="3600" b="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04</a:t>
                      </a:r>
                    </a:p>
                    <a:p>
                      <a:pPr algn="ctr">
                        <a:lnSpc>
                          <a:spcPct val="130000"/>
                        </a:lnSpc>
                        <a:spcAft>
                          <a:spcPts val="0"/>
                        </a:spcAft>
                        <a:tabLst>
                          <a:tab pos="1386840" algn="l"/>
                        </a:tabLst>
                      </a:pPr>
                      <a:r>
                        <a:rPr lang="de-DE" sz="3600" b="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36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Xác định không gian, thời gian, ngôi kể trong VB</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r>
              <a:tr h="887154">
                <a:tc>
                  <a:txBody>
                    <a:bodyPr/>
                    <a:lstStyle/>
                    <a:p>
                      <a:pPr algn="just">
                        <a:lnSpc>
                          <a:spcPct val="130000"/>
                        </a:lnSpc>
                        <a:spcAft>
                          <a:spcPts val="0"/>
                        </a:spcAft>
                      </a:pPr>
                      <a:r>
                        <a:rPr lang="de-DE" sz="36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Nêu đặc điểm của không gian xảy ra vụ việc</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de-DE" sz="36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(Vụ án xảy ra ở đâu? Những dấu vết quan trọng nào đã được Sơ-lốc Hôm phát hiện trong không gian đó?)</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0"/>
                        </a:spcAft>
                        <a:tabLst>
                          <a:tab pos="1386840" algn="l"/>
                        </a:tabLst>
                      </a:pPr>
                      <a:r>
                        <a:rPr lang="de-DE"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330731">
                <a:tc>
                  <a:txBody>
                    <a:bodyPr/>
                    <a:lstStyle/>
                    <a:p>
                      <a:pPr algn="just">
                        <a:lnSpc>
                          <a:spcPct val="130000"/>
                        </a:lnSpc>
                        <a:spcAft>
                          <a:spcPts val="0"/>
                        </a:spcAft>
                      </a:pPr>
                      <a:r>
                        <a:rPr lang="de-DE" sz="36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Nêu đặc điểm của thời gian xảy ra vụ việc</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en-US" sz="36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(Vụ án trong VB diễn ra trong khoảng thời gian nào? Chỉ ra các chi tiết cho thấy áp lực về thời gian của cuộc điều tra. Việc tạo ra áp lực về thời gian điều tra như vậy có tác dụng gì?</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0"/>
                        </a:spcAft>
                        <a:tabLst>
                          <a:tab pos="1386840" algn="l"/>
                        </a:tabLst>
                      </a:pPr>
                      <a:r>
                        <a:rPr lang="de-DE"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43577">
                <a:tc>
                  <a:txBody>
                    <a:bodyPr/>
                    <a:lstStyle/>
                    <a:p>
                      <a:pPr algn="just">
                        <a:lnSpc>
                          <a:spcPct val="130000"/>
                        </a:lnSpc>
                        <a:spcAft>
                          <a:spcPts val="0"/>
                        </a:spcAft>
                      </a:pPr>
                      <a:r>
                        <a:rPr lang="de-DE" sz="36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Nêu tác dụng của việc lựa chọn ngôi kể trong VB.</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0"/>
                        </a:spcAft>
                        <a:tabLst>
                          <a:tab pos="1386840" algn="l"/>
                        </a:tabLst>
                      </a:pPr>
                      <a:r>
                        <a:rPr lang="de-DE" sz="360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408492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a:off x="249826" y="4056034"/>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2270044" y="5336513"/>
            <a:ext cx="2659823" cy="4115781"/>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1" name="Freeform 11"/>
          <p:cNvSpPr/>
          <p:nvPr/>
        </p:nvSpPr>
        <p:spPr>
          <a:xfrm flipH="1">
            <a:off x="737755" y="870518"/>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2" name="Freeform 12"/>
          <p:cNvSpPr/>
          <p:nvPr/>
        </p:nvSpPr>
        <p:spPr>
          <a:xfrm rot="-854579">
            <a:off x="2804936" y="243104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grpSp>
        <p:nvGrpSpPr>
          <p:cNvPr id="14" name="Group 14"/>
          <p:cNvGrpSpPr/>
          <p:nvPr/>
        </p:nvGrpSpPr>
        <p:grpSpPr>
          <a:xfrm>
            <a:off x="3939068" y="2829003"/>
            <a:ext cx="10130709" cy="3162166"/>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8">
              <a:extLst>
                <a:ext uri="{96DAC541-7B7A-43D3-8B79-37D633B846F1}">
                  <asvg:svgBlip xmlns="" xmlns:asvg="http://schemas.microsoft.com/office/drawing/2016/SVG/main" r:embed="rId21"/>
                </a:ext>
              </a:extLst>
            </a:blip>
            <a:stretch>
              <a:fillRect/>
            </a:stretch>
          </a:blipFill>
        </p:spPr>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1" name="Freeform 21"/>
          <p:cNvSpPr/>
          <p:nvPr/>
        </p:nvSpPr>
        <p:spPr>
          <a:xfrm rot="344361">
            <a:off x="14861737" y="1180801"/>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2" name="TextBox 22"/>
          <p:cNvSpPr txBox="1"/>
          <p:nvPr/>
        </p:nvSpPr>
        <p:spPr>
          <a:xfrm>
            <a:off x="4480000" y="2924900"/>
            <a:ext cx="8876741" cy="2769989"/>
          </a:xfrm>
          <a:prstGeom prst="rect">
            <a:avLst/>
          </a:prstGeom>
        </p:spPr>
        <p:txBody>
          <a:bodyPr lIns="0" tIns="0" rIns="0" bIns="0" rtlCol="0" anchor="t">
            <a:spAutoFit/>
          </a:bodyPr>
          <a:lstStyle/>
          <a:p>
            <a:pPr algn="ctr"/>
            <a:r>
              <a:rPr lang="de-DE" sz="6000" b="1">
                <a:latin typeface="Times New Roman" panose="02020603050405020304" pitchFamily="18" charset="0"/>
                <a:cs typeface="Times New Roman" panose="02020603050405020304" pitchFamily="18" charset="0"/>
              </a:rPr>
              <a:t>Vụ </a:t>
            </a:r>
            <a:r>
              <a:rPr lang="de-DE" sz="6000" b="1" smtClean="0">
                <a:latin typeface="Times New Roman" panose="02020603050405020304" pitchFamily="18" charset="0"/>
                <a:cs typeface="Times New Roman" panose="02020603050405020304" pitchFamily="18" charset="0"/>
              </a:rPr>
              <a:t>án</a:t>
            </a:r>
          </a:p>
          <a:p>
            <a:pPr algn="ctr"/>
            <a:r>
              <a:rPr lang="de-DE" sz="6000" b="1" smtClean="0">
                <a:latin typeface="Times New Roman" panose="02020603050405020304" pitchFamily="18" charset="0"/>
                <a:cs typeface="Times New Roman" panose="02020603050405020304" pitchFamily="18" charset="0"/>
              </a:rPr>
              <a:t> </a:t>
            </a:r>
            <a:r>
              <a:rPr lang="de-DE" sz="6000">
                <a:latin typeface="Times New Roman" panose="02020603050405020304" pitchFamily="18" charset="0"/>
                <a:cs typeface="Times New Roman" panose="02020603050405020304" pitchFamily="18" charset="0"/>
              </a:rPr>
              <a:t>Vụ chép trộm đề thi trước ngày </a:t>
            </a:r>
            <a:r>
              <a:rPr lang="de-DE" sz="6000" smtClean="0">
                <a:latin typeface="Times New Roman" panose="02020603050405020304" pitchFamily="18" charset="0"/>
                <a:cs typeface="Times New Roman" panose="02020603050405020304" pitchFamily="18" charset="0"/>
              </a:rPr>
              <a:t>thi</a:t>
            </a:r>
            <a:endParaRPr lang="en-US" sz="54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23" name="TextBox 23"/>
          <p:cNvSpPr txBox="1"/>
          <p:nvPr/>
        </p:nvSpPr>
        <p:spPr>
          <a:xfrm>
            <a:off x="4405302" y="393890"/>
            <a:ext cx="8876741" cy="2215991"/>
          </a:xfrm>
          <a:prstGeom prst="rect">
            <a:avLst/>
          </a:prstGeom>
        </p:spPr>
        <p:txBody>
          <a:bodyPr lIns="0" tIns="0" rIns="0" bIns="0" rtlCol="0" anchor="t">
            <a:spAutoFit/>
          </a:bodyPr>
          <a:lstStyle/>
          <a:p>
            <a:pPr algn="ctr"/>
            <a:r>
              <a:rPr lang="de-DE"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1.1. Cốt truyện và nhân vật</a:t>
            </a:r>
            <a:endParaRPr lang="en-GB"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5" name="Freeform 3"/>
          <p:cNvSpPr/>
          <p:nvPr/>
        </p:nvSpPr>
        <p:spPr>
          <a:xfrm>
            <a:off x="12375957" y="3317671"/>
            <a:ext cx="6177424" cy="7069109"/>
          </a:xfrm>
          <a:custGeom>
            <a:avLst/>
            <a:gdLst/>
            <a:ahLst/>
            <a:cxnLst/>
            <a:rect l="l" t="t" r="r" b="b"/>
            <a:pathLst>
              <a:path w="10744200" h="10744200">
                <a:moveTo>
                  <a:pt x="0" y="0"/>
                </a:moveTo>
                <a:lnTo>
                  <a:pt x="10744200" y="0"/>
                </a:lnTo>
                <a:lnTo>
                  <a:pt x="10744200" y="10744200"/>
                </a:lnTo>
                <a:lnTo>
                  <a:pt x="0" y="10744200"/>
                </a:lnTo>
                <a:lnTo>
                  <a:pt x="0" y="0"/>
                </a:lnTo>
                <a:close/>
              </a:path>
            </a:pathLst>
          </a:custGeom>
          <a:blipFill>
            <a:blip r:embed="rId26"/>
            <a:stretch>
              <a:fillRect/>
            </a:stretch>
          </a:blipFill>
        </p:spPr>
      </p:sp>
    </p:spTree>
    <p:extLst>
      <p:ext uri="{BB962C8B-B14F-4D97-AF65-F5344CB8AC3E}">
        <p14:creationId xmlns:p14="http://schemas.microsoft.com/office/powerpoint/2010/main" val="10073532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a:off x="249826" y="4056034"/>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2270044" y="5336513"/>
            <a:ext cx="2659823" cy="4115781"/>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1" name="Freeform 11"/>
          <p:cNvSpPr/>
          <p:nvPr/>
        </p:nvSpPr>
        <p:spPr>
          <a:xfrm flipH="1">
            <a:off x="737755" y="870518"/>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2" name="Freeform 12"/>
          <p:cNvSpPr/>
          <p:nvPr/>
        </p:nvSpPr>
        <p:spPr>
          <a:xfrm rot="-854579">
            <a:off x="2804936" y="243104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grpSp>
        <p:nvGrpSpPr>
          <p:cNvPr id="14" name="Group 14"/>
          <p:cNvGrpSpPr/>
          <p:nvPr/>
        </p:nvGrpSpPr>
        <p:grpSpPr>
          <a:xfrm>
            <a:off x="4078645" y="2339879"/>
            <a:ext cx="8392621" cy="5406723"/>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8">
              <a:extLst>
                <a:ext uri="{96DAC541-7B7A-43D3-8B79-37D633B846F1}">
                  <asvg:svgBlip xmlns="" xmlns:asvg="http://schemas.microsoft.com/office/drawing/2016/SVG/main" r:embed="rId21"/>
                </a:ext>
              </a:extLst>
            </a:blip>
            <a:stretch>
              <a:fillRect/>
            </a:stretch>
          </a:blipFill>
        </p:spPr>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1" name="Freeform 21"/>
          <p:cNvSpPr/>
          <p:nvPr/>
        </p:nvSpPr>
        <p:spPr>
          <a:xfrm rot="344361">
            <a:off x="14861737" y="1180801"/>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2" name="TextBox 22"/>
          <p:cNvSpPr txBox="1"/>
          <p:nvPr/>
        </p:nvSpPr>
        <p:spPr>
          <a:xfrm>
            <a:off x="3439609" y="2806781"/>
            <a:ext cx="8876741" cy="548227"/>
          </a:xfrm>
          <a:prstGeom prst="rect">
            <a:avLst/>
          </a:prstGeom>
        </p:spPr>
        <p:txBody>
          <a:bodyPr lIns="0" tIns="0" rIns="0" bIns="0" rtlCol="0" anchor="t">
            <a:spAutoFit/>
          </a:bodyPr>
          <a:lstStyle/>
          <a:p>
            <a:pPr algn="ctr">
              <a:lnSpc>
                <a:spcPts val="4199"/>
              </a:lnSpc>
            </a:pPr>
            <a:r>
              <a:rPr lang="en-US" sz="4800" b="1" i="1">
                <a:latin typeface="Times New Roman" panose="02020603050405020304" pitchFamily="18" charset="0"/>
                <a:cs typeface="Times New Roman" panose="02020603050405020304" pitchFamily="18" charset="0"/>
              </a:rPr>
              <a:t>Phần 1</a:t>
            </a:r>
            <a:endParaRPr lang="en-US" sz="48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23" name="TextBox 23"/>
          <p:cNvSpPr txBox="1"/>
          <p:nvPr/>
        </p:nvSpPr>
        <p:spPr>
          <a:xfrm>
            <a:off x="6042929" y="565878"/>
            <a:ext cx="8876741" cy="1107996"/>
          </a:xfrm>
          <a:prstGeom prst="rect">
            <a:avLst/>
          </a:prstGeom>
        </p:spPr>
        <p:txBody>
          <a:bodyPr lIns="0" tIns="0" rIns="0" bIns="0" rtlCol="0" anchor="t">
            <a:spAutoFit/>
          </a:bodyPr>
          <a:lstStyle/>
          <a:p>
            <a:r>
              <a:rPr lang="en-US" sz="7200" b="1">
                <a:latin typeface="Times New Roman" panose="02020603050405020304" pitchFamily="18" charset="0"/>
                <a:cs typeface="Times New Roman" panose="02020603050405020304" pitchFamily="18" charset="0"/>
              </a:rPr>
              <a:t>Cốt truyện</a:t>
            </a:r>
            <a:endParaRPr lang="en-GB" sz="7200">
              <a:solidFill>
                <a:prstClr val="black"/>
              </a:solidFill>
              <a:latin typeface="Times New Roman" panose="02020603050405020304" pitchFamily="18" charset="0"/>
              <a:cs typeface="Times New Roman" panose="02020603050405020304" pitchFamily="18" charset="0"/>
            </a:endParaRPr>
          </a:p>
        </p:txBody>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4" name="Rectangle 23"/>
          <p:cNvSpPr/>
          <p:nvPr/>
        </p:nvSpPr>
        <p:spPr>
          <a:xfrm>
            <a:off x="4370904" y="3613707"/>
            <a:ext cx="7532295" cy="3477875"/>
          </a:xfrm>
          <a:prstGeom prst="rect">
            <a:avLst/>
          </a:prstGeom>
        </p:spPr>
        <p:txBody>
          <a:bodyPr wrap="square">
            <a:spAutoFit/>
          </a:bodyPr>
          <a:lstStyle/>
          <a:p>
            <a:pPr algn="ctr"/>
            <a:r>
              <a:rPr lang="en-US" sz="4400" b="1">
                <a:solidFill>
                  <a:srgbClr val="0D0D0D"/>
                </a:solidFill>
                <a:latin typeface="Times New Roman" panose="02020603050405020304" pitchFamily="18" charset="0"/>
                <a:ea typeface="Calibri" panose="020F0502020204030204" pitchFamily="34" charset="0"/>
              </a:rPr>
              <a:t>Vụ việc gây lo lắng, hoảng </a:t>
            </a:r>
            <a:r>
              <a:rPr lang="en-US" sz="4400" b="1" smtClean="0">
                <a:solidFill>
                  <a:srgbClr val="0D0D0D"/>
                </a:solidFill>
                <a:latin typeface="Times New Roman" panose="02020603050405020304" pitchFamily="18" charset="0"/>
                <a:ea typeface="Calibri" panose="020F0502020204030204" pitchFamily="34" charset="0"/>
              </a:rPr>
              <a:t>hốt</a:t>
            </a:r>
            <a:endParaRPr lang="en-US" sz="4400">
              <a:solidFill>
                <a:srgbClr val="0D0D0D"/>
              </a:solidFill>
              <a:latin typeface="Times New Roman" panose="02020603050405020304" pitchFamily="18" charset="0"/>
              <a:ea typeface="Calibri" panose="020F0502020204030204" pitchFamily="34" charset="0"/>
            </a:endParaRPr>
          </a:p>
          <a:p>
            <a:pPr algn="just"/>
            <a:r>
              <a:rPr lang="en-US" sz="4400" smtClean="0">
                <a:solidFill>
                  <a:srgbClr val="0D0D0D"/>
                </a:solidFill>
                <a:latin typeface="Times New Roman" panose="02020603050405020304" pitchFamily="18" charset="0"/>
                <a:ea typeface="Calibri" panose="020F0502020204030204" pitchFamily="34" charset="0"/>
              </a:rPr>
              <a:t> </a:t>
            </a:r>
            <a:r>
              <a:rPr lang="en-US" sz="4400">
                <a:latin typeface="Times New Roman" panose="02020603050405020304" pitchFamily="18" charset="0"/>
                <a:ea typeface="Calibri" panose="020F0502020204030204" pitchFamily="34" charset="0"/>
              </a:rPr>
              <a:t>Có kẻ đã vào văn phòng của thầy Xôm để chép trộm đề thi trước ngày diễn ra cuộc thi giành học bổng có giá trị cao.</a:t>
            </a:r>
            <a:endParaRPr lang="en-GB" sz="4400"/>
          </a:p>
        </p:txBody>
      </p:sp>
      <p:sp>
        <p:nvSpPr>
          <p:cNvPr id="27" name="Freeform 3"/>
          <p:cNvSpPr/>
          <p:nvPr/>
        </p:nvSpPr>
        <p:spPr>
          <a:xfrm>
            <a:off x="12463243" y="3317671"/>
            <a:ext cx="6177424" cy="7069109"/>
          </a:xfrm>
          <a:custGeom>
            <a:avLst/>
            <a:gdLst/>
            <a:ahLst/>
            <a:cxnLst/>
            <a:rect l="l" t="t" r="r" b="b"/>
            <a:pathLst>
              <a:path w="10744200" h="10744200">
                <a:moveTo>
                  <a:pt x="0" y="0"/>
                </a:moveTo>
                <a:lnTo>
                  <a:pt x="10744200" y="0"/>
                </a:lnTo>
                <a:lnTo>
                  <a:pt x="10744200" y="10744200"/>
                </a:lnTo>
                <a:lnTo>
                  <a:pt x="0" y="10744200"/>
                </a:lnTo>
                <a:lnTo>
                  <a:pt x="0" y="0"/>
                </a:lnTo>
                <a:close/>
              </a:path>
            </a:pathLst>
          </a:custGeom>
          <a:blipFill>
            <a:blip r:embed="rId26"/>
            <a:stretch>
              <a:fillRect/>
            </a:stretch>
          </a:blipFill>
        </p:spPr>
      </p:sp>
    </p:spTree>
    <p:extLst>
      <p:ext uri="{BB962C8B-B14F-4D97-AF65-F5344CB8AC3E}">
        <p14:creationId xmlns:p14="http://schemas.microsoft.com/office/powerpoint/2010/main" val="232339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par>
                                <p:cTn id="13" presetID="6" presetClass="entr" presetSubtype="16"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a:off x="249826" y="4056034"/>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2270044" y="5336513"/>
            <a:ext cx="2659823" cy="4115781"/>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1" name="Freeform 11"/>
          <p:cNvSpPr/>
          <p:nvPr/>
        </p:nvSpPr>
        <p:spPr>
          <a:xfrm flipH="1">
            <a:off x="737755" y="870518"/>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2" name="Freeform 12"/>
          <p:cNvSpPr/>
          <p:nvPr/>
        </p:nvSpPr>
        <p:spPr>
          <a:xfrm rot="-854579">
            <a:off x="2804936" y="243104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grpSp>
        <p:nvGrpSpPr>
          <p:cNvPr id="14" name="Group 14"/>
          <p:cNvGrpSpPr/>
          <p:nvPr/>
        </p:nvGrpSpPr>
        <p:grpSpPr>
          <a:xfrm>
            <a:off x="3795807" y="766157"/>
            <a:ext cx="10130709" cy="6577782"/>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7" name="Freeform 17"/>
          <p:cNvSpPr/>
          <p:nvPr/>
        </p:nvSpPr>
        <p:spPr>
          <a:xfrm flipH="1">
            <a:off x="12963006" y="5336513"/>
            <a:ext cx="3913329" cy="6174878"/>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1" name="Freeform 21"/>
          <p:cNvSpPr/>
          <p:nvPr/>
        </p:nvSpPr>
        <p:spPr>
          <a:xfrm rot="344361">
            <a:off x="14861737" y="1180801"/>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2" name="TextBox 22"/>
          <p:cNvSpPr txBox="1"/>
          <p:nvPr/>
        </p:nvSpPr>
        <p:spPr>
          <a:xfrm>
            <a:off x="4229957" y="1333928"/>
            <a:ext cx="8876741" cy="566245"/>
          </a:xfrm>
          <a:prstGeom prst="rect">
            <a:avLst/>
          </a:prstGeom>
        </p:spPr>
        <p:txBody>
          <a:bodyPr lIns="0" tIns="0" rIns="0" bIns="0" rtlCol="0" anchor="t">
            <a:spAutoFit/>
          </a:bodyPr>
          <a:lstStyle/>
          <a:p>
            <a:pPr algn="ctr">
              <a:lnSpc>
                <a:spcPts val="4199"/>
              </a:lnSpc>
            </a:pPr>
            <a:r>
              <a:rPr lang="en-US" sz="5400" b="1" i="1">
                <a:solidFill>
                  <a:prstClr val="black"/>
                </a:solidFill>
                <a:latin typeface="Times New Roman" panose="02020603050405020304" pitchFamily="18" charset="0"/>
                <a:cs typeface="Times New Roman" panose="02020603050405020304" pitchFamily="18" charset="0"/>
              </a:rPr>
              <a:t>Phần </a:t>
            </a:r>
            <a:r>
              <a:rPr lang="vi-VN" sz="5400" b="1" i="1">
                <a:solidFill>
                  <a:prstClr val="black"/>
                </a:solidFill>
                <a:latin typeface="Times New Roman" panose="02020603050405020304" pitchFamily="18" charset="0"/>
                <a:cs typeface="Times New Roman" panose="02020603050405020304" pitchFamily="18" charset="0"/>
              </a:rPr>
              <a:t>2</a:t>
            </a:r>
            <a:endParaRPr lang="en-US" sz="48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4" name="Rectangle 23"/>
          <p:cNvSpPr/>
          <p:nvPr/>
        </p:nvSpPr>
        <p:spPr>
          <a:xfrm>
            <a:off x="4403960" y="2409986"/>
            <a:ext cx="9144000" cy="4401205"/>
          </a:xfrm>
          <a:prstGeom prst="rect">
            <a:avLst/>
          </a:prstGeom>
        </p:spPr>
        <p:txBody>
          <a:bodyPr>
            <a:spAutoFit/>
          </a:bodyPr>
          <a:lstStyle/>
          <a:p>
            <a:pPr lvl="0" algn="just"/>
            <a:r>
              <a:rPr lang="en-GB" sz="4000" b="1">
                <a:latin typeface="Times New Roman" panose="02020603050405020304" pitchFamily="18" charset="0"/>
                <a:cs typeface="Times New Roman" panose="02020603050405020304" pitchFamily="18" charset="0"/>
              </a:rPr>
              <a:t>Hành trình phá án của người điều tra: </a:t>
            </a:r>
          </a:p>
          <a:p>
            <a:pPr algn="just"/>
            <a:r>
              <a:rPr lang="en-GB" sz="4000">
                <a:latin typeface="Times New Roman" panose="02020603050405020304" pitchFamily="18" charset="0"/>
                <a:cs typeface="Times New Roman" panose="02020603050405020304" pitchFamily="18" charset="0"/>
              </a:rPr>
              <a:t>+</a:t>
            </a:r>
            <a:r>
              <a:rPr lang="en-GB" sz="4000" b="1" i="1">
                <a:latin typeface="Times New Roman" panose="02020603050405020304" pitchFamily="18" charset="0"/>
                <a:cs typeface="Times New Roman" panose="02020603050405020304" pitchFamily="18" charset="0"/>
              </a:rPr>
              <a:t> </a:t>
            </a:r>
            <a:r>
              <a:rPr lang="en-GB" sz="4000">
                <a:latin typeface="Times New Roman" panose="02020603050405020304" pitchFamily="18" charset="0"/>
                <a:cs typeface="Times New Roman" panose="02020603050405020304" pitchFamily="18" charset="0"/>
              </a:rPr>
              <a:t>Thám tử Sơ-lốc Hôm tới văn phòng của thầy Xôm để xem xét, nghiên cứu hiện trường nhằm tìm ra thủ phạm. </a:t>
            </a:r>
          </a:p>
          <a:p>
            <a:pPr algn="just"/>
            <a:r>
              <a:rPr lang="en-GB" sz="4000">
                <a:latin typeface="Times New Roman" panose="02020603050405020304" pitchFamily="18" charset="0"/>
                <a:cs typeface="Times New Roman" panose="02020603050405020304" pitchFamily="18" charset="0"/>
              </a:rPr>
              <a:t>+ Cuộc điều tra tuy nhanh nhưng đã xác định rõ được nghi phạm là ba sinh viên ở cùng toà nhà với thầy Xôm.</a:t>
            </a:r>
          </a:p>
        </p:txBody>
      </p:sp>
    </p:spTree>
    <p:extLst>
      <p:ext uri="{BB962C8B-B14F-4D97-AF65-F5344CB8AC3E}">
        <p14:creationId xmlns:p14="http://schemas.microsoft.com/office/powerpoint/2010/main" val="271223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a:off x="249826" y="4056034"/>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2270044" y="5336513"/>
            <a:ext cx="2659823" cy="4115781"/>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1" name="Freeform 11"/>
          <p:cNvSpPr/>
          <p:nvPr/>
        </p:nvSpPr>
        <p:spPr>
          <a:xfrm flipH="1">
            <a:off x="737755" y="870518"/>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2" name="Freeform 12"/>
          <p:cNvSpPr/>
          <p:nvPr/>
        </p:nvSpPr>
        <p:spPr>
          <a:xfrm rot="-854579">
            <a:off x="2804936" y="243104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grpSp>
        <p:nvGrpSpPr>
          <p:cNvPr id="14" name="Group 14"/>
          <p:cNvGrpSpPr/>
          <p:nvPr/>
        </p:nvGrpSpPr>
        <p:grpSpPr>
          <a:xfrm>
            <a:off x="4074699" y="1137131"/>
            <a:ext cx="10130709" cy="5406723"/>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7" name="Freeform 17"/>
          <p:cNvSpPr/>
          <p:nvPr/>
        </p:nvSpPr>
        <p:spPr>
          <a:xfrm flipH="1">
            <a:off x="12963006" y="5336513"/>
            <a:ext cx="3913329" cy="6174878"/>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1" name="Freeform 21"/>
          <p:cNvSpPr/>
          <p:nvPr/>
        </p:nvSpPr>
        <p:spPr>
          <a:xfrm rot="344361">
            <a:off x="14861737" y="1180801"/>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2" name="TextBox 22"/>
          <p:cNvSpPr txBox="1"/>
          <p:nvPr/>
        </p:nvSpPr>
        <p:spPr>
          <a:xfrm>
            <a:off x="4701682" y="1617050"/>
            <a:ext cx="8876741" cy="566245"/>
          </a:xfrm>
          <a:prstGeom prst="rect">
            <a:avLst/>
          </a:prstGeom>
        </p:spPr>
        <p:txBody>
          <a:bodyPr lIns="0" tIns="0" rIns="0" bIns="0" rtlCol="0" anchor="t">
            <a:spAutoFit/>
          </a:bodyPr>
          <a:lstStyle/>
          <a:p>
            <a:pPr algn="ctr">
              <a:lnSpc>
                <a:spcPts val="4199"/>
              </a:lnSpc>
            </a:pPr>
            <a:r>
              <a:rPr lang="en-US" sz="5400" b="1" i="1">
                <a:solidFill>
                  <a:prstClr val="black"/>
                </a:solidFill>
                <a:latin typeface="Times New Roman" panose="02020603050405020304" pitchFamily="18" charset="0"/>
                <a:cs typeface="Times New Roman" panose="02020603050405020304" pitchFamily="18" charset="0"/>
              </a:rPr>
              <a:t>Phần </a:t>
            </a:r>
            <a:r>
              <a:rPr lang="vi-VN" sz="5400" b="1" i="1" smtClean="0">
                <a:solidFill>
                  <a:prstClr val="black"/>
                </a:solidFill>
                <a:latin typeface="Times New Roman" panose="02020603050405020304" pitchFamily="18" charset="0"/>
                <a:cs typeface="Times New Roman" panose="02020603050405020304" pitchFamily="18" charset="0"/>
              </a:rPr>
              <a:t>3</a:t>
            </a:r>
            <a:endParaRPr lang="en-US" sz="48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5" name="Rectangle 24"/>
          <p:cNvSpPr/>
          <p:nvPr/>
        </p:nvSpPr>
        <p:spPr>
          <a:xfrm>
            <a:off x="4132322" y="2357865"/>
            <a:ext cx="9830972" cy="4093428"/>
          </a:xfrm>
          <a:prstGeom prst="rect">
            <a:avLst/>
          </a:prstGeom>
        </p:spPr>
        <p:txBody>
          <a:bodyPr wrap="square">
            <a:spAutoFit/>
          </a:bodyPr>
          <a:lstStyle/>
          <a:p>
            <a:pPr algn="just">
              <a:lnSpc>
                <a:spcPct val="130000"/>
              </a:lnSpc>
              <a:spcAft>
                <a:spcPts val="0"/>
              </a:spcAft>
              <a:tabLst>
                <a:tab pos="94615" algn="l"/>
              </a:tabLst>
            </a:pPr>
            <a:r>
              <a:rPr lang="en-GB" sz="40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GB" sz="400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Sơ-lốc Hôm đã tới gặp thầy Xôm và khuyên ông vẫn tổ chức cuộc thi. </a:t>
            </a:r>
            <a:endParaRPr lang="en-GB" sz="280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tabLst>
                <a:tab pos="94615" algn="l"/>
              </a:tabLst>
            </a:pPr>
            <a:r>
              <a:rPr lang="en-GB" sz="400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Thám tử đã lập ra một “toà án nho nhỏ” để chỉ ra thủ phạm là Ghi-crít và người đã che giấu tội lỗi của anh ta là người hầu Ben-ni-xtơ.</a:t>
            </a:r>
            <a:endParaRPr lang="en-GB" sz="280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790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794336" y="5317741"/>
            <a:ext cx="3025371" cy="4681426"/>
          </a:xfrm>
          <a:custGeom>
            <a:avLst/>
            <a:gdLst/>
            <a:ahLst/>
            <a:cxnLst/>
            <a:rect l="l" t="t" r="r" b="b"/>
            <a:pathLst>
              <a:path w="3025371" h="4681426">
                <a:moveTo>
                  <a:pt x="0" y="0"/>
                </a:moveTo>
                <a:lnTo>
                  <a:pt x="3025372" y="0"/>
                </a:lnTo>
                <a:lnTo>
                  <a:pt x="3025372" y="4681425"/>
                </a:lnTo>
                <a:lnTo>
                  <a:pt x="0" y="468142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rot="94779">
            <a:off x="6823770" y="8069799"/>
            <a:ext cx="17382712" cy="3627108"/>
          </a:xfrm>
          <a:custGeom>
            <a:avLst/>
            <a:gdLst/>
            <a:ahLst/>
            <a:cxnLst/>
            <a:rect l="l" t="t" r="r" b="b"/>
            <a:pathLst>
              <a:path w="17382712" h="3627108">
                <a:moveTo>
                  <a:pt x="0" y="0"/>
                </a:moveTo>
                <a:lnTo>
                  <a:pt x="17382712" y="0"/>
                </a:lnTo>
                <a:lnTo>
                  <a:pt x="17382712" y="3627107"/>
                </a:lnTo>
                <a:lnTo>
                  <a:pt x="0" y="3627107"/>
                </a:lnTo>
                <a:lnTo>
                  <a:pt x="0" y="0"/>
                </a:lnTo>
                <a:close/>
              </a:path>
            </a:pathLst>
          </a:custGeom>
          <a:blipFill>
            <a:blip r:embed="rId4">
              <a:extLst>
                <a:ext uri="{96DAC541-7B7A-43D3-8B79-37D633B846F1}">
                  <asvg:svgBlip xmlns="" xmlns:asvg="http://schemas.microsoft.com/office/drawing/2016/SVG/main" r:embed="rId5"/>
                </a:ext>
              </a:extLst>
            </a:blip>
            <a:stretch>
              <a:fillRect b="-40778"/>
            </a:stretch>
          </a:blipFill>
          <a:ln cap="sq">
            <a:noFill/>
            <a:prstDash val="solid"/>
            <a:miter/>
          </a:ln>
        </p:spPr>
      </p:sp>
      <p:sp>
        <p:nvSpPr>
          <p:cNvPr id="4" name="Freeform 4"/>
          <p:cNvSpPr/>
          <p:nvPr/>
        </p:nvSpPr>
        <p:spPr>
          <a:xfrm rot="-316569" flipH="1">
            <a:off x="-491487" y="8069447"/>
            <a:ext cx="10310833" cy="3780210"/>
          </a:xfrm>
          <a:custGeom>
            <a:avLst/>
            <a:gdLst/>
            <a:ahLst/>
            <a:cxnLst/>
            <a:rect l="l" t="t" r="r" b="b"/>
            <a:pathLst>
              <a:path w="10310833" h="3780210">
                <a:moveTo>
                  <a:pt x="10310833" y="0"/>
                </a:moveTo>
                <a:lnTo>
                  <a:pt x="0" y="0"/>
                </a:lnTo>
                <a:lnTo>
                  <a:pt x="0" y="3780211"/>
                </a:lnTo>
                <a:lnTo>
                  <a:pt x="10310833" y="3780211"/>
                </a:lnTo>
                <a:lnTo>
                  <a:pt x="10310833" y="0"/>
                </a:lnTo>
                <a:close/>
              </a:path>
            </a:pathLst>
          </a:custGeom>
          <a:blipFill>
            <a:blip r:embed="rId4">
              <a:extLst>
                <a:ext uri="{96DAC541-7B7A-43D3-8B79-37D633B846F1}">
                  <asvg:svgBlip xmlns="" xmlns:asvg="http://schemas.microsoft.com/office/drawing/2016/SVG/main" r:embed="rId5"/>
                </a:ext>
              </a:extLst>
            </a:blip>
            <a:stretch>
              <a:fillRect r="-75411" b="-40544"/>
            </a:stretch>
          </a:blipFill>
          <a:ln cap="sq">
            <a:noFill/>
            <a:prstDash val="solid"/>
            <a:miter/>
          </a:ln>
        </p:spPr>
      </p:sp>
      <p:sp>
        <p:nvSpPr>
          <p:cNvPr id="5" name="Freeform 5"/>
          <p:cNvSpPr/>
          <p:nvPr/>
        </p:nvSpPr>
        <p:spPr>
          <a:xfrm flipH="1">
            <a:off x="2596540" y="3347872"/>
            <a:ext cx="2222702" cy="919643"/>
          </a:xfrm>
          <a:custGeom>
            <a:avLst/>
            <a:gdLst/>
            <a:ahLst/>
            <a:cxnLst/>
            <a:rect l="l" t="t" r="r" b="b"/>
            <a:pathLst>
              <a:path w="2222702" h="919643">
                <a:moveTo>
                  <a:pt x="2222701" y="0"/>
                </a:moveTo>
                <a:lnTo>
                  <a:pt x="0" y="0"/>
                </a:lnTo>
                <a:lnTo>
                  <a:pt x="0" y="919643"/>
                </a:lnTo>
                <a:lnTo>
                  <a:pt x="2222701" y="919643"/>
                </a:lnTo>
                <a:lnTo>
                  <a:pt x="2222701"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6" name="Freeform 6"/>
          <p:cNvSpPr/>
          <p:nvPr/>
        </p:nvSpPr>
        <p:spPr>
          <a:xfrm>
            <a:off x="17159529" y="1809448"/>
            <a:ext cx="2256942" cy="933810"/>
          </a:xfrm>
          <a:custGeom>
            <a:avLst/>
            <a:gdLst/>
            <a:ahLst/>
            <a:cxnLst/>
            <a:rect l="l" t="t" r="r" b="b"/>
            <a:pathLst>
              <a:path w="2256942" h="933810">
                <a:moveTo>
                  <a:pt x="0" y="0"/>
                </a:moveTo>
                <a:lnTo>
                  <a:pt x="2256942" y="0"/>
                </a:lnTo>
                <a:lnTo>
                  <a:pt x="2256942" y="933810"/>
                </a:lnTo>
                <a:lnTo>
                  <a:pt x="0" y="93381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7" name="Freeform 7"/>
          <p:cNvSpPr/>
          <p:nvPr/>
        </p:nvSpPr>
        <p:spPr>
          <a:xfrm>
            <a:off x="14859277" y="720317"/>
            <a:ext cx="1311698" cy="1319948"/>
          </a:xfrm>
          <a:custGeom>
            <a:avLst/>
            <a:gdLst/>
            <a:ahLst/>
            <a:cxnLst/>
            <a:rect l="l" t="t" r="r" b="b"/>
            <a:pathLst>
              <a:path w="1311698" h="1319948">
                <a:moveTo>
                  <a:pt x="0" y="0"/>
                </a:moveTo>
                <a:lnTo>
                  <a:pt x="1311698" y="0"/>
                </a:lnTo>
                <a:lnTo>
                  <a:pt x="1311698" y="1319947"/>
                </a:lnTo>
                <a:lnTo>
                  <a:pt x="0" y="131994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rot="200068">
            <a:off x="208118" y="1415300"/>
            <a:ext cx="1965940" cy="1452338"/>
          </a:xfrm>
          <a:custGeom>
            <a:avLst/>
            <a:gdLst/>
            <a:ahLst/>
            <a:cxnLst/>
            <a:rect l="l" t="t" r="r" b="b"/>
            <a:pathLst>
              <a:path w="1965940" h="1452338">
                <a:moveTo>
                  <a:pt x="0" y="0"/>
                </a:moveTo>
                <a:lnTo>
                  <a:pt x="1965939" y="0"/>
                </a:lnTo>
                <a:lnTo>
                  <a:pt x="1965939" y="1452338"/>
                </a:lnTo>
                <a:lnTo>
                  <a:pt x="0" y="145233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flipH="1">
            <a:off x="3874516" y="8758349"/>
            <a:ext cx="2318607" cy="985408"/>
          </a:xfrm>
          <a:custGeom>
            <a:avLst/>
            <a:gdLst/>
            <a:ahLst/>
            <a:cxnLst/>
            <a:rect l="l" t="t" r="r" b="b"/>
            <a:pathLst>
              <a:path w="2318607" h="985408">
                <a:moveTo>
                  <a:pt x="2318607" y="0"/>
                </a:moveTo>
                <a:lnTo>
                  <a:pt x="0" y="0"/>
                </a:lnTo>
                <a:lnTo>
                  <a:pt x="0" y="985409"/>
                </a:lnTo>
                <a:lnTo>
                  <a:pt x="2318607" y="985409"/>
                </a:lnTo>
                <a:lnTo>
                  <a:pt x="2318607"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10" name="Group 10"/>
          <p:cNvGrpSpPr/>
          <p:nvPr/>
        </p:nvGrpSpPr>
        <p:grpSpPr>
          <a:xfrm rot="90000">
            <a:off x="7589014" y="4741095"/>
            <a:ext cx="6018610" cy="2157035"/>
            <a:chOff x="0" y="0"/>
            <a:chExt cx="3983736" cy="2035810"/>
          </a:xfrm>
        </p:grpSpPr>
        <p:grpSp>
          <p:nvGrpSpPr>
            <p:cNvPr id="11" name="Group 11"/>
            <p:cNvGrpSpPr/>
            <p:nvPr/>
          </p:nvGrpSpPr>
          <p:grpSpPr>
            <a:xfrm>
              <a:off x="0" y="0"/>
              <a:ext cx="3983736" cy="2035810"/>
              <a:chOff x="0" y="0"/>
              <a:chExt cx="1042925" cy="532966"/>
            </a:xfrm>
          </p:grpSpPr>
          <p:sp>
            <p:nvSpPr>
              <p:cNvPr id="12" name="Freeform 12"/>
              <p:cNvSpPr/>
              <p:nvPr/>
            </p:nvSpPr>
            <p:spPr>
              <a:xfrm>
                <a:off x="0" y="0"/>
                <a:ext cx="1042925" cy="532966"/>
              </a:xfrm>
              <a:custGeom>
                <a:avLst/>
                <a:gdLst/>
                <a:ahLst/>
                <a:cxnLst/>
                <a:rect l="l" t="t" r="r" b="b"/>
                <a:pathLst>
                  <a:path w="1042925" h="532966">
                    <a:moveTo>
                      <a:pt x="33685" y="0"/>
                    </a:moveTo>
                    <a:lnTo>
                      <a:pt x="1009240" y="0"/>
                    </a:lnTo>
                    <a:cubicBezTo>
                      <a:pt x="1027844" y="0"/>
                      <a:pt x="1042925" y="15081"/>
                      <a:pt x="1042925" y="33685"/>
                    </a:cubicBezTo>
                    <a:lnTo>
                      <a:pt x="1042925" y="499281"/>
                    </a:lnTo>
                    <a:cubicBezTo>
                      <a:pt x="1042925" y="517885"/>
                      <a:pt x="1027844" y="532966"/>
                      <a:pt x="1009240" y="532966"/>
                    </a:cubicBezTo>
                    <a:lnTo>
                      <a:pt x="33685" y="532966"/>
                    </a:lnTo>
                    <a:cubicBezTo>
                      <a:pt x="15081" y="532966"/>
                      <a:pt x="0" y="517885"/>
                      <a:pt x="0" y="499281"/>
                    </a:cubicBezTo>
                    <a:lnTo>
                      <a:pt x="0" y="33685"/>
                    </a:lnTo>
                    <a:cubicBezTo>
                      <a:pt x="0" y="15081"/>
                      <a:pt x="15081" y="0"/>
                      <a:pt x="33685" y="0"/>
                    </a:cubicBezTo>
                    <a:close/>
                  </a:path>
                </a:pathLst>
              </a:custGeom>
              <a:solidFill>
                <a:srgbClr val="FEFEFE"/>
              </a:solidFill>
              <a:ln w="28575" cap="sq">
                <a:solidFill>
                  <a:srgbClr val="7D4C2A"/>
                </a:solidFill>
                <a:prstDash val="solid"/>
                <a:miter/>
              </a:ln>
            </p:spPr>
          </p:sp>
          <p:sp>
            <p:nvSpPr>
              <p:cNvPr id="13" name="TextBox 13"/>
              <p:cNvSpPr txBox="1"/>
              <p:nvPr/>
            </p:nvSpPr>
            <p:spPr>
              <a:xfrm>
                <a:off x="0" y="-28575"/>
                <a:ext cx="1042925" cy="561541"/>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14" name="TextBox 14"/>
            <p:cNvSpPr txBox="1"/>
            <p:nvPr/>
          </p:nvSpPr>
          <p:spPr>
            <a:xfrm>
              <a:off x="513276" y="422659"/>
              <a:ext cx="2946202" cy="1161918"/>
            </a:xfrm>
            <a:prstGeom prst="rect">
              <a:avLst/>
            </a:prstGeom>
          </p:spPr>
          <p:txBody>
            <a:bodyPr lIns="0" tIns="0" rIns="0" bIns="0" rtlCol="0" anchor="t">
              <a:spAutoFit/>
            </a:bodyPr>
            <a:lstStyle/>
            <a:p>
              <a:pPr lvl="0" algn="ctr"/>
              <a:r>
                <a:rPr lang="en-GB" sz="4000" b="1">
                  <a:latin typeface="Times New Roman" panose="02020603050405020304" pitchFamily="18" charset="0"/>
                  <a:cs typeface="Times New Roman" panose="02020603050405020304" pitchFamily="18" charset="0"/>
                </a:rPr>
                <a:t>Thủ </a:t>
              </a:r>
              <a:r>
                <a:rPr lang="en-GB" sz="4000" b="1" smtClean="0">
                  <a:latin typeface="Times New Roman" panose="02020603050405020304" pitchFamily="18" charset="0"/>
                  <a:cs typeface="Times New Roman" panose="02020603050405020304" pitchFamily="18" charset="0"/>
                </a:rPr>
                <a:t>phạm</a:t>
              </a:r>
            </a:p>
            <a:p>
              <a:pPr lvl="0" algn="ctr"/>
              <a:r>
                <a:rPr lang="en-GB" sz="4000" smtClean="0">
                  <a:latin typeface="Times New Roman" panose="02020603050405020304" pitchFamily="18" charset="0"/>
                  <a:cs typeface="Times New Roman" panose="02020603050405020304" pitchFamily="18" charset="0"/>
                </a:rPr>
                <a:t> Ghi-crít</a:t>
              </a:r>
              <a:endParaRPr lang="en-GB" sz="4000">
                <a:latin typeface="Times New Roman" panose="02020603050405020304" pitchFamily="18" charset="0"/>
                <a:cs typeface="Times New Roman" panose="02020603050405020304" pitchFamily="18" charset="0"/>
              </a:endParaRPr>
            </a:p>
          </p:txBody>
        </p:sp>
      </p:grpSp>
      <p:grpSp>
        <p:nvGrpSpPr>
          <p:cNvPr id="15" name="Group 15"/>
          <p:cNvGrpSpPr/>
          <p:nvPr/>
        </p:nvGrpSpPr>
        <p:grpSpPr>
          <a:xfrm rot="-90000">
            <a:off x="7630737" y="2741356"/>
            <a:ext cx="5931182" cy="1526858"/>
            <a:chOff x="0" y="0"/>
            <a:chExt cx="3983736" cy="2035810"/>
          </a:xfrm>
        </p:grpSpPr>
        <p:grpSp>
          <p:nvGrpSpPr>
            <p:cNvPr id="16" name="Group 16"/>
            <p:cNvGrpSpPr/>
            <p:nvPr/>
          </p:nvGrpSpPr>
          <p:grpSpPr>
            <a:xfrm>
              <a:off x="0" y="0"/>
              <a:ext cx="3983736" cy="2035810"/>
              <a:chOff x="0" y="0"/>
              <a:chExt cx="1042925" cy="532966"/>
            </a:xfrm>
          </p:grpSpPr>
          <p:sp>
            <p:nvSpPr>
              <p:cNvPr id="17" name="Freeform 17"/>
              <p:cNvSpPr/>
              <p:nvPr/>
            </p:nvSpPr>
            <p:spPr>
              <a:xfrm>
                <a:off x="0" y="0"/>
                <a:ext cx="1042925" cy="532966"/>
              </a:xfrm>
              <a:custGeom>
                <a:avLst/>
                <a:gdLst/>
                <a:ahLst/>
                <a:cxnLst/>
                <a:rect l="l" t="t" r="r" b="b"/>
                <a:pathLst>
                  <a:path w="1042925" h="532966">
                    <a:moveTo>
                      <a:pt x="33685" y="0"/>
                    </a:moveTo>
                    <a:lnTo>
                      <a:pt x="1009240" y="0"/>
                    </a:lnTo>
                    <a:cubicBezTo>
                      <a:pt x="1027844" y="0"/>
                      <a:pt x="1042925" y="15081"/>
                      <a:pt x="1042925" y="33685"/>
                    </a:cubicBezTo>
                    <a:lnTo>
                      <a:pt x="1042925" y="499281"/>
                    </a:lnTo>
                    <a:cubicBezTo>
                      <a:pt x="1042925" y="517885"/>
                      <a:pt x="1027844" y="532966"/>
                      <a:pt x="1009240" y="532966"/>
                    </a:cubicBezTo>
                    <a:lnTo>
                      <a:pt x="33685" y="532966"/>
                    </a:lnTo>
                    <a:cubicBezTo>
                      <a:pt x="15081" y="532966"/>
                      <a:pt x="0" y="517885"/>
                      <a:pt x="0" y="499281"/>
                    </a:cubicBezTo>
                    <a:lnTo>
                      <a:pt x="0" y="33685"/>
                    </a:lnTo>
                    <a:cubicBezTo>
                      <a:pt x="0" y="15081"/>
                      <a:pt x="15081" y="0"/>
                      <a:pt x="33685" y="0"/>
                    </a:cubicBezTo>
                    <a:close/>
                  </a:path>
                </a:pathLst>
              </a:custGeom>
              <a:solidFill>
                <a:srgbClr val="FEFEFE"/>
              </a:solidFill>
              <a:ln w="28575" cap="sq">
                <a:solidFill>
                  <a:srgbClr val="7D4C2A"/>
                </a:solidFill>
                <a:prstDash val="solid"/>
                <a:miter/>
              </a:ln>
            </p:spPr>
          </p:sp>
          <p:sp>
            <p:nvSpPr>
              <p:cNvPr id="18" name="TextBox 18"/>
              <p:cNvSpPr txBox="1"/>
              <p:nvPr/>
            </p:nvSpPr>
            <p:spPr>
              <a:xfrm>
                <a:off x="0" y="-28575"/>
                <a:ext cx="1042925" cy="561541"/>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19" name="TextBox 19"/>
            <p:cNvSpPr txBox="1"/>
            <p:nvPr/>
          </p:nvSpPr>
          <p:spPr>
            <a:xfrm>
              <a:off x="421702" y="182881"/>
              <a:ext cx="3116390" cy="1641474"/>
            </a:xfrm>
            <a:prstGeom prst="rect">
              <a:avLst/>
            </a:prstGeom>
          </p:spPr>
          <p:txBody>
            <a:bodyPr lIns="0" tIns="0" rIns="0" bIns="0" rtlCol="0" anchor="t">
              <a:spAutoFit/>
            </a:bodyPr>
            <a:lstStyle/>
            <a:p>
              <a:pPr lvl="0" algn="ctr"/>
              <a:r>
                <a:rPr lang="en-GB" sz="4000" b="1">
                  <a:latin typeface="Times New Roman" panose="02020603050405020304" pitchFamily="18" charset="0"/>
                  <a:cs typeface="Times New Roman" panose="02020603050405020304" pitchFamily="18" charset="0"/>
                </a:rPr>
                <a:t>Nạn </a:t>
              </a:r>
              <a:r>
                <a:rPr lang="en-GB" sz="4000" b="1" smtClean="0">
                  <a:latin typeface="Times New Roman" panose="02020603050405020304" pitchFamily="18" charset="0"/>
                  <a:cs typeface="Times New Roman" panose="02020603050405020304" pitchFamily="18" charset="0"/>
                </a:rPr>
                <a:t>nhân</a:t>
              </a:r>
            </a:p>
            <a:p>
              <a:pPr lvl="0" algn="ctr"/>
              <a:r>
                <a:rPr lang="en-GB" sz="4000" smtClean="0">
                  <a:latin typeface="Times New Roman" panose="02020603050405020304" pitchFamily="18" charset="0"/>
                  <a:cs typeface="Times New Roman" panose="02020603050405020304" pitchFamily="18" charset="0"/>
                </a:rPr>
                <a:t> </a:t>
              </a:r>
              <a:r>
                <a:rPr lang="en-GB" sz="4000">
                  <a:latin typeface="Times New Roman" panose="02020603050405020304" pitchFamily="18" charset="0"/>
                  <a:cs typeface="Times New Roman" panose="02020603050405020304" pitchFamily="18" charset="0"/>
                </a:rPr>
                <a:t>thầy </a:t>
              </a:r>
              <a:r>
                <a:rPr lang="en-GB" sz="4000" smtClean="0">
                  <a:latin typeface="Times New Roman" panose="02020603050405020304" pitchFamily="18" charset="0"/>
                  <a:cs typeface="Times New Roman" panose="02020603050405020304" pitchFamily="18" charset="0"/>
                </a:rPr>
                <a:t>Xôm</a:t>
              </a:r>
              <a:endParaRPr lang="en-GB" sz="4000">
                <a:latin typeface="Times New Roman" panose="02020603050405020304" pitchFamily="18" charset="0"/>
                <a:cs typeface="Times New Roman" panose="02020603050405020304" pitchFamily="18" charset="0"/>
              </a:endParaRPr>
            </a:p>
          </p:txBody>
        </p:sp>
      </p:grpSp>
      <p:grpSp>
        <p:nvGrpSpPr>
          <p:cNvPr id="20" name="Group 20"/>
          <p:cNvGrpSpPr/>
          <p:nvPr/>
        </p:nvGrpSpPr>
        <p:grpSpPr>
          <a:xfrm rot="90000">
            <a:off x="1183335" y="2552681"/>
            <a:ext cx="6042838" cy="2159879"/>
            <a:chOff x="-233167" y="-249561"/>
            <a:chExt cx="4216903" cy="2879839"/>
          </a:xfrm>
        </p:grpSpPr>
        <p:grpSp>
          <p:nvGrpSpPr>
            <p:cNvPr id="21" name="Group 21"/>
            <p:cNvGrpSpPr/>
            <p:nvPr/>
          </p:nvGrpSpPr>
          <p:grpSpPr>
            <a:xfrm>
              <a:off x="-233167" y="-249561"/>
              <a:ext cx="4216903" cy="2879839"/>
              <a:chOff x="-61042" y="-65334"/>
              <a:chExt cx="1103967" cy="753929"/>
            </a:xfrm>
          </p:grpSpPr>
          <p:sp>
            <p:nvSpPr>
              <p:cNvPr id="22" name="Freeform 22"/>
              <p:cNvSpPr/>
              <p:nvPr/>
            </p:nvSpPr>
            <p:spPr>
              <a:xfrm>
                <a:off x="-61042" y="-65334"/>
                <a:ext cx="1042925" cy="753929"/>
              </a:xfrm>
              <a:custGeom>
                <a:avLst/>
                <a:gdLst/>
                <a:ahLst/>
                <a:cxnLst/>
                <a:rect l="l" t="t" r="r" b="b"/>
                <a:pathLst>
                  <a:path w="1042925" h="532966">
                    <a:moveTo>
                      <a:pt x="33685" y="0"/>
                    </a:moveTo>
                    <a:lnTo>
                      <a:pt x="1009240" y="0"/>
                    </a:lnTo>
                    <a:cubicBezTo>
                      <a:pt x="1027844" y="0"/>
                      <a:pt x="1042925" y="15081"/>
                      <a:pt x="1042925" y="33685"/>
                    </a:cubicBezTo>
                    <a:lnTo>
                      <a:pt x="1042925" y="499281"/>
                    </a:lnTo>
                    <a:cubicBezTo>
                      <a:pt x="1042925" y="517885"/>
                      <a:pt x="1027844" y="532966"/>
                      <a:pt x="1009240" y="532966"/>
                    </a:cubicBezTo>
                    <a:lnTo>
                      <a:pt x="33685" y="532966"/>
                    </a:lnTo>
                    <a:cubicBezTo>
                      <a:pt x="15081" y="532966"/>
                      <a:pt x="0" y="517885"/>
                      <a:pt x="0" y="499281"/>
                    </a:cubicBezTo>
                    <a:lnTo>
                      <a:pt x="0" y="33685"/>
                    </a:lnTo>
                    <a:cubicBezTo>
                      <a:pt x="0" y="15081"/>
                      <a:pt x="15081" y="0"/>
                      <a:pt x="33685" y="0"/>
                    </a:cubicBezTo>
                    <a:close/>
                  </a:path>
                </a:pathLst>
              </a:custGeom>
              <a:solidFill>
                <a:srgbClr val="FEFEFE"/>
              </a:solidFill>
              <a:ln w="28575" cap="sq">
                <a:solidFill>
                  <a:srgbClr val="7D4C2A"/>
                </a:solidFill>
                <a:prstDash val="solid"/>
                <a:miter/>
              </a:ln>
            </p:spPr>
          </p:sp>
          <p:sp>
            <p:nvSpPr>
              <p:cNvPr id="23" name="TextBox 23"/>
              <p:cNvSpPr txBox="1"/>
              <p:nvPr/>
            </p:nvSpPr>
            <p:spPr>
              <a:xfrm>
                <a:off x="0" y="-28575"/>
                <a:ext cx="1042925" cy="561541"/>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24" name="TextBox 24"/>
            <p:cNvSpPr txBox="1"/>
            <p:nvPr/>
          </p:nvSpPr>
          <p:spPr>
            <a:xfrm>
              <a:off x="-27753" y="-17796"/>
              <a:ext cx="3488324" cy="2215990"/>
            </a:xfrm>
            <a:prstGeom prst="rect">
              <a:avLst/>
            </a:prstGeom>
          </p:spPr>
          <p:txBody>
            <a:bodyPr lIns="0" tIns="0" rIns="0" bIns="0" rtlCol="0" anchor="t">
              <a:spAutoFit/>
            </a:bodyPr>
            <a:lstStyle/>
            <a:p>
              <a:pPr lvl="0" algn="ctr"/>
              <a:r>
                <a:rPr lang="en-GB" sz="3600" b="1">
                  <a:latin typeface="Times New Roman" panose="02020603050405020304" pitchFamily="18" charset="0"/>
                  <a:cs typeface="Times New Roman" panose="02020603050405020304" pitchFamily="18" charset="0"/>
                </a:rPr>
                <a:t>Người điều </a:t>
              </a:r>
              <a:r>
                <a:rPr lang="en-GB" sz="3600" b="1" smtClean="0">
                  <a:latin typeface="Times New Roman" panose="02020603050405020304" pitchFamily="18" charset="0"/>
                  <a:cs typeface="Times New Roman" panose="02020603050405020304" pitchFamily="18" charset="0"/>
                </a:rPr>
                <a:t>tra</a:t>
              </a:r>
            </a:p>
            <a:p>
              <a:pPr lvl="0" algn="just"/>
              <a:r>
                <a:rPr lang="en-GB" sz="3600" b="1" smtClean="0">
                  <a:latin typeface="Times New Roman" panose="02020603050405020304" pitchFamily="18" charset="0"/>
                  <a:cs typeface="Times New Roman" panose="02020603050405020304" pitchFamily="18" charset="0"/>
                </a:rPr>
                <a:t> </a:t>
              </a:r>
              <a:r>
                <a:rPr lang="en-GB" sz="3600">
                  <a:latin typeface="Times New Roman" panose="02020603050405020304" pitchFamily="18" charset="0"/>
                  <a:cs typeface="Times New Roman" panose="02020603050405020304" pitchFamily="18" charset="0"/>
                </a:rPr>
                <a:t>T</a:t>
              </a:r>
              <a:r>
                <a:rPr lang="en-GB" sz="3600" smtClean="0">
                  <a:latin typeface="Times New Roman" panose="02020603050405020304" pitchFamily="18" charset="0"/>
                  <a:cs typeface="Times New Roman" panose="02020603050405020304" pitchFamily="18" charset="0"/>
                </a:rPr>
                <a:t>hám </a:t>
              </a:r>
              <a:r>
                <a:rPr lang="en-GB" sz="3600">
                  <a:latin typeface="Times New Roman" panose="02020603050405020304" pitchFamily="18" charset="0"/>
                  <a:cs typeface="Times New Roman" panose="02020603050405020304" pitchFamily="18" charset="0"/>
                </a:rPr>
                <a:t>tử Sơ-lốc Hôm và người bạn Oát-xơn.</a:t>
              </a:r>
            </a:p>
          </p:txBody>
        </p:sp>
      </p:grpSp>
      <p:grpSp>
        <p:nvGrpSpPr>
          <p:cNvPr id="30" name="Group 30"/>
          <p:cNvGrpSpPr/>
          <p:nvPr/>
        </p:nvGrpSpPr>
        <p:grpSpPr>
          <a:xfrm rot="-90000">
            <a:off x="1153892" y="5469277"/>
            <a:ext cx="5706781" cy="2487251"/>
            <a:chOff x="-12808" y="-119372"/>
            <a:chExt cx="3996544" cy="2155182"/>
          </a:xfrm>
        </p:grpSpPr>
        <p:grpSp>
          <p:nvGrpSpPr>
            <p:cNvPr id="31" name="Group 31"/>
            <p:cNvGrpSpPr/>
            <p:nvPr/>
          </p:nvGrpSpPr>
          <p:grpSpPr>
            <a:xfrm>
              <a:off x="-12808" y="-119372"/>
              <a:ext cx="3996544" cy="2155182"/>
              <a:chOff x="-3353" y="-31251"/>
              <a:chExt cx="1046278" cy="564217"/>
            </a:xfrm>
          </p:grpSpPr>
          <p:sp>
            <p:nvSpPr>
              <p:cNvPr id="32" name="Freeform 32"/>
              <p:cNvSpPr/>
              <p:nvPr/>
            </p:nvSpPr>
            <p:spPr>
              <a:xfrm>
                <a:off x="-3353" y="-31251"/>
                <a:ext cx="1042925" cy="532966"/>
              </a:xfrm>
              <a:custGeom>
                <a:avLst/>
                <a:gdLst/>
                <a:ahLst/>
                <a:cxnLst/>
                <a:rect l="l" t="t" r="r" b="b"/>
                <a:pathLst>
                  <a:path w="1042925" h="532966">
                    <a:moveTo>
                      <a:pt x="33685" y="0"/>
                    </a:moveTo>
                    <a:lnTo>
                      <a:pt x="1009240" y="0"/>
                    </a:lnTo>
                    <a:cubicBezTo>
                      <a:pt x="1027844" y="0"/>
                      <a:pt x="1042925" y="15081"/>
                      <a:pt x="1042925" y="33685"/>
                    </a:cubicBezTo>
                    <a:lnTo>
                      <a:pt x="1042925" y="499281"/>
                    </a:lnTo>
                    <a:cubicBezTo>
                      <a:pt x="1042925" y="517885"/>
                      <a:pt x="1027844" y="532966"/>
                      <a:pt x="1009240" y="532966"/>
                    </a:cubicBezTo>
                    <a:lnTo>
                      <a:pt x="33685" y="532966"/>
                    </a:lnTo>
                    <a:cubicBezTo>
                      <a:pt x="15081" y="532966"/>
                      <a:pt x="0" y="517885"/>
                      <a:pt x="0" y="499281"/>
                    </a:cubicBezTo>
                    <a:lnTo>
                      <a:pt x="0" y="33685"/>
                    </a:lnTo>
                    <a:cubicBezTo>
                      <a:pt x="0" y="15081"/>
                      <a:pt x="15081" y="0"/>
                      <a:pt x="33685" y="0"/>
                    </a:cubicBezTo>
                    <a:close/>
                  </a:path>
                </a:pathLst>
              </a:custGeom>
              <a:solidFill>
                <a:srgbClr val="FEFEFE"/>
              </a:solidFill>
              <a:ln w="28575" cap="sq">
                <a:solidFill>
                  <a:srgbClr val="7D4C2A"/>
                </a:solidFill>
                <a:prstDash val="solid"/>
                <a:miter/>
              </a:ln>
            </p:spPr>
          </p:sp>
          <p:sp>
            <p:nvSpPr>
              <p:cNvPr id="33" name="TextBox 33"/>
              <p:cNvSpPr txBox="1"/>
              <p:nvPr/>
            </p:nvSpPr>
            <p:spPr>
              <a:xfrm>
                <a:off x="0" y="-28575"/>
                <a:ext cx="1042925" cy="561541"/>
              </a:xfrm>
              <a:prstGeom prst="rect">
                <a:avLst/>
              </a:prstGeom>
            </p:spPr>
            <p:txBody>
              <a:bodyPr lIns="50800" tIns="50800" rIns="50800" bIns="50800" rtlCol="0" anchor="ctr"/>
              <a:lstStyle/>
              <a:p>
                <a:pPr algn="ctr">
                  <a:lnSpc>
                    <a:spcPts val="2102"/>
                  </a:lnSpc>
                  <a:spcBef>
                    <a:spcPct val="0"/>
                  </a:spcBef>
                </a:pPr>
                <a:endParaRPr>
                  <a:solidFill>
                    <a:prstClr val="black"/>
                  </a:solidFill>
                </a:endParaRPr>
              </a:p>
            </p:txBody>
          </p:sp>
        </p:grpSp>
        <p:sp>
          <p:nvSpPr>
            <p:cNvPr id="34" name="TextBox 34"/>
            <p:cNvSpPr txBox="1"/>
            <p:nvPr/>
          </p:nvSpPr>
          <p:spPr>
            <a:xfrm>
              <a:off x="219872" y="120331"/>
              <a:ext cx="3647049" cy="1440103"/>
            </a:xfrm>
            <a:prstGeom prst="rect">
              <a:avLst/>
            </a:prstGeom>
          </p:spPr>
          <p:txBody>
            <a:bodyPr wrap="square" lIns="0" tIns="0" rIns="0" bIns="0" rtlCol="0" anchor="t">
              <a:spAutoFit/>
            </a:bodyPr>
            <a:lstStyle/>
            <a:p>
              <a:pPr lvl="0" algn="ctr"/>
              <a:r>
                <a:rPr lang="en-GB" sz="3600" b="1">
                  <a:latin typeface="Times New Roman" panose="02020603050405020304" pitchFamily="18" charset="0"/>
                  <a:cs typeface="Times New Roman" panose="02020603050405020304" pitchFamily="18" charset="0"/>
                </a:rPr>
                <a:t>Nghi </a:t>
              </a:r>
              <a:r>
                <a:rPr lang="en-GB" sz="3600" b="1" smtClean="0">
                  <a:latin typeface="Times New Roman" panose="02020603050405020304" pitchFamily="18" charset="0"/>
                  <a:cs typeface="Times New Roman" panose="02020603050405020304" pitchFamily="18" charset="0"/>
                </a:rPr>
                <a:t>phạm</a:t>
              </a:r>
            </a:p>
            <a:p>
              <a:pPr lvl="0" algn="just"/>
              <a:r>
                <a:rPr lang="en-GB" sz="3600">
                  <a:latin typeface="Times New Roman" panose="02020603050405020304" pitchFamily="18" charset="0"/>
                  <a:cs typeface="Times New Roman" panose="02020603050405020304" pitchFamily="18" charset="0"/>
                </a:rPr>
                <a:t>B</a:t>
              </a:r>
              <a:r>
                <a:rPr lang="en-GB" sz="3600" smtClean="0">
                  <a:latin typeface="Times New Roman" panose="02020603050405020304" pitchFamily="18" charset="0"/>
                  <a:cs typeface="Times New Roman" panose="02020603050405020304" pitchFamily="18" charset="0"/>
                </a:rPr>
                <a:t>a </a:t>
              </a:r>
              <a:r>
                <a:rPr lang="en-GB" sz="3600">
                  <a:latin typeface="Times New Roman" panose="02020603050405020304" pitchFamily="18" charset="0"/>
                  <a:cs typeface="Times New Roman" panose="02020603050405020304" pitchFamily="18" charset="0"/>
                </a:rPr>
                <a:t>sinh viên (Đao-lát Rát, Ghi-crít, Mai Mắc Le-rờn).</a:t>
              </a:r>
            </a:p>
          </p:txBody>
        </p:sp>
      </p:grpSp>
      <p:sp>
        <p:nvSpPr>
          <p:cNvPr id="40" name="Freeform 40"/>
          <p:cNvSpPr/>
          <p:nvPr/>
        </p:nvSpPr>
        <p:spPr>
          <a:xfrm rot="2503425">
            <a:off x="13710550" y="4824576"/>
            <a:ext cx="533400" cy="637848"/>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56" name="Freeform 56"/>
          <p:cNvSpPr/>
          <p:nvPr/>
        </p:nvSpPr>
        <p:spPr>
          <a:xfrm>
            <a:off x="519256" y="720317"/>
            <a:ext cx="1934841" cy="616730"/>
          </a:xfrm>
          <a:custGeom>
            <a:avLst/>
            <a:gdLst/>
            <a:ahLst/>
            <a:cxnLst/>
            <a:rect l="l" t="t" r="r" b="b"/>
            <a:pathLst>
              <a:path w="1934841" h="616730">
                <a:moveTo>
                  <a:pt x="0" y="0"/>
                </a:moveTo>
                <a:lnTo>
                  <a:pt x="1934841" y="0"/>
                </a:lnTo>
                <a:lnTo>
                  <a:pt x="1934841" y="616730"/>
                </a:lnTo>
                <a:lnTo>
                  <a:pt x="0" y="616730"/>
                </a:lnTo>
                <a:lnTo>
                  <a:pt x="0" y="0"/>
                </a:lnTo>
                <a:close/>
              </a:path>
            </a:pathLst>
          </a:custGeom>
          <a:blipFill>
            <a:blip r:embed="rId16">
              <a:extLst>
                <a:ext uri="{96DAC541-7B7A-43D3-8B79-37D633B846F1}">
                  <asvg:svgBlip xmlns="" xmlns:asvg="http://schemas.microsoft.com/office/drawing/2016/SVG/main" r:embed="rId19"/>
                </a:ext>
              </a:extLst>
            </a:blip>
            <a:stretch>
              <a:fillRect/>
            </a:stretch>
          </a:blipFill>
          <a:ln cap="sq">
            <a:noFill/>
            <a:prstDash val="solid"/>
            <a:miter/>
          </a:ln>
        </p:spPr>
      </p:sp>
      <p:sp>
        <p:nvSpPr>
          <p:cNvPr id="59" name="TextBox 59"/>
          <p:cNvSpPr txBox="1"/>
          <p:nvPr/>
        </p:nvSpPr>
        <p:spPr>
          <a:xfrm>
            <a:off x="943997" y="678186"/>
            <a:ext cx="9027313" cy="1128514"/>
          </a:xfrm>
          <a:prstGeom prst="rect">
            <a:avLst/>
          </a:prstGeom>
        </p:spPr>
        <p:txBody>
          <a:bodyPr wrap="square" lIns="0" tIns="0" rIns="0" bIns="0" rtlCol="0" anchor="t">
            <a:spAutoFit/>
          </a:bodyPr>
          <a:lstStyle/>
          <a:p>
            <a:pPr algn="r">
              <a:lnSpc>
                <a:spcPts val="8827"/>
              </a:lnSpc>
              <a:spcBef>
                <a:spcPct val="0"/>
              </a:spcBef>
            </a:pPr>
            <a:r>
              <a:rPr lang="en-US"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Hệ thống nhân vật</a:t>
            </a:r>
            <a:endParaRPr lang="en-US"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Dynapuff"/>
              <a:cs typeface="Times New Roman" panose="02020603050405020304" pitchFamily="18" charset="0"/>
              <a:sym typeface="Dynapuff"/>
            </a:endParaRPr>
          </a:p>
        </p:txBody>
      </p:sp>
      <p:sp>
        <p:nvSpPr>
          <p:cNvPr id="35" name="Freeform 5"/>
          <p:cNvSpPr/>
          <p:nvPr/>
        </p:nvSpPr>
        <p:spPr>
          <a:xfrm flipH="1">
            <a:off x="13415283" y="3310592"/>
            <a:ext cx="4724400" cy="6122630"/>
          </a:xfrm>
          <a:custGeom>
            <a:avLst/>
            <a:gdLst/>
            <a:ahLst/>
            <a:cxnLst/>
            <a:rect l="l" t="t" r="r" b="b"/>
            <a:pathLst>
              <a:path w="5372100" h="7139003">
                <a:moveTo>
                  <a:pt x="0" y="0"/>
                </a:moveTo>
                <a:lnTo>
                  <a:pt x="5372100" y="0"/>
                </a:lnTo>
                <a:lnTo>
                  <a:pt x="5372100" y="7139003"/>
                </a:lnTo>
                <a:lnTo>
                  <a:pt x="0" y="7139003"/>
                </a:lnTo>
                <a:lnTo>
                  <a:pt x="0" y="0"/>
                </a:lnTo>
                <a:close/>
              </a:path>
            </a:pathLst>
          </a:custGeom>
          <a:blipFill>
            <a:blip r:embed="rId20">
              <a:extLst>
                <a:ext uri="{96DAC541-7B7A-43D3-8B79-37D633B846F1}">
                  <asvg:svgBlip xmlns:asvg="http://schemas.microsoft.com/office/drawing/2016/SVG/main" xmlns="" r:embed="rId31"/>
                </a:ext>
              </a:extLst>
            </a:blip>
            <a:stretch>
              <a:fillRect/>
            </a:stretch>
          </a:blipFill>
        </p:spPr>
      </p:sp>
    </p:spTree>
    <p:extLst>
      <p:ext uri="{BB962C8B-B14F-4D97-AF65-F5344CB8AC3E}">
        <p14:creationId xmlns:p14="http://schemas.microsoft.com/office/powerpoint/2010/main" val="415596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239652" y="4904632"/>
            <a:ext cx="2839595" cy="4391126"/>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grpSp>
        <p:nvGrpSpPr>
          <p:cNvPr id="3" name="Group 3"/>
          <p:cNvGrpSpPr/>
          <p:nvPr/>
        </p:nvGrpSpPr>
        <p:grpSpPr>
          <a:xfrm rot="-73916">
            <a:off x="2700923" y="5505443"/>
            <a:ext cx="9168019" cy="3248886"/>
            <a:chOff x="0" y="0"/>
            <a:chExt cx="2582036" cy="594154"/>
          </a:xfrm>
        </p:grpSpPr>
        <p:sp>
          <p:nvSpPr>
            <p:cNvPr id="4" name="Freeform 4"/>
            <p:cNvSpPr/>
            <p:nvPr/>
          </p:nvSpPr>
          <p:spPr>
            <a:xfrm>
              <a:off x="0" y="0"/>
              <a:ext cx="2582036" cy="594154"/>
            </a:xfrm>
            <a:custGeom>
              <a:avLst/>
              <a:gdLst/>
              <a:ahLst/>
              <a:cxnLst/>
              <a:rect l="l" t="t" r="r" b="b"/>
              <a:pathLst>
                <a:path w="2582036" h="594154">
                  <a:moveTo>
                    <a:pt x="10266" y="0"/>
                  </a:moveTo>
                  <a:lnTo>
                    <a:pt x="2571770" y="0"/>
                  </a:lnTo>
                  <a:cubicBezTo>
                    <a:pt x="2574492" y="0"/>
                    <a:pt x="2577104" y="1082"/>
                    <a:pt x="2579029" y="3007"/>
                  </a:cubicBezTo>
                  <a:cubicBezTo>
                    <a:pt x="2580954" y="4932"/>
                    <a:pt x="2582036" y="7543"/>
                    <a:pt x="2582036" y="10266"/>
                  </a:cubicBezTo>
                  <a:lnTo>
                    <a:pt x="2582036" y="583888"/>
                  </a:lnTo>
                  <a:cubicBezTo>
                    <a:pt x="2582036" y="589557"/>
                    <a:pt x="2577440" y="594154"/>
                    <a:pt x="2571770" y="594154"/>
                  </a:cubicBezTo>
                  <a:lnTo>
                    <a:pt x="10266" y="594154"/>
                  </a:lnTo>
                  <a:cubicBezTo>
                    <a:pt x="4596" y="594154"/>
                    <a:pt x="0" y="589557"/>
                    <a:pt x="0" y="583888"/>
                  </a:cubicBezTo>
                  <a:lnTo>
                    <a:pt x="0" y="10266"/>
                  </a:lnTo>
                  <a:cubicBezTo>
                    <a:pt x="0" y="4596"/>
                    <a:pt x="4596" y="0"/>
                    <a:pt x="10266" y="0"/>
                  </a:cubicBezTo>
                  <a:close/>
                </a:path>
              </a:pathLst>
            </a:custGeom>
            <a:solidFill>
              <a:srgbClr val="FEFEFE"/>
            </a:solidFill>
            <a:ln w="28575" cap="sq">
              <a:solidFill>
                <a:srgbClr val="7D4C2A"/>
              </a:solidFill>
              <a:prstDash val="solid"/>
              <a:miter/>
            </a:ln>
          </p:spPr>
        </p:sp>
        <p:sp>
          <p:nvSpPr>
            <p:cNvPr id="5" name="TextBox 5"/>
            <p:cNvSpPr txBox="1"/>
            <p:nvPr/>
          </p:nvSpPr>
          <p:spPr>
            <a:xfrm>
              <a:off x="0" y="-28575"/>
              <a:ext cx="2582036" cy="62272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6" name="Freeform 6"/>
          <p:cNvSpPr/>
          <p:nvPr/>
        </p:nvSpPr>
        <p:spPr>
          <a:xfrm rot="218819">
            <a:off x="17147063" y="9942380"/>
            <a:ext cx="833954" cy="390916"/>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6629374" y="45812"/>
            <a:ext cx="1361712" cy="1370276"/>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5264893" y="533521"/>
            <a:ext cx="2728962" cy="1129108"/>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9" name="Freeform 9"/>
          <p:cNvSpPr/>
          <p:nvPr/>
        </p:nvSpPr>
        <p:spPr>
          <a:xfrm flipH="1">
            <a:off x="-634870" y="2398976"/>
            <a:ext cx="2294319" cy="949275"/>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grpSp>
        <p:nvGrpSpPr>
          <p:cNvPr id="10" name="Group 10"/>
          <p:cNvGrpSpPr/>
          <p:nvPr/>
        </p:nvGrpSpPr>
        <p:grpSpPr>
          <a:xfrm rot="29307">
            <a:off x="1393778" y="1886362"/>
            <a:ext cx="9803667" cy="3219804"/>
            <a:chOff x="0" y="0"/>
            <a:chExt cx="2582036" cy="594154"/>
          </a:xfrm>
        </p:grpSpPr>
        <p:sp>
          <p:nvSpPr>
            <p:cNvPr id="11" name="Freeform 11"/>
            <p:cNvSpPr/>
            <p:nvPr/>
          </p:nvSpPr>
          <p:spPr>
            <a:xfrm>
              <a:off x="0" y="0"/>
              <a:ext cx="2582036" cy="594154"/>
            </a:xfrm>
            <a:custGeom>
              <a:avLst/>
              <a:gdLst/>
              <a:ahLst/>
              <a:cxnLst/>
              <a:rect l="l" t="t" r="r" b="b"/>
              <a:pathLst>
                <a:path w="2582036" h="594154">
                  <a:moveTo>
                    <a:pt x="10266" y="0"/>
                  </a:moveTo>
                  <a:lnTo>
                    <a:pt x="2571770" y="0"/>
                  </a:lnTo>
                  <a:cubicBezTo>
                    <a:pt x="2574492" y="0"/>
                    <a:pt x="2577104" y="1082"/>
                    <a:pt x="2579029" y="3007"/>
                  </a:cubicBezTo>
                  <a:cubicBezTo>
                    <a:pt x="2580954" y="4932"/>
                    <a:pt x="2582036" y="7543"/>
                    <a:pt x="2582036" y="10266"/>
                  </a:cubicBezTo>
                  <a:lnTo>
                    <a:pt x="2582036" y="583888"/>
                  </a:lnTo>
                  <a:cubicBezTo>
                    <a:pt x="2582036" y="589557"/>
                    <a:pt x="2577440" y="594154"/>
                    <a:pt x="2571770" y="594154"/>
                  </a:cubicBezTo>
                  <a:lnTo>
                    <a:pt x="10266" y="594154"/>
                  </a:lnTo>
                  <a:cubicBezTo>
                    <a:pt x="4596" y="594154"/>
                    <a:pt x="0" y="589557"/>
                    <a:pt x="0" y="583888"/>
                  </a:cubicBezTo>
                  <a:lnTo>
                    <a:pt x="0" y="10266"/>
                  </a:lnTo>
                  <a:cubicBezTo>
                    <a:pt x="0" y="4596"/>
                    <a:pt x="4596" y="0"/>
                    <a:pt x="10266" y="0"/>
                  </a:cubicBezTo>
                  <a:close/>
                </a:path>
              </a:pathLst>
            </a:custGeom>
            <a:solidFill>
              <a:srgbClr val="FEFEFE"/>
            </a:solidFill>
            <a:ln w="28575" cap="sq">
              <a:solidFill>
                <a:srgbClr val="7D4C2A"/>
              </a:solidFill>
              <a:prstDash val="solid"/>
              <a:miter/>
            </a:ln>
          </p:spPr>
        </p:sp>
        <p:sp>
          <p:nvSpPr>
            <p:cNvPr id="12" name="TextBox 12"/>
            <p:cNvSpPr txBox="1"/>
            <p:nvPr/>
          </p:nvSpPr>
          <p:spPr>
            <a:xfrm>
              <a:off x="0" y="-28575"/>
              <a:ext cx="2582036" cy="62272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3" name="Freeform 13"/>
          <p:cNvSpPr/>
          <p:nvPr/>
        </p:nvSpPr>
        <p:spPr>
          <a:xfrm rot="-2970721" flipH="1">
            <a:off x="12550592" y="3396871"/>
            <a:ext cx="943296" cy="848574"/>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4" name="TextBox 14"/>
          <p:cNvSpPr txBox="1"/>
          <p:nvPr/>
        </p:nvSpPr>
        <p:spPr>
          <a:xfrm rot="-73916">
            <a:off x="3054830" y="5788997"/>
            <a:ext cx="8612999" cy="2693045"/>
          </a:xfrm>
          <a:prstGeom prst="rect">
            <a:avLst/>
          </a:prstGeom>
        </p:spPr>
        <p:txBody>
          <a:bodyPr wrap="square" lIns="0" tIns="0" rIns="0" bIns="0" rtlCol="0" anchor="t">
            <a:spAutoFit/>
          </a:bodyPr>
          <a:lstStyle/>
          <a:p>
            <a:pPr algn="just">
              <a:lnSpc>
                <a:spcPts val="4199"/>
              </a:lnSpc>
            </a:pPr>
            <a:r>
              <a:rPr lang="en-US" sz="3600">
                <a:latin typeface="Times New Roman" panose="02020603050405020304" pitchFamily="18" charset="0"/>
                <a:cs typeface="Times New Roman" panose="02020603050405020304" pitchFamily="18" charset="0"/>
              </a:rPr>
              <a:t>Những dấu vết ở hiện trường là: vỏ bút chì, đầu bút chì gãy, vết rách trên mặt bàn, một mẩu bột đen nhỏ, lấm tấm như mùn cưa, trong phòng ngủ cũng có mẩu nhỏ màu đen giống hệt mẩu trên bàn làm việc.</a:t>
            </a:r>
            <a:endParaRPr lang="en-US" sz="32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15" name="TextBox 15"/>
          <p:cNvSpPr txBox="1"/>
          <p:nvPr/>
        </p:nvSpPr>
        <p:spPr>
          <a:xfrm rot="29307">
            <a:off x="1784544" y="2104811"/>
            <a:ext cx="9022135" cy="2693045"/>
          </a:xfrm>
          <a:prstGeom prst="rect">
            <a:avLst/>
          </a:prstGeom>
        </p:spPr>
        <p:txBody>
          <a:bodyPr wrap="square" lIns="0" tIns="0" rIns="0" bIns="0" rtlCol="0" anchor="t">
            <a:spAutoFit/>
          </a:bodyPr>
          <a:lstStyle/>
          <a:p>
            <a:pPr algn="just">
              <a:lnSpc>
                <a:spcPts val="4199"/>
              </a:lnSpc>
            </a:pPr>
            <a:r>
              <a:rPr lang="en-US" sz="3600">
                <a:latin typeface="Times New Roman" panose="02020603050405020304" pitchFamily="18" charset="0"/>
                <a:cs typeface="Times New Roman" panose="02020603050405020304" pitchFamily="18" charset="0"/>
              </a:rPr>
              <a:t>Không gian hiện trường là văn phòng của thầy Xôm. Phòng làm việc có một cửa sổ gắn lưới sắt và nhìn ra khoảng sân rêu phong của một ngôi trường cổ kính. Thầy Xôm ở tầng một. Ở các tầng trên là ba sinh viên, mỗi người một tầng.</a:t>
            </a:r>
            <a:endParaRPr lang="en-US" sz="32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16" name="Freeform 16"/>
          <p:cNvSpPr/>
          <p:nvPr/>
        </p:nvSpPr>
        <p:spPr>
          <a:xfrm rot="-84510">
            <a:off x="5246640" y="8569526"/>
            <a:ext cx="14178645" cy="295854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4">
              <a:extLst>
                <a:ext uri="{96DAC541-7B7A-43D3-8B79-37D633B846F1}">
                  <asvg:svgBlip xmlns="" xmlns:asvg="http://schemas.microsoft.com/office/drawing/2016/SVG/main" r:embed="rId15"/>
                </a:ext>
              </a:extLst>
            </a:blip>
            <a:stretch>
              <a:fillRect b="-40778"/>
            </a:stretch>
          </a:blipFill>
          <a:ln cap="sq">
            <a:noFill/>
            <a:prstDash val="solid"/>
            <a:miter/>
          </a:ln>
        </p:spPr>
      </p:sp>
      <p:sp>
        <p:nvSpPr>
          <p:cNvPr id="17" name="Freeform 17"/>
          <p:cNvSpPr/>
          <p:nvPr/>
        </p:nvSpPr>
        <p:spPr>
          <a:xfrm rot="249455">
            <a:off x="-1931274" y="8387267"/>
            <a:ext cx="14178645" cy="295854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4">
              <a:extLst>
                <a:ext uri="{96DAC541-7B7A-43D3-8B79-37D633B846F1}">
                  <asvg:svgBlip xmlns="" xmlns:asvg="http://schemas.microsoft.com/office/drawing/2016/SVG/main" r:embed="rId15"/>
                </a:ext>
              </a:extLst>
            </a:blip>
            <a:stretch>
              <a:fillRect b="-40778"/>
            </a:stretch>
          </a:blipFill>
          <a:ln cap="sq">
            <a:noFill/>
            <a:prstDash val="solid"/>
            <a:miter/>
          </a:ln>
        </p:spPr>
      </p:sp>
      <p:sp>
        <p:nvSpPr>
          <p:cNvPr id="18" name="Freeform 18"/>
          <p:cNvSpPr/>
          <p:nvPr/>
        </p:nvSpPr>
        <p:spPr>
          <a:xfrm>
            <a:off x="-5870881" y="8415318"/>
            <a:ext cx="7895645" cy="2168013"/>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Freeform 19"/>
          <p:cNvSpPr/>
          <p:nvPr/>
        </p:nvSpPr>
        <p:spPr>
          <a:xfrm rot="250174">
            <a:off x="6550529" y="8930997"/>
            <a:ext cx="723038" cy="338924"/>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0" name="Freeform 20"/>
          <p:cNvSpPr/>
          <p:nvPr/>
        </p:nvSpPr>
        <p:spPr>
          <a:xfrm flipH="1">
            <a:off x="11757571" y="5472455"/>
            <a:ext cx="7096164" cy="7646606"/>
          </a:xfrm>
          <a:custGeom>
            <a:avLst/>
            <a:gdLst/>
            <a:ahLst/>
            <a:cxnLst/>
            <a:rect l="l" t="t" r="r" b="b"/>
            <a:pathLst>
              <a:path w="7096164" h="7646606">
                <a:moveTo>
                  <a:pt x="7096164" y="0"/>
                </a:moveTo>
                <a:lnTo>
                  <a:pt x="0" y="0"/>
                </a:lnTo>
                <a:lnTo>
                  <a:pt x="0" y="7646607"/>
                </a:lnTo>
                <a:lnTo>
                  <a:pt x="7096164" y="7646607"/>
                </a:lnTo>
                <a:lnTo>
                  <a:pt x="7096164" y="0"/>
                </a:lnTo>
                <a:close/>
              </a:path>
            </a:pathLst>
          </a:custGeom>
          <a:blipFill>
            <a:blip r:embed="rId18">
              <a:extLst>
                <a:ext uri="{96DAC541-7B7A-43D3-8B79-37D633B846F1}">
                  <asvg:svgBlip xmlns="" xmlns:asvg="http://schemas.microsoft.com/office/drawing/2016/SVG/main" r:embed="rId19"/>
                </a:ext>
              </a:extLst>
            </a:blip>
            <a:stretch>
              <a:fillRect r="-14078"/>
            </a:stretch>
          </a:blipFill>
        </p:spPr>
      </p:sp>
      <p:sp>
        <p:nvSpPr>
          <p:cNvPr id="21" name="Freeform 21"/>
          <p:cNvSpPr/>
          <p:nvPr/>
        </p:nvSpPr>
        <p:spPr>
          <a:xfrm rot="250174">
            <a:off x="11452277" y="9698955"/>
            <a:ext cx="610589" cy="286214"/>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2" name="Freeform 22"/>
          <p:cNvSpPr/>
          <p:nvPr/>
        </p:nvSpPr>
        <p:spPr>
          <a:xfrm rot="97780" flipH="1">
            <a:off x="11212524" y="8408539"/>
            <a:ext cx="922502" cy="1445173"/>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3" name="Freeform 23"/>
          <p:cNvSpPr/>
          <p:nvPr/>
        </p:nvSpPr>
        <p:spPr>
          <a:xfrm rot="250174">
            <a:off x="12716945" y="6160202"/>
            <a:ext cx="610589" cy="286214"/>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5" name="TextBox 25"/>
          <p:cNvSpPr txBox="1"/>
          <p:nvPr/>
        </p:nvSpPr>
        <p:spPr>
          <a:xfrm>
            <a:off x="1647949" y="304005"/>
            <a:ext cx="11947462"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1.2. Không gian điều tra</a:t>
            </a:r>
            <a:endParaRPr lang="en-GB" sz="6600">
              <a:latin typeface="Times New Roman" panose="02020603050405020304" pitchFamily="18" charset="0"/>
              <a:cs typeface="Times New Roman" panose="02020603050405020304" pitchFamily="18" charset="0"/>
            </a:endParaRPr>
          </a:p>
        </p:txBody>
      </p:sp>
      <p:sp>
        <p:nvSpPr>
          <p:cNvPr id="26" name="Freeform 6"/>
          <p:cNvSpPr/>
          <p:nvPr/>
        </p:nvSpPr>
        <p:spPr>
          <a:xfrm>
            <a:off x="13231267" y="837686"/>
            <a:ext cx="4583579" cy="6280771"/>
          </a:xfrm>
          <a:custGeom>
            <a:avLst/>
            <a:gdLst/>
            <a:ahLst/>
            <a:cxnLst/>
            <a:rect l="l" t="t" r="r" b="b"/>
            <a:pathLst>
              <a:path w="5372100" h="8093559">
                <a:moveTo>
                  <a:pt x="0" y="0"/>
                </a:moveTo>
                <a:lnTo>
                  <a:pt x="5372100" y="0"/>
                </a:lnTo>
                <a:lnTo>
                  <a:pt x="5372100" y="8093560"/>
                </a:lnTo>
                <a:lnTo>
                  <a:pt x="0" y="8093560"/>
                </a:lnTo>
                <a:lnTo>
                  <a:pt x="0" y="0"/>
                </a:lnTo>
                <a:close/>
              </a:path>
            </a:pathLst>
          </a:custGeom>
          <a:blipFill>
            <a:blip r:embed="rId22">
              <a:extLst>
                <a:ext uri="{96DAC541-7B7A-43D3-8B79-37D633B846F1}">
                  <asvg:svgBlip xmlns:asvg="http://schemas.microsoft.com/office/drawing/2016/SVG/main" xmlns="" r:embed="rId25"/>
                </a:ext>
              </a:extLst>
            </a:blip>
            <a:stretch>
              <a:fillRect/>
            </a:stretch>
          </a:blipFill>
        </p:spPr>
      </p:sp>
    </p:spTree>
    <p:extLst>
      <p:ext uri="{BB962C8B-B14F-4D97-AF65-F5344CB8AC3E}">
        <p14:creationId xmlns:p14="http://schemas.microsoft.com/office/powerpoint/2010/main" val="101816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442627" y="1030422"/>
            <a:ext cx="3522490" cy="3954152"/>
          </a:xfrm>
          <a:custGeom>
            <a:avLst/>
            <a:gdLst/>
            <a:ahLst/>
            <a:cxnLst/>
            <a:rect l="l" t="t" r="r" b="b"/>
            <a:pathLst>
              <a:path w="3522490" h="3954152">
                <a:moveTo>
                  <a:pt x="3522491" y="0"/>
                </a:moveTo>
                <a:lnTo>
                  <a:pt x="0" y="0"/>
                </a:lnTo>
                <a:lnTo>
                  <a:pt x="0" y="3954152"/>
                </a:lnTo>
                <a:lnTo>
                  <a:pt x="3522491" y="3954152"/>
                </a:lnTo>
                <a:lnTo>
                  <a:pt x="3522491"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grpSp>
        <p:nvGrpSpPr>
          <p:cNvPr id="3" name="Group 3"/>
          <p:cNvGrpSpPr/>
          <p:nvPr/>
        </p:nvGrpSpPr>
        <p:grpSpPr>
          <a:xfrm>
            <a:off x="-313414" y="6738939"/>
            <a:ext cx="18914827" cy="4451206"/>
            <a:chOff x="0" y="0"/>
            <a:chExt cx="4981683" cy="1172334"/>
          </a:xfrm>
        </p:grpSpPr>
        <p:sp>
          <p:nvSpPr>
            <p:cNvPr id="4" name="Freeform 4"/>
            <p:cNvSpPr/>
            <p:nvPr/>
          </p:nvSpPr>
          <p:spPr>
            <a:xfrm>
              <a:off x="0" y="0"/>
              <a:ext cx="4981683" cy="1172334"/>
            </a:xfrm>
            <a:custGeom>
              <a:avLst/>
              <a:gdLst/>
              <a:ahLst/>
              <a:cxnLst/>
              <a:rect l="l" t="t" r="r" b="b"/>
              <a:pathLst>
                <a:path w="4981683" h="1172334">
                  <a:moveTo>
                    <a:pt x="0" y="0"/>
                  </a:moveTo>
                  <a:lnTo>
                    <a:pt x="4981683" y="0"/>
                  </a:lnTo>
                  <a:lnTo>
                    <a:pt x="4981683" y="1172334"/>
                  </a:lnTo>
                  <a:lnTo>
                    <a:pt x="0" y="1172334"/>
                  </a:lnTo>
                  <a:close/>
                </a:path>
              </a:pathLst>
            </a:custGeom>
            <a:solidFill>
              <a:srgbClr val="34674D"/>
            </a:solidFill>
          </p:spPr>
        </p:sp>
        <p:sp>
          <p:nvSpPr>
            <p:cNvPr id="5" name="TextBox 5"/>
            <p:cNvSpPr txBox="1"/>
            <p:nvPr/>
          </p:nvSpPr>
          <p:spPr>
            <a:xfrm>
              <a:off x="0" y="-28575"/>
              <a:ext cx="4981683" cy="120090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6" name="Freeform 6"/>
          <p:cNvSpPr/>
          <p:nvPr/>
        </p:nvSpPr>
        <p:spPr>
          <a:xfrm flipH="1">
            <a:off x="-3151579" y="4440692"/>
            <a:ext cx="16200852" cy="3380498"/>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4">
              <a:extLst>
                <a:ext uri="{96DAC541-7B7A-43D3-8B79-37D633B846F1}">
                  <asvg:svgBlip xmlns="" xmlns:asvg="http://schemas.microsoft.com/office/drawing/2016/SVG/main" r:embed="rId5"/>
                </a:ext>
              </a:extLst>
            </a:blip>
            <a:stretch>
              <a:fillRect b="-40778"/>
            </a:stretch>
          </a:blipFill>
          <a:ln cap="sq">
            <a:noFill/>
            <a:prstDash val="solid"/>
            <a:miter/>
          </a:ln>
        </p:spPr>
      </p:sp>
      <p:sp>
        <p:nvSpPr>
          <p:cNvPr id="7" name="Freeform 7"/>
          <p:cNvSpPr/>
          <p:nvPr/>
        </p:nvSpPr>
        <p:spPr>
          <a:xfrm>
            <a:off x="7810546" y="4440692"/>
            <a:ext cx="10477454" cy="3841298"/>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4">
              <a:extLst>
                <a:ext uri="{96DAC541-7B7A-43D3-8B79-37D633B846F1}">
                  <asvg:svgBlip xmlns="" xmlns:asvg="http://schemas.microsoft.com/office/drawing/2016/SVG/main" r:embed="rId5"/>
                </a:ext>
              </a:extLst>
            </a:blip>
            <a:stretch>
              <a:fillRect r="-75411" b="-40544"/>
            </a:stretch>
          </a:blipFill>
          <a:ln cap="sq">
            <a:noFill/>
            <a:prstDash val="solid"/>
            <a:miter/>
          </a:ln>
        </p:spPr>
      </p:sp>
      <p:sp>
        <p:nvSpPr>
          <p:cNvPr id="8" name="Freeform 8"/>
          <p:cNvSpPr/>
          <p:nvPr/>
        </p:nvSpPr>
        <p:spPr>
          <a:xfrm>
            <a:off x="17259300" y="2910425"/>
            <a:ext cx="1991267" cy="2677744"/>
          </a:xfrm>
          <a:custGeom>
            <a:avLst/>
            <a:gdLst/>
            <a:ahLst/>
            <a:cxnLst/>
            <a:rect l="l" t="t" r="r" b="b"/>
            <a:pathLst>
              <a:path w="1991267" h="2677744">
                <a:moveTo>
                  <a:pt x="0" y="0"/>
                </a:moveTo>
                <a:lnTo>
                  <a:pt x="1991267" y="0"/>
                </a:lnTo>
                <a:lnTo>
                  <a:pt x="1991267" y="2677743"/>
                </a:lnTo>
                <a:lnTo>
                  <a:pt x="0" y="267774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5893649" y="9022863"/>
            <a:ext cx="1294413" cy="606756"/>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11348249" y="8125423"/>
            <a:ext cx="997549" cy="467601"/>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571201">
            <a:off x="2854609" y="719825"/>
            <a:ext cx="1845073" cy="1363047"/>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flipH="1">
            <a:off x="13945896" y="1047694"/>
            <a:ext cx="1581302" cy="654264"/>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3" name="Freeform 13"/>
          <p:cNvSpPr/>
          <p:nvPr/>
        </p:nvSpPr>
        <p:spPr>
          <a:xfrm flipH="1">
            <a:off x="9464537" y="9065138"/>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4" name="Freeform 14"/>
          <p:cNvSpPr/>
          <p:nvPr/>
        </p:nvSpPr>
        <p:spPr>
          <a:xfrm rot="10706020" flipH="1" flipV="1">
            <a:off x="16762147" y="6460746"/>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5" name="Freeform 15"/>
          <p:cNvSpPr/>
          <p:nvPr/>
        </p:nvSpPr>
        <p:spPr>
          <a:xfrm rot="-8436903" flipH="1" flipV="1">
            <a:off x="718737" y="6358306"/>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6" name="Freeform 16"/>
          <p:cNvSpPr/>
          <p:nvPr/>
        </p:nvSpPr>
        <p:spPr>
          <a:xfrm rot="1787426" flipH="1">
            <a:off x="2239563" y="8510329"/>
            <a:ext cx="1042328" cy="1631825"/>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7" name="Freeform 17"/>
          <p:cNvSpPr/>
          <p:nvPr/>
        </p:nvSpPr>
        <p:spPr>
          <a:xfrm rot="-1787999">
            <a:off x="15006034" y="8510329"/>
            <a:ext cx="1042328" cy="1631825"/>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8" name="Freeform 18"/>
          <p:cNvSpPr/>
          <p:nvPr/>
        </p:nvSpPr>
        <p:spPr>
          <a:xfrm rot="-1009316">
            <a:off x="690078" y="8241089"/>
            <a:ext cx="1257080" cy="1968032"/>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a:ln cap="sq">
            <a:noFill/>
            <a:prstDash val="solid"/>
            <a:miter/>
          </a:ln>
        </p:spPr>
      </p:sp>
      <p:sp>
        <p:nvSpPr>
          <p:cNvPr id="19" name="Freeform 19"/>
          <p:cNvSpPr/>
          <p:nvPr/>
        </p:nvSpPr>
        <p:spPr>
          <a:xfrm rot="1007999" flipH="1">
            <a:off x="16341133" y="8241089"/>
            <a:ext cx="1257080" cy="1968032"/>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20">
              <a:extLst>
                <a:ext uri="{96DAC541-7B7A-43D3-8B79-37D633B846F1}">
                  <asvg:svgBlip xmlns="" xmlns:asvg="http://schemas.microsoft.com/office/drawing/2016/SVG/main" r:embed="rId21"/>
                </a:ext>
              </a:extLst>
            </a:blip>
            <a:stretch>
              <a:fillRect/>
            </a:stretch>
          </a:blipFill>
          <a:ln cap="sq">
            <a:noFill/>
            <a:prstDash val="solid"/>
            <a:miter/>
          </a:ln>
        </p:spPr>
      </p:sp>
      <p:sp>
        <p:nvSpPr>
          <p:cNvPr id="20" name="Freeform 20"/>
          <p:cNvSpPr/>
          <p:nvPr/>
        </p:nvSpPr>
        <p:spPr>
          <a:xfrm>
            <a:off x="-862779" y="9492699"/>
            <a:ext cx="4326225" cy="935546"/>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1" name="Freeform 21"/>
          <p:cNvSpPr/>
          <p:nvPr/>
        </p:nvSpPr>
        <p:spPr>
          <a:xfrm flipH="1">
            <a:off x="14824554" y="9492699"/>
            <a:ext cx="4326225" cy="935546"/>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2" name="TextBox 22"/>
          <p:cNvSpPr txBox="1"/>
          <p:nvPr/>
        </p:nvSpPr>
        <p:spPr>
          <a:xfrm>
            <a:off x="4088940" y="751499"/>
            <a:ext cx="10751194"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1.3. Thời gian điều tra</a:t>
            </a:r>
            <a:endParaRPr lang="en-GB" sz="6600">
              <a:latin typeface="Times New Roman" panose="02020603050405020304" pitchFamily="18" charset="0"/>
              <a:cs typeface="Times New Roman" panose="02020603050405020304" pitchFamily="18" charset="0"/>
            </a:endParaRPr>
          </a:p>
        </p:txBody>
      </p:sp>
      <p:grpSp>
        <p:nvGrpSpPr>
          <p:cNvPr id="24" name="Group 24"/>
          <p:cNvGrpSpPr/>
          <p:nvPr/>
        </p:nvGrpSpPr>
        <p:grpSpPr>
          <a:xfrm rot="-178869">
            <a:off x="2377504" y="3140962"/>
            <a:ext cx="4035487" cy="3837943"/>
            <a:chOff x="0" y="0"/>
            <a:chExt cx="1062844" cy="1294273"/>
          </a:xfrm>
        </p:grpSpPr>
        <p:sp>
          <p:nvSpPr>
            <p:cNvPr id="25" name="Freeform 25"/>
            <p:cNvSpPr/>
            <p:nvPr/>
          </p:nvSpPr>
          <p:spPr>
            <a:xfrm>
              <a:off x="0" y="0"/>
              <a:ext cx="1062844" cy="1294273"/>
            </a:xfrm>
            <a:custGeom>
              <a:avLst/>
              <a:gdLst/>
              <a:ahLst/>
              <a:cxnLst/>
              <a:rect l="l" t="t" r="r" b="b"/>
              <a:pathLst>
                <a:path w="1062844" h="1294273">
                  <a:moveTo>
                    <a:pt x="24940" y="0"/>
                  </a:moveTo>
                  <a:lnTo>
                    <a:pt x="1037904" y="0"/>
                  </a:lnTo>
                  <a:cubicBezTo>
                    <a:pt x="1044519" y="0"/>
                    <a:pt x="1050862" y="2628"/>
                    <a:pt x="1055539" y="7305"/>
                  </a:cubicBezTo>
                  <a:cubicBezTo>
                    <a:pt x="1060217" y="11982"/>
                    <a:pt x="1062844" y="18325"/>
                    <a:pt x="1062844" y="24940"/>
                  </a:cubicBezTo>
                  <a:lnTo>
                    <a:pt x="1062844" y="1269333"/>
                  </a:lnTo>
                  <a:cubicBezTo>
                    <a:pt x="1062844" y="1275947"/>
                    <a:pt x="1060217" y="1282291"/>
                    <a:pt x="1055539" y="1286968"/>
                  </a:cubicBezTo>
                  <a:cubicBezTo>
                    <a:pt x="1050862" y="1291645"/>
                    <a:pt x="1044519" y="1294273"/>
                    <a:pt x="1037904" y="1294273"/>
                  </a:cubicBezTo>
                  <a:lnTo>
                    <a:pt x="24940" y="1294273"/>
                  </a:lnTo>
                  <a:cubicBezTo>
                    <a:pt x="18325" y="1294273"/>
                    <a:pt x="11982" y="1291645"/>
                    <a:pt x="7305" y="1286968"/>
                  </a:cubicBezTo>
                  <a:cubicBezTo>
                    <a:pt x="2628" y="1282291"/>
                    <a:pt x="0" y="1275947"/>
                    <a:pt x="0" y="1269333"/>
                  </a:cubicBezTo>
                  <a:lnTo>
                    <a:pt x="0" y="24940"/>
                  </a:lnTo>
                  <a:cubicBezTo>
                    <a:pt x="0" y="18325"/>
                    <a:pt x="2628" y="11982"/>
                    <a:pt x="7305" y="7305"/>
                  </a:cubicBezTo>
                  <a:cubicBezTo>
                    <a:pt x="11982" y="2628"/>
                    <a:pt x="18325" y="0"/>
                    <a:pt x="24940" y="0"/>
                  </a:cubicBezTo>
                  <a:close/>
                </a:path>
              </a:pathLst>
            </a:custGeom>
            <a:solidFill>
              <a:srgbClr val="FFFFFF"/>
            </a:solidFill>
            <a:ln w="38100" cap="sq">
              <a:solidFill>
                <a:srgbClr val="7D4C2A"/>
              </a:solidFill>
              <a:prstDash val="solid"/>
              <a:miter/>
            </a:ln>
          </p:spPr>
        </p:sp>
        <p:sp>
          <p:nvSpPr>
            <p:cNvPr id="26" name="TextBox 26"/>
            <p:cNvSpPr txBox="1"/>
            <p:nvPr/>
          </p:nvSpPr>
          <p:spPr>
            <a:xfrm>
              <a:off x="0" y="-28575"/>
              <a:ext cx="1062844" cy="1322848"/>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29" name="TextBox 29"/>
          <p:cNvSpPr txBox="1"/>
          <p:nvPr/>
        </p:nvSpPr>
        <p:spPr>
          <a:xfrm rot="-178869">
            <a:off x="2753620" y="3580552"/>
            <a:ext cx="3279019" cy="2708434"/>
          </a:xfrm>
          <a:prstGeom prst="rect">
            <a:avLst/>
          </a:prstGeom>
        </p:spPr>
        <p:txBody>
          <a:bodyPr wrap="square" lIns="0" tIns="0" rIns="0" bIns="0" rtlCol="0" anchor="t">
            <a:spAutoFit/>
          </a:bodyPr>
          <a:lstStyle/>
          <a:p>
            <a:pPr algn="ctr"/>
            <a:r>
              <a:rPr lang="en-US" sz="4400" b="1">
                <a:latin typeface="Times New Roman" panose="02020603050405020304" pitchFamily="18" charset="0"/>
                <a:cs typeface="Times New Roman" panose="02020603050405020304" pitchFamily="18" charset="0"/>
              </a:rPr>
              <a:t>Thời gian điều tra: </a:t>
            </a:r>
            <a:r>
              <a:rPr lang="en-US" sz="4400">
                <a:latin typeface="Times New Roman" panose="02020603050405020304" pitchFamily="18" charset="0"/>
                <a:cs typeface="Times New Roman" panose="02020603050405020304" pitchFamily="18" charset="0"/>
              </a:rPr>
              <a:t>chỉ giới hạn trong một đêm </a:t>
            </a:r>
            <a:endParaRPr lang="en-GB" sz="4400">
              <a:latin typeface="Times New Roman" panose="02020603050405020304" pitchFamily="18" charset="0"/>
              <a:cs typeface="Times New Roman" panose="02020603050405020304" pitchFamily="18" charset="0"/>
            </a:endParaRPr>
          </a:p>
        </p:txBody>
      </p:sp>
      <p:grpSp>
        <p:nvGrpSpPr>
          <p:cNvPr id="30" name="Group 30"/>
          <p:cNvGrpSpPr/>
          <p:nvPr/>
        </p:nvGrpSpPr>
        <p:grpSpPr>
          <a:xfrm rot="165132">
            <a:off x="7116146" y="3171194"/>
            <a:ext cx="5706626" cy="4914191"/>
            <a:chOff x="0" y="0"/>
            <a:chExt cx="1062844" cy="1294273"/>
          </a:xfrm>
        </p:grpSpPr>
        <p:sp>
          <p:nvSpPr>
            <p:cNvPr id="31" name="Freeform 31"/>
            <p:cNvSpPr/>
            <p:nvPr/>
          </p:nvSpPr>
          <p:spPr>
            <a:xfrm>
              <a:off x="0" y="0"/>
              <a:ext cx="1062844" cy="1294273"/>
            </a:xfrm>
            <a:custGeom>
              <a:avLst/>
              <a:gdLst/>
              <a:ahLst/>
              <a:cxnLst/>
              <a:rect l="l" t="t" r="r" b="b"/>
              <a:pathLst>
                <a:path w="1062844" h="1294273">
                  <a:moveTo>
                    <a:pt x="24940" y="0"/>
                  </a:moveTo>
                  <a:lnTo>
                    <a:pt x="1037904" y="0"/>
                  </a:lnTo>
                  <a:cubicBezTo>
                    <a:pt x="1044519" y="0"/>
                    <a:pt x="1050862" y="2628"/>
                    <a:pt x="1055539" y="7305"/>
                  </a:cubicBezTo>
                  <a:cubicBezTo>
                    <a:pt x="1060217" y="11982"/>
                    <a:pt x="1062844" y="18325"/>
                    <a:pt x="1062844" y="24940"/>
                  </a:cubicBezTo>
                  <a:lnTo>
                    <a:pt x="1062844" y="1269333"/>
                  </a:lnTo>
                  <a:cubicBezTo>
                    <a:pt x="1062844" y="1275947"/>
                    <a:pt x="1060217" y="1282291"/>
                    <a:pt x="1055539" y="1286968"/>
                  </a:cubicBezTo>
                  <a:cubicBezTo>
                    <a:pt x="1050862" y="1291645"/>
                    <a:pt x="1044519" y="1294273"/>
                    <a:pt x="1037904" y="1294273"/>
                  </a:cubicBezTo>
                  <a:lnTo>
                    <a:pt x="24940" y="1294273"/>
                  </a:lnTo>
                  <a:cubicBezTo>
                    <a:pt x="18325" y="1294273"/>
                    <a:pt x="11982" y="1291645"/>
                    <a:pt x="7305" y="1286968"/>
                  </a:cubicBezTo>
                  <a:cubicBezTo>
                    <a:pt x="2628" y="1282291"/>
                    <a:pt x="0" y="1275947"/>
                    <a:pt x="0" y="1269333"/>
                  </a:cubicBezTo>
                  <a:lnTo>
                    <a:pt x="0" y="24940"/>
                  </a:lnTo>
                  <a:cubicBezTo>
                    <a:pt x="0" y="18325"/>
                    <a:pt x="2628" y="11982"/>
                    <a:pt x="7305" y="7305"/>
                  </a:cubicBezTo>
                  <a:cubicBezTo>
                    <a:pt x="11982" y="2628"/>
                    <a:pt x="18325" y="0"/>
                    <a:pt x="24940" y="0"/>
                  </a:cubicBezTo>
                  <a:close/>
                </a:path>
              </a:pathLst>
            </a:custGeom>
            <a:solidFill>
              <a:srgbClr val="FFFFFF"/>
            </a:solidFill>
            <a:ln w="38100" cap="sq">
              <a:solidFill>
                <a:srgbClr val="7D4C2A"/>
              </a:solidFill>
              <a:prstDash val="solid"/>
              <a:miter/>
            </a:ln>
          </p:spPr>
        </p:sp>
        <p:sp>
          <p:nvSpPr>
            <p:cNvPr id="32" name="TextBox 32"/>
            <p:cNvSpPr txBox="1"/>
            <p:nvPr/>
          </p:nvSpPr>
          <p:spPr>
            <a:xfrm>
              <a:off x="0" y="-28575"/>
              <a:ext cx="1062844" cy="1322848"/>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33" name="Freeform 33"/>
          <p:cNvSpPr/>
          <p:nvPr/>
        </p:nvSpPr>
        <p:spPr>
          <a:xfrm rot="165132" flipH="1">
            <a:off x="11954968" y="2366182"/>
            <a:ext cx="895558" cy="806002"/>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24">
              <a:extLst>
                <a:ext uri="{96DAC541-7B7A-43D3-8B79-37D633B846F1}">
                  <asvg:svgBlip xmlns="" xmlns:asvg="http://schemas.microsoft.com/office/drawing/2016/SVG/main" r:embed="rId26"/>
                </a:ext>
              </a:extLst>
            </a:blip>
            <a:stretch>
              <a:fillRect/>
            </a:stretch>
          </a:blipFill>
        </p:spPr>
      </p:sp>
      <p:sp>
        <p:nvSpPr>
          <p:cNvPr id="36" name="TextBox 36"/>
          <p:cNvSpPr txBox="1"/>
          <p:nvPr/>
        </p:nvSpPr>
        <p:spPr>
          <a:xfrm rot="165132">
            <a:off x="7754127" y="3590648"/>
            <a:ext cx="4553710" cy="4062651"/>
          </a:xfrm>
          <a:prstGeom prst="rect">
            <a:avLst/>
          </a:prstGeom>
        </p:spPr>
        <p:txBody>
          <a:bodyPr wrap="square" lIns="0" tIns="0" rIns="0" bIns="0" rtlCol="0" anchor="t">
            <a:spAutoFit/>
          </a:bodyPr>
          <a:lstStyle/>
          <a:p>
            <a:pPr algn="ctr"/>
            <a:r>
              <a:rPr lang="vi-VN" sz="4400" b="1" smtClean="0">
                <a:latin typeface="Times New Roman" panose="02020603050405020304" pitchFamily="18" charset="0"/>
                <a:cs typeface="Times New Roman" panose="02020603050405020304" pitchFamily="18" charset="0"/>
              </a:rPr>
              <a:t>C</a:t>
            </a:r>
            <a:r>
              <a:rPr lang="en-US" sz="4400" b="1" smtClean="0">
                <a:latin typeface="Times New Roman" panose="02020603050405020304" pitchFamily="18" charset="0"/>
                <a:cs typeface="Times New Roman" panose="02020603050405020304" pitchFamily="18" charset="0"/>
              </a:rPr>
              <a:t>hi tiết cho thấy giới hạn của cuộc điều tra:</a:t>
            </a:r>
            <a:r>
              <a:rPr lang="vi-VN" sz="4400" b="1" smtClean="0">
                <a:latin typeface="Times New Roman" panose="02020603050405020304" pitchFamily="18" charset="0"/>
                <a:cs typeface="Times New Roman" panose="02020603050405020304" pitchFamily="18" charset="0"/>
              </a:rPr>
              <a:t> </a:t>
            </a:r>
            <a:r>
              <a:rPr lang="en-US" sz="4400" smtClean="0">
                <a:latin typeface="Times New Roman" panose="02020603050405020304" pitchFamily="18" charset="0"/>
                <a:cs typeface="Times New Roman" panose="02020603050405020304" pitchFamily="18" charset="0"/>
              </a:rPr>
              <a:t>Ngày </a:t>
            </a:r>
            <a:r>
              <a:rPr lang="en-US" sz="4400">
                <a:latin typeface="Times New Roman" panose="02020603050405020304" pitchFamily="18" charset="0"/>
                <a:cs typeface="Times New Roman" panose="02020603050405020304" pitchFamily="18" charset="0"/>
              </a:rPr>
              <a:t>mai, </a:t>
            </a:r>
            <a:r>
              <a:rPr lang="en-US" sz="4400" smtClean="0">
                <a:latin typeface="Times New Roman" panose="02020603050405020304" pitchFamily="18" charset="0"/>
                <a:cs typeface="Times New Roman" panose="02020603050405020304" pitchFamily="18" charset="0"/>
              </a:rPr>
              <a:t>cuộc </a:t>
            </a:r>
            <a:r>
              <a:rPr lang="en-US" sz="4400">
                <a:latin typeface="Times New Roman" panose="02020603050405020304" pitchFamily="18" charset="0"/>
                <a:cs typeface="Times New Roman" panose="02020603050405020304" pitchFamily="18" charset="0"/>
              </a:rPr>
              <a:t>thi lấy kết quả để cấp học bổng sẽ được tổ chức.</a:t>
            </a:r>
            <a:endParaRPr lang="en-GB" sz="4400">
              <a:latin typeface="Times New Roman" panose="02020603050405020304" pitchFamily="18" charset="0"/>
              <a:cs typeface="Times New Roman" panose="02020603050405020304" pitchFamily="18" charset="0"/>
            </a:endParaRPr>
          </a:p>
        </p:txBody>
      </p:sp>
      <p:sp>
        <p:nvSpPr>
          <p:cNvPr id="34" name="Freeform 5"/>
          <p:cNvSpPr/>
          <p:nvPr/>
        </p:nvSpPr>
        <p:spPr>
          <a:xfrm flipH="1">
            <a:off x="13200603" y="1875658"/>
            <a:ext cx="4877680" cy="6122630"/>
          </a:xfrm>
          <a:custGeom>
            <a:avLst/>
            <a:gdLst/>
            <a:ahLst/>
            <a:cxnLst/>
            <a:rect l="l" t="t" r="r" b="b"/>
            <a:pathLst>
              <a:path w="5372100" h="7139003">
                <a:moveTo>
                  <a:pt x="0" y="0"/>
                </a:moveTo>
                <a:lnTo>
                  <a:pt x="5372100" y="0"/>
                </a:lnTo>
                <a:lnTo>
                  <a:pt x="5372100" y="7139003"/>
                </a:lnTo>
                <a:lnTo>
                  <a:pt x="0" y="7139003"/>
                </a:lnTo>
                <a:lnTo>
                  <a:pt x="0" y="0"/>
                </a:lnTo>
                <a:close/>
              </a:path>
            </a:pathLst>
          </a:custGeom>
          <a:blipFill>
            <a:blip r:embed="rId27">
              <a:extLst>
                <a:ext uri="{96DAC541-7B7A-43D3-8B79-37D633B846F1}">
                  <asvg:svgBlip xmlns:asvg="http://schemas.microsoft.com/office/drawing/2016/SVG/main" xmlns="" r:embed="rId31"/>
                </a:ext>
              </a:extLst>
            </a:blip>
            <a:stretch>
              <a:fillRect/>
            </a:stretch>
          </a:blipFill>
        </p:spPr>
      </p:sp>
    </p:spTree>
    <p:extLst>
      <p:ext uri="{BB962C8B-B14F-4D97-AF65-F5344CB8AC3E}">
        <p14:creationId xmlns:p14="http://schemas.microsoft.com/office/powerpoint/2010/main" val="335352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circle(in)">
                                      <p:cBhvr>
                                        <p:cTn id="20" dur="2000"/>
                                        <p:tgtEl>
                                          <p:spTgt spid="36"/>
                                        </p:tgtEl>
                                      </p:cBhvr>
                                    </p:animEffect>
                                  </p:childTnLst>
                                </p:cTn>
                              </p:par>
                              <p:par>
                                <p:cTn id="21" presetID="6" presetClass="entr" presetSubtype="16"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circle(in)">
                                      <p:cBhvr>
                                        <p:cTn id="23"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442627" y="1030422"/>
            <a:ext cx="3522490" cy="3954152"/>
          </a:xfrm>
          <a:custGeom>
            <a:avLst/>
            <a:gdLst/>
            <a:ahLst/>
            <a:cxnLst/>
            <a:rect l="l" t="t" r="r" b="b"/>
            <a:pathLst>
              <a:path w="3522490" h="3954152">
                <a:moveTo>
                  <a:pt x="3522491" y="0"/>
                </a:moveTo>
                <a:lnTo>
                  <a:pt x="0" y="0"/>
                </a:lnTo>
                <a:lnTo>
                  <a:pt x="0" y="3954152"/>
                </a:lnTo>
                <a:lnTo>
                  <a:pt x="3522491" y="3954152"/>
                </a:lnTo>
                <a:lnTo>
                  <a:pt x="3522491"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grpSp>
        <p:nvGrpSpPr>
          <p:cNvPr id="3" name="Group 3"/>
          <p:cNvGrpSpPr/>
          <p:nvPr/>
        </p:nvGrpSpPr>
        <p:grpSpPr>
          <a:xfrm>
            <a:off x="-313414" y="6738939"/>
            <a:ext cx="18914827" cy="4451206"/>
            <a:chOff x="0" y="0"/>
            <a:chExt cx="4981683" cy="1172334"/>
          </a:xfrm>
        </p:grpSpPr>
        <p:sp>
          <p:nvSpPr>
            <p:cNvPr id="4" name="Freeform 4"/>
            <p:cNvSpPr/>
            <p:nvPr/>
          </p:nvSpPr>
          <p:spPr>
            <a:xfrm>
              <a:off x="0" y="0"/>
              <a:ext cx="4981683" cy="1172334"/>
            </a:xfrm>
            <a:custGeom>
              <a:avLst/>
              <a:gdLst/>
              <a:ahLst/>
              <a:cxnLst/>
              <a:rect l="l" t="t" r="r" b="b"/>
              <a:pathLst>
                <a:path w="4981683" h="1172334">
                  <a:moveTo>
                    <a:pt x="0" y="0"/>
                  </a:moveTo>
                  <a:lnTo>
                    <a:pt x="4981683" y="0"/>
                  </a:lnTo>
                  <a:lnTo>
                    <a:pt x="4981683" y="1172334"/>
                  </a:lnTo>
                  <a:lnTo>
                    <a:pt x="0" y="1172334"/>
                  </a:lnTo>
                  <a:close/>
                </a:path>
              </a:pathLst>
            </a:custGeom>
            <a:solidFill>
              <a:srgbClr val="34674D"/>
            </a:solidFill>
          </p:spPr>
        </p:sp>
        <p:sp>
          <p:nvSpPr>
            <p:cNvPr id="5" name="TextBox 5"/>
            <p:cNvSpPr txBox="1"/>
            <p:nvPr/>
          </p:nvSpPr>
          <p:spPr>
            <a:xfrm>
              <a:off x="0" y="-28575"/>
              <a:ext cx="4981683" cy="120090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6" name="Freeform 6"/>
          <p:cNvSpPr/>
          <p:nvPr/>
        </p:nvSpPr>
        <p:spPr>
          <a:xfrm flipH="1">
            <a:off x="-3151579" y="4440692"/>
            <a:ext cx="16200852" cy="3380498"/>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4">
              <a:extLst>
                <a:ext uri="{96DAC541-7B7A-43D3-8B79-37D633B846F1}">
                  <asvg:svgBlip xmlns="" xmlns:asvg="http://schemas.microsoft.com/office/drawing/2016/SVG/main" r:embed="rId5"/>
                </a:ext>
              </a:extLst>
            </a:blip>
            <a:stretch>
              <a:fillRect b="-40778"/>
            </a:stretch>
          </a:blipFill>
          <a:ln cap="sq">
            <a:noFill/>
            <a:prstDash val="solid"/>
            <a:miter/>
          </a:ln>
        </p:spPr>
      </p:sp>
      <p:sp>
        <p:nvSpPr>
          <p:cNvPr id="7" name="Freeform 7"/>
          <p:cNvSpPr/>
          <p:nvPr/>
        </p:nvSpPr>
        <p:spPr>
          <a:xfrm>
            <a:off x="7810546" y="4440692"/>
            <a:ext cx="10477454" cy="3841298"/>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4">
              <a:extLst>
                <a:ext uri="{96DAC541-7B7A-43D3-8B79-37D633B846F1}">
                  <asvg:svgBlip xmlns="" xmlns:asvg="http://schemas.microsoft.com/office/drawing/2016/SVG/main" r:embed="rId5"/>
                </a:ext>
              </a:extLst>
            </a:blip>
            <a:stretch>
              <a:fillRect r="-75411" b="-40544"/>
            </a:stretch>
          </a:blipFill>
          <a:ln cap="sq">
            <a:noFill/>
            <a:prstDash val="solid"/>
            <a:miter/>
          </a:ln>
        </p:spPr>
      </p:sp>
      <p:sp>
        <p:nvSpPr>
          <p:cNvPr id="8" name="Freeform 8"/>
          <p:cNvSpPr/>
          <p:nvPr/>
        </p:nvSpPr>
        <p:spPr>
          <a:xfrm>
            <a:off x="17259300" y="2910425"/>
            <a:ext cx="1991267" cy="2677744"/>
          </a:xfrm>
          <a:custGeom>
            <a:avLst/>
            <a:gdLst/>
            <a:ahLst/>
            <a:cxnLst/>
            <a:rect l="l" t="t" r="r" b="b"/>
            <a:pathLst>
              <a:path w="1991267" h="2677744">
                <a:moveTo>
                  <a:pt x="0" y="0"/>
                </a:moveTo>
                <a:lnTo>
                  <a:pt x="1991267" y="0"/>
                </a:lnTo>
                <a:lnTo>
                  <a:pt x="1991267" y="2677743"/>
                </a:lnTo>
                <a:lnTo>
                  <a:pt x="0" y="267774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5893649" y="9022863"/>
            <a:ext cx="1294413" cy="606756"/>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11348249" y="8125423"/>
            <a:ext cx="997549" cy="467601"/>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571201">
            <a:off x="2854609" y="719825"/>
            <a:ext cx="1845073" cy="1363047"/>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flipH="1">
            <a:off x="13945896" y="1047694"/>
            <a:ext cx="1581302" cy="654264"/>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3" name="Freeform 13"/>
          <p:cNvSpPr/>
          <p:nvPr/>
        </p:nvSpPr>
        <p:spPr>
          <a:xfrm flipH="1">
            <a:off x="9464537" y="9065138"/>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4" name="Freeform 14"/>
          <p:cNvSpPr/>
          <p:nvPr/>
        </p:nvSpPr>
        <p:spPr>
          <a:xfrm rot="10706020" flipH="1" flipV="1">
            <a:off x="16762147" y="6460746"/>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5" name="Freeform 15"/>
          <p:cNvSpPr/>
          <p:nvPr/>
        </p:nvSpPr>
        <p:spPr>
          <a:xfrm rot="-8436903" flipH="1" flipV="1">
            <a:off x="718737" y="6358306"/>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6" name="Freeform 16"/>
          <p:cNvSpPr/>
          <p:nvPr/>
        </p:nvSpPr>
        <p:spPr>
          <a:xfrm rot="1787426" flipH="1">
            <a:off x="2239563" y="8510329"/>
            <a:ext cx="1042328" cy="1631825"/>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7" name="Freeform 17"/>
          <p:cNvSpPr/>
          <p:nvPr/>
        </p:nvSpPr>
        <p:spPr>
          <a:xfrm rot="-1787999">
            <a:off x="15006034" y="8510329"/>
            <a:ext cx="1042328" cy="1631825"/>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8" name="Freeform 18"/>
          <p:cNvSpPr/>
          <p:nvPr/>
        </p:nvSpPr>
        <p:spPr>
          <a:xfrm rot="-1009316">
            <a:off x="690078" y="8241089"/>
            <a:ext cx="1257080" cy="1968032"/>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a:ln cap="sq">
            <a:noFill/>
            <a:prstDash val="solid"/>
            <a:miter/>
          </a:ln>
        </p:spPr>
      </p:sp>
      <p:sp>
        <p:nvSpPr>
          <p:cNvPr id="19" name="Freeform 19"/>
          <p:cNvSpPr/>
          <p:nvPr/>
        </p:nvSpPr>
        <p:spPr>
          <a:xfrm rot="1007999" flipH="1">
            <a:off x="16341133" y="8241089"/>
            <a:ext cx="1257080" cy="1968032"/>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20">
              <a:extLst>
                <a:ext uri="{96DAC541-7B7A-43D3-8B79-37D633B846F1}">
                  <asvg:svgBlip xmlns="" xmlns:asvg="http://schemas.microsoft.com/office/drawing/2016/SVG/main" r:embed="rId21"/>
                </a:ext>
              </a:extLst>
            </a:blip>
            <a:stretch>
              <a:fillRect/>
            </a:stretch>
          </a:blipFill>
          <a:ln cap="sq">
            <a:noFill/>
            <a:prstDash val="solid"/>
            <a:miter/>
          </a:ln>
        </p:spPr>
      </p:sp>
      <p:sp>
        <p:nvSpPr>
          <p:cNvPr id="20" name="Freeform 20"/>
          <p:cNvSpPr/>
          <p:nvPr/>
        </p:nvSpPr>
        <p:spPr>
          <a:xfrm>
            <a:off x="-862779" y="9492699"/>
            <a:ext cx="4326225" cy="935546"/>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1" name="Freeform 21"/>
          <p:cNvSpPr/>
          <p:nvPr/>
        </p:nvSpPr>
        <p:spPr>
          <a:xfrm flipH="1">
            <a:off x="14824554" y="9492699"/>
            <a:ext cx="4326225" cy="935546"/>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22">
              <a:extLst>
                <a:ext uri="{96DAC541-7B7A-43D3-8B79-37D633B846F1}">
                  <asvg:svgBlip xmlns="" xmlns:asvg="http://schemas.microsoft.com/office/drawing/2016/SVG/main" r:embed="rId23"/>
                </a:ext>
              </a:extLst>
            </a:blip>
            <a:stretch>
              <a:fillRect/>
            </a:stretch>
          </a:blipFill>
        </p:spPr>
      </p:sp>
      <p:grpSp>
        <p:nvGrpSpPr>
          <p:cNvPr id="24" name="Group 24"/>
          <p:cNvGrpSpPr/>
          <p:nvPr/>
        </p:nvGrpSpPr>
        <p:grpSpPr>
          <a:xfrm rot="-178869">
            <a:off x="2831002" y="3652211"/>
            <a:ext cx="4035487" cy="4914191"/>
            <a:chOff x="0" y="0"/>
            <a:chExt cx="1062844" cy="1294273"/>
          </a:xfrm>
        </p:grpSpPr>
        <p:sp>
          <p:nvSpPr>
            <p:cNvPr id="25" name="Freeform 25"/>
            <p:cNvSpPr/>
            <p:nvPr/>
          </p:nvSpPr>
          <p:spPr>
            <a:xfrm>
              <a:off x="0" y="0"/>
              <a:ext cx="1062844" cy="1294273"/>
            </a:xfrm>
            <a:custGeom>
              <a:avLst/>
              <a:gdLst/>
              <a:ahLst/>
              <a:cxnLst/>
              <a:rect l="l" t="t" r="r" b="b"/>
              <a:pathLst>
                <a:path w="1062844" h="1294273">
                  <a:moveTo>
                    <a:pt x="24940" y="0"/>
                  </a:moveTo>
                  <a:lnTo>
                    <a:pt x="1037904" y="0"/>
                  </a:lnTo>
                  <a:cubicBezTo>
                    <a:pt x="1044519" y="0"/>
                    <a:pt x="1050862" y="2628"/>
                    <a:pt x="1055539" y="7305"/>
                  </a:cubicBezTo>
                  <a:cubicBezTo>
                    <a:pt x="1060217" y="11982"/>
                    <a:pt x="1062844" y="18325"/>
                    <a:pt x="1062844" y="24940"/>
                  </a:cubicBezTo>
                  <a:lnTo>
                    <a:pt x="1062844" y="1269333"/>
                  </a:lnTo>
                  <a:cubicBezTo>
                    <a:pt x="1062844" y="1275947"/>
                    <a:pt x="1060217" y="1282291"/>
                    <a:pt x="1055539" y="1286968"/>
                  </a:cubicBezTo>
                  <a:cubicBezTo>
                    <a:pt x="1050862" y="1291645"/>
                    <a:pt x="1044519" y="1294273"/>
                    <a:pt x="1037904" y="1294273"/>
                  </a:cubicBezTo>
                  <a:lnTo>
                    <a:pt x="24940" y="1294273"/>
                  </a:lnTo>
                  <a:cubicBezTo>
                    <a:pt x="18325" y="1294273"/>
                    <a:pt x="11982" y="1291645"/>
                    <a:pt x="7305" y="1286968"/>
                  </a:cubicBezTo>
                  <a:cubicBezTo>
                    <a:pt x="2628" y="1282291"/>
                    <a:pt x="0" y="1275947"/>
                    <a:pt x="0" y="1269333"/>
                  </a:cubicBezTo>
                  <a:lnTo>
                    <a:pt x="0" y="24940"/>
                  </a:lnTo>
                  <a:cubicBezTo>
                    <a:pt x="0" y="18325"/>
                    <a:pt x="2628" y="11982"/>
                    <a:pt x="7305" y="7305"/>
                  </a:cubicBezTo>
                  <a:cubicBezTo>
                    <a:pt x="11982" y="2628"/>
                    <a:pt x="18325" y="0"/>
                    <a:pt x="24940" y="0"/>
                  </a:cubicBezTo>
                  <a:close/>
                </a:path>
              </a:pathLst>
            </a:custGeom>
            <a:solidFill>
              <a:srgbClr val="FFFFFF"/>
            </a:solidFill>
            <a:ln w="38100" cap="sq">
              <a:solidFill>
                <a:srgbClr val="7D4C2A"/>
              </a:solidFill>
              <a:prstDash val="solid"/>
              <a:miter/>
            </a:ln>
          </p:spPr>
        </p:sp>
        <p:sp>
          <p:nvSpPr>
            <p:cNvPr id="26" name="TextBox 26"/>
            <p:cNvSpPr txBox="1"/>
            <p:nvPr/>
          </p:nvSpPr>
          <p:spPr>
            <a:xfrm>
              <a:off x="0" y="-28575"/>
              <a:ext cx="1062844" cy="1322848"/>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30" name="Group 30"/>
          <p:cNvGrpSpPr/>
          <p:nvPr/>
        </p:nvGrpSpPr>
        <p:grpSpPr>
          <a:xfrm rot="165132">
            <a:off x="10288339" y="3661125"/>
            <a:ext cx="4035487" cy="4914191"/>
            <a:chOff x="0" y="0"/>
            <a:chExt cx="1062844" cy="1294273"/>
          </a:xfrm>
        </p:grpSpPr>
        <p:sp>
          <p:nvSpPr>
            <p:cNvPr id="31" name="Freeform 31"/>
            <p:cNvSpPr/>
            <p:nvPr/>
          </p:nvSpPr>
          <p:spPr>
            <a:xfrm>
              <a:off x="0" y="0"/>
              <a:ext cx="1062844" cy="1294273"/>
            </a:xfrm>
            <a:custGeom>
              <a:avLst/>
              <a:gdLst/>
              <a:ahLst/>
              <a:cxnLst/>
              <a:rect l="l" t="t" r="r" b="b"/>
              <a:pathLst>
                <a:path w="1062844" h="1294273">
                  <a:moveTo>
                    <a:pt x="24940" y="0"/>
                  </a:moveTo>
                  <a:lnTo>
                    <a:pt x="1037904" y="0"/>
                  </a:lnTo>
                  <a:cubicBezTo>
                    <a:pt x="1044519" y="0"/>
                    <a:pt x="1050862" y="2628"/>
                    <a:pt x="1055539" y="7305"/>
                  </a:cubicBezTo>
                  <a:cubicBezTo>
                    <a:pt x="1060217" y="11982"/>
                    <a:pt x="1062844" y="18325"/>
                    <a:pt x="1062844" y="24940"/>
                  </a:cubicBezTo>
                  <a:lnTo>
                    <a:pt x="1062844" y="1269333"/>
                  </a:lnTo>
                  <a:cubicBezTo>
                    <a:pt x="1062844" y="1275947"/>
                    <a:pt x="1060217" y="1282291"/>
                    <a:pt x="1055539" y="1286968"/>
                  </a:cubicBezTo>
                  <a:cubicBezTo>
                    <a:pt x="1050862" y="1291645"/>
                    <a:pt x="1044519" y="1294273"/>
                    <a:pt x="1037904" y="1294273"/>
                  </a:cubicBezTo>
                  <a:lnTo>
                    <a:pt x="24940" y="1294273"/>
                  </a:lnTo>
                  <a:cubicBezTo>
                    <a:pt x="18325" y="1294273"/>
                    <a:pt x="11982" y="1291645"/>
                    <a:pt x="7305" y="1286968"/>
                  </a:cubicBezTo>
                  <a:cubicBezTo>
                    <a:pt x="2628" y="1282291"/>
                    <a:pt x="0" y="1275947"/>
                    <a:pt x="0" y="1269333"/>
                  </a:cubicBezTo>
                  <a:lnTo>
                    <a:pt x="0" y="24940"/>
                  </a:lnTo>
                  <a:cubicBezTo>
                    <a:pt x="0" y="18325"/>
                    <a:pt x="2628" y="11982"/>
                    <a:pt x="7305" y="7305"/>
                  </a:cubicBezTo>
                  <a:cubicBezTo>
                    <a:pt x="11982" y="2628"/>
                    <a:pt x="18325" y="0"/>
                    <a:pt x="24940" y="0"/>
                  </a:cubicBezTo>
                  <a:close/>
                </a:path>
              </a:pathLst>
            </a:custGeom>
            <a:solidFill>
              <a:srgbClr val="FFFFFF"/>
            </a:solidFill>
            <a:ln w="38100" cap="sq">
              <a:solidFill>
                <a:srgbClr val="7D4C2A"/>
              </a:solidFill>
              <a:prstDash val="solid"/>
              <a:miter/>
            </a:ln>
          </p:spPr>
        </p:sp>
        <p:sp>
          <p:nvSpPr>
            <p:cNvPr id="32" name="TextBox 32"/>
            <p:cNvSpPr txBox="1"/>
            <p:nvPr/>
          </p:nvSpPr>
          <p:spPr>
            <a:xfrm>
              <a:off x="0" y="-28575"/>
              <a:ext cx="1062844" cy="1322848"/>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33" name="Freeform 33"/>
          <p:cNvSpPr/>
          <p:nvPr/>
        </p:nvSpPr>
        <p:spPr>
          <a:xfrm rot="165132" flipH="1">
            <a:off x="13915030" y="3388945"/>
            <a:ext cx="895558" cy="806002"/>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24">
              <a:extLst>
                <a:ext uri="{96DAC541-7B7A-43D3-8B79-37D633B846F1}">
                  <asvg:svgBlip xmlns="" xmlns:asvg="http://schemas.microsoft.com/office/drawing/2016/SVG/main" r:embed="rId26"/>
                </a:ext>
              </a:extLst>
            </a:blip>
            <a:stretch>
              <a:fillRect/>
            </a:stretch>
          </a:blipFill>
        </p:spPr>
      </p:sp>
      <p:sp>
        <p:nvSpPr>
          <p:cNvPr id="43" name="Rectangle 42"/>
          <p:cNvSpPr/>
          <p:nvPr/>
        </p:nvSpPr>
        <p:spPr>
          <a:xfrm>
            <a:off x="4010440" y="100999"/>
            <a:ext cx="10972800" cy="2876493"/>
          </a:xfrm>
          <a:prstGeom prst="rect">
            <a:avLst/>
          </a:prstGeom>
        </p:spPr>
        <p:txBody>
          <a:bodyPr wrap="square">
            <a:spAutoFit/>
          </a:bodyPr>
          <a:lstStyle/>
          <a:p>
            <a:pPr lvl="0" algn="ctr">
              <a:lnSpc>
                <a:spcPct val="130000"/>
              </a:lnSpc>
              <a:spcAft>
                <a:spcPts val="0"/>
              </a:spcAft>
              <a:buClr>
                <a:srgbClr val="231F20"/>
              </a:buClr>
              <a:buSzPts val="1000"/>
              <a:tabLst>
                <a:tab pos="103505" algn="l"/>
              </a:tabLst>
            </a:pPr>
            <a:r>
              <a:rPr lang="en-GB" sz="4800" b="1" i="1">
                <a:solidFill>
                  <a:srgbClr val="231F20"/>
                </a:solidFill>
                <a:latin typeface="Times New Roman" panose="02020603050405020304" pitchFamily="18" charset="0"/>
                <a:ea typeface="Arial" panose="020B0604020202020204" pitchFamily="34" charset="0"/>
                <a:cs typeface="Arial" panose="020B0604020202020204" pitchFamily="34" charset="0"/>
              </a:rPr>
              <a:t>Các hình ảnh sau khiến em nghĩ đến công việc của nghề nào? Nêu hiểu biết của em về công việc đó.</a:t>
            </a:r>
            <a:endParaRPr lang="en-GB" sz="4800" b="1" u="none" strike="noStrike" spc="0">
              <a:solidFill>
                <a:srgbClr val="231F2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026" name="Picture 2" descr="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21423292">
            <a:off x="2959192" y="3717093"/>
            <a:ext cx="3835058" cy="47720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027" name="Picture 3" descr="0"/>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174717">
            <a:off x="10324033" y="3681259"/>
            <a:ext cx="3958151" cy="4809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1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80">
                                          <p:stCondLst>
                                            <p:cond delay="0"/>
                                          </p:stCondLst>
                                        </p:cTn>
                                        <p:tgtEl>
                                          <p:spTgt spid="1026"/>
                                        </p:tgtEl>
                                      </p:cBhvr>
                                    </p:animEffect>
                                    <p:anim calcmode="lin" valueType="num">
                                      <p:cBhvr>
                                        <p:cTn id="13"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8" dur="26">
                                          <p:stCondLst>
                                            <p:cond delay="650"/>
                                          </p:stCondLst>
                                        </p:cTn>
                                        <p:tgtEl>
                                          <p:spTgt spid="1026"/>
                                        </p:tgtEl>
                                      </p:cBhvr>
                                      <p:to x="100000" y="60000"/>
                                    </p:animScale>
                                    <p:animScale>
                                      <p:cBhvr>
                                        <p:cTn id="19" dur="166" decel="50000">
                                          <p:stCondLst>
                                            <p:cond delay="676"/>
                                          </p:stCondLst>
                                        </p:cTn>
                                        <p:tgtEl>
                                          <p:spTgt spid="1026"/>
                                        </p:tgtEl>
                                      </p:cBhvr>
                                      <p:to x="100000" y="100000"/>
                                    </p:animScale>
                                    <p:animScale>
                                      <p:cBhvr>
                                        <p:cTn id="20" dur="26">
                                          <p:stCondLst>
                                            <p:cond delay="1312"/>
                                          </p:stCondLst>
                                        </p:cTn>
                                        <p:tgtEl>
                                          <p:spTgt spid="1026"/>
                                        </p:tgtEl>
                                      </p:cBhvr>
                                      <p:to x="100000" y="80000"/>
                                    </p:animScale>
                                    <p:animScale>
                                      <p:cBhvr>
                                        <p:cTn id="21" dur="166" decel="50000">
                                          <p:stCondLst>
                                            <p:cond delay="1338"/>
                                          </p:stCondLst>
                                        </p:cTn>
                                        <p:tgtEl>
                                          <p:spTgt spid="1026"/>
                                        </p:tgtEl>
                                      </p:cBhvr>
                                      <p:to x="100000" y="100000"/>
                                    </p:animScale>
                                    <p:animScale>
                                      <p:cBhvr>
                                        <p:cTn id="22" dur="26">
                                          <p:stCondLst>
                                            <p:cond delay="1642"/>
                                          </p:stCondLst>
                                        </p:cTn>
                                        <p:tgtEl>
                                          <p:spTgt spid="1026"/>
                                        </p:tgtEl>
                                      </p:cBhvr>
                                      <p:to x="100000" y="90000"/>
                                    </p:animScale>
                                    <p:animScale>
                                      <p:cBhvr>
                                        <p:cTn id="23" dur="166" decel="50000">
                                          <p:stCondLst>
                                            <p:cond delay="1668"/>
                                          </p:stCondLst>
                                        </p:cTn>
                                        <p:tgtEl>
                                          <p:spTgt spid="1026"/>
                                        </p:tgtEl>
                                      </p:cBhvr>
                                      <p:to x="100000" y="100000"/>
                                    </p:animScale>
                                    <p:animScale>
                                      <p:cBhvr>
                                        <p:cTn id="24" dur="26">
                                          <p:stCondLst>
                                            <p:cond delay="1808"/>
                                          </p:stCondLst>
                                        </p:cTn>
                                        <p:tgtEl>
                                          <p:spTgt spid="1026"/>
                                        </p:tgtEl>
                                      </p:cBhvr>
                                      <p:to x="100000" y="95000"/>
                                    </p:animScale>
                                    <p:animScale>
                                      <p:cBhvr>
                                        <p:cTn id="25" dur="166" decel="50000">
                                          <p:stCondLst>
                                            <p:cond delay="1834"/>
                                          </p:stCondLst>
                                        </p:cTn>
                                        <p:tgtEl>
                                          <p:spTgt spid="102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27"/>
                                        </p:tgtEl>
                                        <p:attrNameLst>
                                          <p:attrName>style.visibility</p:attrName>
                                        </p:attrNameLst>
                                      </p:cBhvr>
                                      <p:to>
                                        <p:strVal val="visible"/>
                                      </p:to>
                                    </p:set>
                                    <p:animEffect transition="in" filter="barn(inVertical)">
                                      <p:cBhvr>
                                        <p:cTn id="3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442627" y="1030422"/>
            <a:ext cx="3522490" cy="3954152"/>
          </a:xfrm>
          <a:custGeom>
            <a:avLst/>
            <a:gdLst/>
            <a:ahLst/>
            <a:cxnLst/>
            <a:rect l="l" t="t" r="r" b="b"/>
            <a:pathLst>
              <a:path w="3522490" h="3954152">
                <a:moveTo>
                  <a:pt x="3522491" y="0"/>
                </a:moveTo>
                <a:lnTo>
                  <a:pt x="0" y="0"/>
                </a:lnTo>
                <a:lnTo>
                  <a:pt x="0" y="3954152"/>
                </a:lnTo>
                <a:lnTo>
                  <a:pt x="3522491" y="3954152"/>
                </a:lnTo>
                <a:lnTo>
                  <a:pt x="3522491"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grpSp>
        <p:nvGrpSpPr>
          <p:cNvPr id="3" name="Group 3"/>
          <p:cNvGrpSpPr/>
          <p:nvPr/>
        </p:nvGrpSpPr>
        <p:grpSpPr>
          <a:xfrm>
            <a:off x="-313414" y="6738939"/>
            <a:ext cx="18914827" cy="4451206"/>
            <a:chOff x="0" y="0"/>
            <a:chExt cx="4981683" cy="1172334"/>
          </a:xfrm>
        </p:grpSpPr>
        <p:sp>
          <p:nvSpPr>
            <p:cNvPr id="4" name="Freeform 4"/>
            <p:cNvSpPr/>
            <p:nvPr/>
          </p:nvSpPr>
          <p:spPr>
            <a:xfrm>
              <a:off x="0" y="0"/>
              <a:ext cx="4981683" cy="1172334"/>
            </a:xfrm>
            <a:custGeom>
              <a:avLst/>
              <a:gdLst/>
              <a:ahLst/>
              <a:cxnLst/>
              <a:rect l="l" t="t" r="r" b="b"/>
              <a:pathLst>
                <a:path w="4981683" h="1172334">
                  <a:moveTo>
                    <a:pt x="0" y="0"/>
                  </a:moveTo>
                  <a:lnTo>
                    <a:pt x="4981683" y="0"/>
                  </a:lnTo>
                  <a:lnTo>
                    <a:pt x="4981683" y="1172334"/>
                  </a:lnTo>
                  <a:lnTo>
                    <a:pt x="0" y="1172334"/>
                  </a:lnTo>
                  <a:close/>
                </a:path>
              </a:pathLst>
            </a:custGeom>
            <a:solidFill>
              <a:srgbClr val="34674D"/>
            </a:solidFill>
          </p:spPr>
        </p:sp>
        <p:sp>
          <p:nvSpPr>
            <p:cNvPr id="5" name="TextBox 5"/>
            <p:cNvSpPr txBox="1"/>
            <p:nvPr/>
          </p:nvSpPr>
          <p:spPr>
            <a:xfrm>
              <a:off x="0" y="-28575"/>
              <a:ext cx="4981683" cy="120090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6" name="Freeform 6"/>
          <p:cNvSpPr/>
          <p:nvPr/>
        </p:nvSpPr>
        <p:spPr>
          <a:xfrm flipH="1">
            <a:off x="-3151579" y="4440692"/>
            <a:ext cx="16200852" cy="3380498"/>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4">
              <a:extLst>
                <a:ext uri="{96DAC541-7B7A-43D3-8B79-37D633B846F1}">
                  <asvg:svgBlip xmlns="" xmlns:asvg="http://schemas.microsoft.com/office/drawing/2016/SVG/main" r:embed="rId5"/>
                </a:ext>
              </a:extLst>
            </a:blip>
            <a:stretch>
              <a:fillRect b="-40778"/>
            </a:stretch>
          </a:blipFill>
          <a:ln cap="sq">
            <a:noFill/>
            <a:prstDash val="solid"/>
            <a:miter/>
          </a:ln>
        </p:spPr>
      </p:sp>
      <p:sp>
        <p:nvSpPr>
          <p:cNvPr id="7" name="Freeform 7"/>
          <p:cNvSpPr/>
          <p:nvPr/>
        </p:nvSpPr>
        <p:spPr>
          <a:xfrm>
            <a:off x="7810546" y="4440692"/>
            <a:ext cx="10477454" cy="3841298"/>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4">
              <a:extLst>
                <a:ext uri="{96DAC541-7B7A-43D3-8B79-37D633B846F1}">
                  <asvg:svgBlip xmlns="" xmlns:asvg="http://schemas.microsoft.com/office/drawing/2016/SVG/main" r:embed="rId5"/>
                </a:ext>
              </a:extLst>
            </a:blip>
            <a:stretch>
              <a:fillRect r="-75411" b="-40544"/>
            </a:stretch>
          </a:blipFill>
          <a:ln cap="sq">
            <a:noFill/>
            <a:prstDash val="solid"/>
            <a:miter/>
          </a:ln>
        </p:spPr>
      </p:sp>
      <p:sp>
        <p:nvSpPr>
          <p:cNvPr id="8" name="Freeform 8"/>
          <p:cNvSpPr/>
          <p:nvPr/>
        </p:nvSpPr>
        <p:spPr>
          <a:xfrm>
            <a:off x="17259300" y="2910425"/>
            <a:ext cx="1991267" cy="2677744"/>
          </a:xfrm>
          <a:custGeom>
            <a:avLst/>
            <a:gdLst/>
            <a:ahLst/>
            <a:cxnLst/>
            <a:rect l="l" t="t" r="r" b="b"/>
            <a:pathLst>
              <a:path w="1991267" h="2677744">
                <a:moveTo>
                  <a:pt x="0" y="0"/>
                </a:moveTo>
                <a:lnTo>
                  <a:pt x="1991267" y="0"/>
                </a:lnTo>
                <a:lnTo>
                  <a:pt x="1991267" y="2677743"/>
                </a:lnTo>
                <a:lnTo>
                  <a:pt x="0" y="267774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5893649" y="9022863"/>
            <a:ext cx="1294413" cy="606756"/>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11348249" y="8125423"/>
            <a:ext cx="997549" cy="467601"/>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571201">
            <a:off x="2854609" y="719825"/>
            <a:ext cx="1845073" cy="1363047"/>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flipH="1">
            <a:off x="13945896" y="1047694"/>
            <a:ext cx="1581302" cy="654264"/>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3" name="Freeform 13"/>
          <p:cNvSpPr/>
          <p:nvPr/>
        </p:nvSpPr>
        <p:spPr>
          <a:xfrm flipH="1">
            <a:off x="9464537" y="9065138"/>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4" name="Freeform 14"/>
          <p:cNvSpPr/>
          <p:nvPr/>
        </p:nvSpPr>
        <p:spPr>
          <a:xfrm rot="10706020" flipH="1" flipV="1">
            <a:off x="16762147" y="6460746"/>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5" name="Freeform 15"/>
          <p:cNvSpPr/>
          <p:nvPr/>
        </p:nvSpPr>
        <p:spPr>
          <a:xfrm rot="-8436903" flipH="1" flipV="1">
            <a:off x="718737" y="6358306"/>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6" name="Freeform 16"/>
          <p:cNvSpPr/>
          <p:nvPr/>
        </p:nvSpPr>
        <p:spPr>
          <a:xfrm rot="1787426" flipH="1">
            <a:off x="2239563" y="8510329"/>
            <a:ext cx="1042328" cy="1631825"/>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7" name="Freeform 17"/>
          <p:cNvSpPr/>
          <p:nvPr/>
        </p:nvSpPr>
        <p:spPr>
          <a:xfrm rot="-1787999">
            <a:off x="15006034" y="8510329"/>
            <a:ext cx="1042328" cy="1631825"/>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8" name="Freeform 18"/>
          <p:cNvSpPr/>
          <p:nvPr/>
        </p:nvSpPr>
        <p:spPr>
          <a:xfrm rot="-1009316">
            <a:off x="690078" y="8241089"/>
            <a:ext cx="1257080" cy="1968032"/>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a:ln cap="sq">
            <a:noFill/>
            <a:prstDash val="solid"/>
            <a:miter/>
          </a:ln>
        </p:spPr>
      </p:sp>
      <p:sp>
        <p:nvSpPr>
          <p:cNvPr id="19" name="Freeform 19"/>
          <p:cNvSpPr/>
          <p:nvPr/>
        </p:nvSpPr>
        <p:spPr>
          <a:xfrm rot="1007999" flipH="1">
            <a:off x="16341133" y="8241089"/>
            <a:ext cx="1257080" cy="1968032"/>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20">
              <a:extLst>
                <a:ext uri="{96DAC541-7B7A-43D3-8B79-37D633B846F1}">
                  <asvg:svgBlip xmlns="" xmlns:asvg="http://schemas.microsoft.com/office/drawing/2016/SVG/main" r:embed="rId21"/>
                </a:ext>
              </a:extLst>
            </a:blip>
            <a:stretch>
              <a:fillRect/>
            </a:stretch>
          </a:blipFill>
          <a:ln cap="sq">
            <a:noFill/>
            <a:prstDash val="solid"/>
            <a:miter/>
          </a:ln>
        </p:spPr>
      </p:sp>
      <p:sp>
        <p:nvSpPr>
          <p:cNvPr id="20" name="Freeform 20"/>
          <p:cNvSpPr/>
          <p:nvPr/>
        </p:nvSpPr>
        <p:spPr>
          <a:xfrm>
            <a:off x="-862779" y="9492699"/>
            <a:ext cx="4326225" cy="935546"/>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1" name="Freeform 21"/>
          <p:cNvSpPr/>
          <p:nvPr/>
        </p:nvSpPr>
        <p:spPr>
          <a:xfrm flipH="1">
            <a:off x="14824554" y="9492699"/>
            <a:ext cx="4326225" cy="935546"/>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2" name="TextBox 22"/>
          <p:cNvSpPr txBox="1"/>
          <p:nvPr/>
        </p:nvSpPr>
        <p:spPr>
          <a:xfrm>
            <a:off x="4088940" y="751499"/>
            <a:ext cx="8026860" cy="1846659"/>
          </a:xfrm>
          <a:prstGeom prst="rect">
            <a:avLst/>
          </a:prstGeom>
        </p:spPr>
        <p:txBody>
          <a:bodyPr wrap="square" lIns="0" tIns="0" rIns="0" bIns="0" rtlCol="0" anchor="t">
            <a:spAutoFit/>
          </a:bodyPr>
          <a:lstStyle/>
          <a:p>
            <a:pPr algn="ctr"/>
            <a:r>
              <a:rPr lang="fr-FR" sz="6000" b="1">
                <a:latin typeface="Times New Roman" panose="02020603050405020304" pitchFamily="18" charset="0"/>
                <a:cs typeface="Times New Roman" panose="02020603050405020304" pitchFamily="18" charset="0"/>
              </a:rPr>
              <a:t>Ý nghĩa của việc tạo ra áp lực thời gian điều tra</a:t>
            </a:r>
            <a:endParaRPr lang="en-GB" sz="6000" b="1">
              <a:solidFill>
                <a:prstClr val="black"/>
              </a:solidFill>
              <a:latin typeface="Times New Roman" panose="02020603050405020304" pitchFamily="18" charset="0"/>
              <a:cs typeface="Times New Roman" panose="02020603050405020304" pitchFamily="18" charset="0"/>
            </a:endParaRPr>
          </a:p>
        </p:txBody>
      </p:sp>
      <p:grpSp>
        <p:nvGrpSpPr>
          <p:cNvPr id="24" name="Group 24"/>
          <p:cNvGrpSpPr/>
          <p:nvPr/>
        </p:nvGrpSpPr>
        <p:grpSpPr>
          <a:xfrm rot="-178869">
            <a:off x="1477500" y="3179140"/>
            <a:ext cx="4963495" cy="4914191"/>
            <a:chOff x="0" y="0"/>
            <a:chExt cx="1062844" cy="1294273"/>
          </a:xfrm>
        </p:grpSpPr>
        <p:sp>
          <p:nvSpPr>
            <p:cNvPr id="25" name="Freeform 25"/>
            <p:cNvSpPr/>
            <p:nvPr/>
          </p:nvSpPr>
          <p:spPr>
            <a:xfrm>
              <a:off x="0" y="0"/>
              <a:ext cx="1062844" cy="1294273"/>
            </a:xfrm>
            <a:custGeom>
              <a:avLst/>
              <a:gdLst/>
              <a:ahLst/>
              <a:cxnLst/>
              <a:rect l="l" t="t" r="r" b="b"/>
              <a:pathLst>
                <a:path w="1062844" h="1294273">
                  <a:moveTo>
                    <a:pt x="24940" y="0"/>
                  </a:moveTo>
                  <a:lnTo>
                    <a:pt x="1037904" y="0"/>
                  </a:lnTo>
                  <a:cubicBezTo>
                    <a:pt x="1044519" y="0"/>
                    <a:pt x="1050862" y="2628"/>
                    <a:pt x="1055539" y="7305"/>
                  </a:cubicBezTo>
                  <a:cubicBezTo>
                    <a:pt x="1060217" y="11982"/>
                    <a:pt x="1062844" y="18325"/>
                    <a:pt x="1062844" y="24940"/>
                  </a:cubicBezTo>
                  <a:lnTo>
                    <a:pt x="1062844" y="1269333"/>
                  </a:lnTo>
                  <a:cubicBezTo>
                    <a:pt x="1062844" y="1275947"/>
                    <a:pt x="1060217" y="1282291"/>
                    <a:pt x="1055539" y="1286968"/>
                  </a:cubicBezTo>
                  <a:cubicBezTo>
                    <a:pt x="1050862" y="1291645"/>
                    <a:pt x="1044519" y="1294273"/>
                    <a:pt x="1037904" y="1294273"/>
                  </a:cubicBezTo>
                  <a:lnTo>
                    <a:pt x="24940" y="1294273"/>
                  </a:lnTo>
                  <a:cubicBezTo>
                    <a:pt x="18325" y="1294273"/>
                    <a:pt x="11982" y="1291645"/>
                    <a:pt x="7305" y="1286968"/>
                  </a:cubicBezTo>
                  <a:cubicBezTo>
                    <a:pt x="2628" y="1282291"/>
                    <a:pt x="0" y="1275947"/>
                    <a:pt x="0" y="1269333"/>
                  </a:cubicBezTo>
                  <a:lnTo>
                    <a:pt x="0" y="24940"/>
                  </a:lnTo>
                  <a:cubicBezTo>
                    <a:pt x="0" y="18325"/>
                    <a:pt x="2628" y="11982"/>
                    <a:pt x="7305" y="7305"/>
                  </a:cubicBezTo>
                  <a:cubicBezTo>
                    <a:pt x="11982" y="2628"/>
                    <a:pt x="18325" y="0"/>
                    <a:pt x="24940" y="0"/>
                  </a:cubicBezTo>
                  <a:close/>
                </a:path>
              </a:pathLst>
            </a:custGeom>
            <a:solidFill>
              <a:srgbClr val="FFFFFF"/>
            </a:solidFill>
            <a:ln w="38100" cap="sq">
              <a:solidFill>
                <a:srgbClr val="7D4C2A"/>
              </a:solidFill>
              <a:prstDash val="solid"/>
              <a:miter/>
            </a:ln>
          </p:spPr>
        </p:sp>
        <p:sp>
          <p:nvSpPr>
            <p:cNvPr id="26" name="TextBox 26"/>
            <p:cNvSpPr txBox="1"/>
            <p:nvPr/>
          </p:nvSpPr>
          <p:spPr>
            <a:xfrm>
              <a:off x="0" y="-28575"/>
              <a:ext cx="1062844" cy="1322848"/>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29" name="TextBox 29"/>
          <p:cNvSpPr txBox="1"/>
          <p:nvPr/>
        </p:nvSpPr>
        <p:spPr>
          <a:xfrm rot="-178869">
            <a:off x="1911559" y="3676385"/>
            <a:ext cx="4152871" cy="4062651"/>
          </a:xfrm>
          <a:prstGeom prst="rect">
            <a:avLst/>
          </a:prstGeom>
        </p:spPr>
        <p:txBody>
          <a:bodyPr wrap="square" lIns="0" tIns="0" rIns="0" bIns="0" rtlCol="0" anchor="t">
            <a:spAutoFit/>
          </a:bodyPr>
          <a:lstStyle/>
          <a:p>
            <a:pPr algn="just"/>
            <a:r>
              <a:rPr lang="fr-FR" sz="4400">
                <a:latin typeface="Times New Roman" panose="02020603050405020304" pitchFamily="18" charset="0"/>
                <a:cs typeface="Times New Roman" panose="02020603050405020304" pitchFamily="18" charset="0"/>
              </a:rPr>
              <a:t>Tạo độ căng, kịch tính cho câu chuyện và gây sự tò mò, căng thẳng, lôi cuốn người đọc; </a:t>
            </a:r>
            <a:endParaRPr lang="en-GB" sz="4400">
              <a:solidFill>
                <a:prstClr val="black"/>
              </a:solidFill>
              <a:latin typeface="Times New Roman" panose="02020603050405020304" pitchFamily="18" charset="0"/>
              <a:cs typeface="Times New Roman" panose="02020603050405020304" pitchFamily="18" charset="0"/>
            </a:endParaRPr>
          </a:p>
        </p:txBody>
      </p:sp>
      <p:grpSp>
        <p:nvGrpSpPr>
          <p:cNvPr id="30" name="Group 30"/>
          <p:cNvGrpSpPr/>
          <p:nvPr/>
        </p:nvGrpSpPr>
        <p:grpSpPr>
          <a:xfrm rot="165132">
            <a:off x="7132704" y="2867078"/>
            <a:ext cx="4035487" cy="4914191"/>
            <a:chOff x="0" y="0"/>
            <a:chExt cx="1062844" cy="1294273"/>
          </a:xfrm>
        </p:grpSpPr>
        <p:sp>
          <p:nvSpPr>
            <p:cNvPr id="31" name="Freeform 31"/>
            <p:cNvSpPr/>
            <p:nvPr/>
          </p:nvSpPr>
          <p:spPr>
            <a:xfrm>
              <a:off x="0" y="0"/>
              <a:ext cx="1062844" cy="1294273"/>
            </a:xfrm>
            <a:custGeom>
              <a:avLst/>
              <a:gdLst/>
              <a:ahLst/>
              <a:cxnLst/>
              <a:rect l="l" t="t" r="r" b="b"/>
              <a:pathLst>
                <a:path w="1062844" h="1294273">
                  <a:moveTo>
                    <a:pt x="24940" y="0"/>
                  </a:moveTo>
                  <a:lnTo>
                    <a:pt x="1037904" y="0"/>
                  </a:lnTo>
                  <a:cubicBezTo>
                    <a:pt x="1044519" y="0"/>
                    <a:pt x="1050862" y="2628"/>
                    <a:pt x="1055539" y="7305"/>
                  </a:cubicBezTo>
                  <a:cubicBezTo>
                    <a:pt x="1060217" y="11982"/>
                    <a:pt x="1062844" y="18325"/>
                    <a:pt x="1062844" y="24940"/>
                  </a:cubicBezTo>
                  <a:lnTo>
                    <a:pt x="1062844" y="1269333"/>
                  </a:lnTo>
                  <a:cubicBezTo>
                    <a:pt x="1062844" y="1275947"/>
                    <a:pt x="1060217" y="1282291"/>
                    <a:pt x="1055539" y="1286968"/>
                  </a:cubicBezTo>
                  <a:cubicBezTo>
                    <a:pt x="1050862" y="1291645"/>
                    <a:pt x="1044519" y="1294273"/>
                    <a:pt x="1037904" y="1294273"/>
                  </a:cubicBezTo>
                  <a:lnTo>
                    <a:pt x="24940" y="1294273"/>
                  </a:lnTo>
                  <a:cubicBezTo>
                    <a:pt x="18325" y="1294273"/>
                    <a:pt x="11982" y="1291645"/>
                    <a:pt x="7305" y="1286968"/>
                  </a:cubicBezTo>
                  <a:cubicBezTo>
                    <a:pt x="2628" y="1282291"/>
                    <a:pt x="0" y="1275947"/>
                    <a:pt x="0" y="1269333"/>
                  </a:cubicBezTo>
                  <a:lnTo>
                    <a:pt x="0" y="24940"/>
                  </a:lnTo>
                  <a:cubicBezTo>
                    <a:pt x="0" y="18325"/>
                    <a:pt x="2628" y="11982"/>
                    <a:pt x="7305" y="7305"/>
                  </a:cubicBezTo>
                  <a:cubicBezTo>
                    <a:pt x="11982" y="2628"/>
                    <a:pt x="18325" y="0"/>
                    <a:pt x="24940" y="0"/>
                  </a:cubicBezTo>
                  <a:close/>
                </a:path>
              </a:pathLst>
            </a:custGeom>
            <a:solidFill>
              <a:srgbClr val="FFFFFF"/>
            </a:solidFill>
            <a:ln w="38100" cap="sq">
              <a:solidFill>
                <a:srgbClr val="7D4C2A"/>
              </a:solidFill>
              <a:prstDash val="solid"/>
              <a:miter/>
            </a:ln>
          </p:spPr>
        </p:sp>
        <p:sp>
          <p:nvSpPr>
            <p:cNvPr id="32" name="TextBox 32"/>
            <p:cNvSpPr txBox="1"/>
            <p:nvPr/>
          </p:nvSpPr>
          <p:spPr>
            <a:xfrm>
              <a:off x="0" y="-28575"/>
              <a:ext cx="1062844" cy="1322848"/>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33" name="Freeform 33"/>
          <p:cNvSpPr/>
          <p:nvPr/>
        </p:nvSpPr>
        <p:spPr>
          <a:xfrm rot="165132" flipH="1">
            <a:off x="10743801" y="2858893"/>
            <a:ext cx="895558" cy="806002"/>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24">
              <a:extLst>
                <a:ext uri="{96DAC541-7B7A-43D3-8B79-37D633B846F1}">
                  <asvg:svgBlip xmlns="" xmlns:asvg="http://schemas.microsoft.com/office/drawing/2016/SVG/main" r:embed="rId26"/>
                </a:ext>
              </a:extLst>
            </a:blip>
            <a:stretch>
              <a:fillRect/>
            </a:stretch>
          </a:blipFill>
        </p:spPr>
      </p:sp>
      <p:sp>
        <p:nvSpPr>
          <p:cNvPr id="36" name="TextBox 36"/>
          <p:cNvSpPr txBox="1"/>
          <p:nvPr/>
        </p:nvSpPr>
        <p:spPr>
          <a:xfrm rot="165132">
            <a:off x="7420483" y="3559058"/>
            <a:ext cx="3515687" cy="2708434"/>
          </a:xfrm>
          <a:prstGeom prst="rect">
            <a:avLst/>
          </a:prstGeom>
        </p:spPr>
        <p:txBody>
          <a:bodyPr wrap="square" lIns="0" tIns="0" rIns="0" bIns="0" rtlCol="0" anchor="t">
            <a:spAutoFit/>
          </a:bodyPr>
          <a:lstStyle/>
          <a:p>
            <a:pPr algn="just"/>
            <a:r>
              <a:rPr lang="fr-FR" sz="4400">
                <a:latin typeface="Times New Roman" panose="02020603050405020304" pitchFamily="18" charset="0"/>
                <a:cs typeface="Times New Roman" panose="02020603050405020304" pitchFamily="18" charset="0"/>
              </a:rPr>
              <a:t>Càng tô đậm sự tự tin và tài năng của thám tử Sơ-lốc Hôm.</a:t>
            </a:r>
            <a:endParaRPr lang="en-GB" sz="4400">
              <a:solidFill>
                <a:prstClr val="black"/>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flipH="1">
            <a:off x="11974521" y="1699932"/>
            <a:ext cx="5353610" cy="6345963"/>
          </a:xfrm>
          <a:prstGeom prst="rect">
            <a:avLst/>
          </a:prstGeom>
        </p:spPr>
      </p:pic>
    </p:spTree>
    <p:extLst>
      <p:ext uri="{BB962C8B-B14F-4D97-AF65-F5344CB8AC3E}">
        <p14:creationId xmlns:p14="http://schemas.microsoft.com/office/powerpoint/2010/main" val="148569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par>
                                <p:cTn id="15" presetID="16" presetClass="entr" presetSubtype="21"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9" grpId="0"/>
      <p:bldP spid="3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239652" y="4904632"/>
            <a:ext cx="2839595" cy="4391126"/>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grpSp>
        <p:nvGrpSpPr>
          <p:cNvPr id="3" name="Group 3"/>
          <p:cNvGrpSpPr/>
          <p:nvPr/>
        </p:nvGrpSpPr>
        <p:grpSpPr>
          <a:xfrm rot="-73916">
            <a:off x="2718287" y="5347518"/>
            <a:ext cx="9041562" cy="3558553"/>
            <a:chOff x="0" y="0"/>
            <a:chExt cx="2582036" cy="594154"/>
          </a:xfrm>
        </p:grpSpPr>
        <p:sp>
          <p:nvSpPr>
            <p:cNvPr id="4" name="Freeform 4"/>
            <p:cNvSpPr/>
            <p:nvPr/>
          </p:nvSpPr>
          <p:spPr>
            <a:xfrm>
              <a:off x="0" y="0"/>
              <a:ext cx="2582036" cy="594154"/>
            </a:xfrm>
            <a:custGeom>
              <a:avLst/>
              <a:gdLst/>
              <a:ahLst/>
              <a:cxnLst/>
              <a:rect l="l" t="t" r="r" b="b"/>
              <a:pathLst>
                <a:path w="2582036" h="594154">
                  <a:moveTo>
                    <a:pt x="10266" y="0"/>
                  </a:moveTo>
                  <a:lnTo>
                    <a:pt x="2571770" y="0"/>
                  </a:lnTo>
                  <a:cubicBezTo>
                    <a:pt x="2574492" y="0"/>
                    <a:pt x="2577104" y="1082"/>
                    <a:pt x="2579029" y="3007"/>
                  </a:cubicBezTo>
                  <a:cubicBezTo>
                    <a:pt x="2580954" y="4932"/>
                    <a:pt x="2582036" y="7543"/>
                    <a:pt x="2582036" y="10266"/>
                  </a:cubicBezTo>
                  <a:lnTo>
                    <a:pt x="2582036" y="583888"/>
                  </a:lnTo>
                  <a:cubicBezTo>
                    <a:pt x="2582036" y="589557"/>
                    <a:pt x="2577440" y="594154"/>
                    <a:pt x="2571770" y="594154"/>
                  </a:cubicBezTo>
                  <a:lnTo>
                    <a:pt x="10266" y="594154"/>
                  </a:lnTo>
                  <a:cubicBezTo>
                    <a:pt x="4596" y="594154"/>
                    <a:pt x="0" y="589557"/>
                    <a:pt x="0" y="583888"/>
                  </a:cubicBezTo>
                  <a:lnTo>
                    <a:pt x="0" y="10266"/>
                  </a:lnTo>
                  <a:cubicBezTo>
                    <a:pt x="0" y="4596"/>
                    <a:pt x="4596" y="0"/>
                    <a:pt x="10266" y="0"/>
                  </a:cubicBezTo>
                  <a:close/>
                </a:path>
              </a:pathLst>
            </a:custGeom>
            <a:solidFill>
              <a:srgbClr val="FEFEFE"/>
            </a:solidFill>
            <a:ln w="28575" cap="sq">
              <a:solidFill>
                <a:srgbClr val="7D4C2A"/>
              </a:solidFill>
              <a:prstDash val="solid"/>
              <a:miter/>
            </a:ln>
          </p:spPr>
        </p:sp>
        <p:sp>
          <p:nvSpPr>
            <p:cNvPr id="5" name="TextBox 5"/>
            <p:cNvSpPr txBox="1"/>
            <p:nvPr/>
          </p:nvSpPr>
          <p:spPr>
            <a:xfrm>
              <a:off x="0" y="-28575"/>
              <a:ext cx="2582036" cy="62272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6" name="Freeform 6"/>
          <p:cNvSpPr/>
          <p:nvPr/>
        </p:nvSpPr>
        <p:spPr>
          <a:xfrm rot="218819">
            <a:off x="17147063" y="9942380"/>
            <a:ext cx="833954" cy="390916"/>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6066300" y="1028700"/>
            <a:ext cx="1361712" cy="1370276"/>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4701819" y="1516409"/>
            <a:ext cx="2728962" cy="1129108"/>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9" name="Freeform 9"/>
          <p:cNvSpPr/>
          <p:nvPr/>
        </p:nvSpPr>
        <p:spPr>
          <a:xfrm flipH="1">
            <a:off x="-634870" y="2398976"/>
            <a:ext cx="2294319" cy="949275"/>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grpSp>
        <p:nvGrpSpPr>
          <p:cNvPr id="10" name="Group 10"/>
          <p:cNvGrpSpPr/>
          <p:nvPr/>
        </p:nvGrpSpPr>
        <p:grpSpPr>
          <a:xfrm rot="29307">
            <a:off x="1393789" y="1883782"/>
            <a:ext cx="9198267" cy="3219804"/>
            <a:chOff x="0" y="0"/>
            <a:chExt cx="2582036" cy="594154"/>
          </a:xfrm>
        </p:grpSpPr>
        <p:sp>
          <p:nvSpPr>
            <p:cNvPr id="11" name="Freeform 11"/>
            <p:cNvSpPr/>
            <p:nvPr/>
          </p:nvSpPr>
          <p:spPr>
            <a:xfrm>
              <a:off x="0" y="0"/>
              <a:ext cx="2582036" cy="594154"/>
            </a:xfrm>
            <a:custGeom>
              <a:avLst/>
              <a:gdLst/>
              <a:ahLst/>
              <a:cxnLst/>
              <a:rect l="l" t="t" r="r" b="b"/>
              <a:pathLst>
                <a:path w="2582036" h="594154">
                  <a:moveTo>
                    <a:pt x="10266" y="0"/>
                  </a:moveTo>
                  <a:lnTo>
                    <a:pt x="2571770" y="0"/>
                  </a:lnTo>
                  <a:cubicBezTo>
                    <a:pt x="2574492" y="0"/>
                    <a:pt x="2577104" y="1082"/>
                    <a:pt x="2579029" y="3007"/>
                  </a:cubicBezTo>
                  <a:cubicBezTo>
                    <a:pt x="2580954" y="4932"/>
                    <a:pt x="2582036" y="7543"/>
                    <a:pt x="2582036" y="10266"/>
                  </a:cubicBezTo>
                  <a:lnTo>
                    <a:pt x="2582036" y="583888"/>
                  </a:lnTo>
                  <a:cubicBezTo>
                    <a:pt x="2582036" y="589557"/>
                    <a:pt x="2577440" y="594154"/>
                    <a:pt x="2571770" y="594154"/>
                  </a:cubicBezTo>
                  <a:lnTo>
                    <a:pt x="10266" y="594154"/>
                  </a:lnTo>
                  <a:cubicBezTo>
                    <a:pt x="4596" y="594154"/>
                    <a:pt x="0" y="589557"/>
                    <a:pt x="0" y="583888"/>
                  </a:cubicBezTo>
                  <a:lnTo>
                    <a:pt x="0" y="10266"/>
                  </a:lnTo>
                  <a:cubicBezTo>
                    <a:pt x="0" y="4596"/>
                    <a:pt x="4596" y="0"/>
                    <a:pt x="10266" y="0"/>
                  </a:cubicBezTo>
                  <a:close/>
                </a:path>
              </a:pathLst>
            </a:custGeom>
            <a:solidFill>
              <a:srgbClr val="FEFEFE"/>
            </a:solidFill>
            <a:ln w="28575" cap="sq">
              <a:solidFill>
                <a:srgbClr val="7D4C2A"/>
              </a:solidFill>
              <a:prstDash val="solid"/>
              <a:miter/>
            </a:ln>
          </p:spPr>
        </p:sp>
        <p:sp>
          <p:nvSpPr>
            <p:cNvPr id="12" name="TextBox 12"/>
            <p:cNvSpPr txBox="1"/>
            <p:nvPr/>
          </p:nvSpPr>
          <p:spPr>
            <a:xfrm>
              <a:off x="0" y="-28575"/>
              <a:ext cx="2582036" cy="62272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3" name="Freeform 13"/>
          <p:cNvSpPr/>
          <p:nvPr/>
        </p:nvSpPr>
        <p:spPr>
          <a:xfrm rot="-2970721" flipH="1">
            <a:off x="12550592" y="3396871"/>
            <a:ext cx="943296" cy="848574"/>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4" name="TextBox 14"/>
          <p:cNvSpPr txBox="1"/>
          <p:nvPr/>
        </p:nvSpPr>
        <p:spPr>
          <a:xfrm rot="-73916">
            <a:off x="3134676" y="5474451"/>
            <a:ext cx="8238427" cy="3385542"/>
          </a:xfrm>
          <a:prstGeom prst="rect">
            <a:avLst/>
          </a:prstGeom>
        </p:spPr>
        <p:txBody>
          <a:bodyPr lIns="0" tIns="0" rIns="0" bIns="0" rtlCol="0" anchor="t">
            <a:spAutoFit/>
          </a:bodyPr>
          <a:lstStyle/>
          <a:p>
            <a:pPr algn="just"/>
            <a:r>
              <a:rPr lang="fr-FR" sz="4400" smtClean="0">
                <a:latin typeface="Times New Roman" panose="02020603050405020304" pitchFamily="18" charset="0"/>
                <a:cs typeface="Times New Roman" panose="02020603050405020304" pitchFamily="18" charset="0"/>
              </a:rPr>
              <a:t>Tác </a:t>
            </a:r>
            <a:r>
              <a:rPr lang="fr-FR" sz="4400">
                <a:latin typeface="Times New Roman" panose="02020603050405020304" pitchFamily="18" charset="0"/>
                <a:cs typeface="Times New Roman" panose="02020603050405020304" pitchFamily="18" charset="0"/>
              </a:rPr>
              <a:t>dụng: Ngôi kể thứ nhất là một người trong cuộc, chứng kiến toàn bộ quá trình giải mã vụ án và kể lại </a:t>
            </a:r>
            <a:r>
              <a:rPr lang="en-US" sz="4400">
                <a:latin typeface="Times New Roman" panose="02020603050405020304" pitchFamily="18" charset="0"/>
                <a:cs typeface="Times New Roman" panose="02020603050405020304" pitchFamily="18" charset="0"/>
                <a:sym typeface="Wingdings" panose="05000000000000000000" pitchFamily="2" charset="2"/>
              </a:rPr>
              <a:t></a:t>
            </a:r>
            <a:r>
              <a:rPr lang="fr-FR" sz="4400">
                <a:latin typeface="Times New Roman" panose="02020603050405020304" pitchFamily="18" charset="0"/>
                <a:cs typeface="Times New Roman" panose="02020603050405020304" pitchFamily="18" charset="0"/>
              </a:rPr>
              <a:t> giúp câu chuyện trở nên chân thực, đáng tin cậy hơn.</a:t>
            </a:r>
            <a:endParaRPr lang="en-US" sz="40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15" name="TextBox 15"/>
          <p:cNvSpPr txBox="1"/>
          <p:nvPr/>
        </p:nvSpPr>
        <p:spPr>
          <a:xfrm rot="29307">
            <a:off x="1672906" y="2131736"/>
            <a:ext cx="8612764" cy="2708434"/>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K</a:t>
            </a:r>
            <a:r>
              <a:rPr lang="fr-FR" sz="4400" smtClean="0">
                <a:latin typeface="Times New Roman" panose="02020603050405020304" pitchFamily="18" charset="0"/>
                <a:cs typeface="Times New Roman" panose="02020603050405020304" pitchFamily="18" charset="0"/>
              </a:rPr>
              <a:t>ể </a:t>
            </a:r>
            <a:r>
              <a:rPr lang="fr-FR" sz="4400">
                <a:latin typeface="Times New Roman" panose="02020603050405020304" pitchFamily="18" charset="0"/>
                <a:cs typeface="Times New Roman" panose="02020603050405020304" pitchFamily="18" charset="0"/>
              </a:rPr>
              <a:t>theo ngôi thứ nhất qua lời của nhân vật Oát-xơn - người bạn thân thiết, đổng thời là cộng sự đắc lực của Sơ-lốc Hôm</a:t>
            </a:r>
            <a:endParaRPr lang="en-US" sz="40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16" name="Freeform 16"/>
          <p:cNvSpPr/>
          <p:nvPr/>
        </p:nvSpPr>
        <p:spPr>
          <a:xfrm rot="-84510">
            <a:off x="5246640" y="8569526"/>
            <a:ext cx="14178645" cy="295854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4">
              <a:extLst>
                <a:ext uri="{96DAC541-7B7A-43D3-8B79-37D633B846F1}">
                  <asvg:svgBlip xmlns="" xmlns:asvg="http://schemas.microsoft.com/office/drawing/2016/SVG/main" r:embed="rId15"/>
                </a:ext>
              </a:extLst>
            </a:blip>
            <a:stretch>
              <a:fillRect b="-40778"/>
            </a:stretch>
          </a:blipFill>
          <a:ln cap="sq">
            <a:noFill/>
            <a:prstDash val="solid"/>
            <a:miter/>
          </a:ln>
        </p:spPr>
      </p:sp>
      <p:sp>
        <p:nvSpPr>
          <p:cNvPr id="17" name="Freeform 17"/>
          <p:cNvSpPr/>
          <p:nvPr/>
        </p:nvSpPr>
        <p:spPr>
          <a:xfrm rot="249455">
            <a:off x="-1931273" y="8729824"/>
            <a:ext cx="14178645" cy="295854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4">
              <a:extLst>
                <a:ext uri="{96DAC541-7B7A-43D3-8B79-37D633B846F1}">
                  <asvg:svgBlip xmlns="" xmlns:asvg="http://schemas.microsoft.com/office/drawing/2016/SVG/main" r:embed="rId15"/>
                </a:ext>
              </a:extLst>
            </a:blip>
            <a:stretch>
              <a:fillRect b="-40778"/>
            </a:stretch>
          </a:blipFill>
          <a:ln cap="sq">
            <a:noFill/>
            <a:prstDash val="solid"/>
            <a:miter/>
          </a:ln>
        </p:spPr>
      </p:sp>
      <p:sp>
        <p:nvSpPr>
          <p:cNvPr id="18" name="Freeform 18"/>
          <p:cNvSpPr/>
          <p:nvPr/>
        </p:nvSpPr>
        <p:spPr>
          <a:xfrm>
            <a:off x="-5870881" y="8415318"/>
            <a:ext cx="7895645" cy="2168013"/>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Freeform 19"/>
          <p:cNvSpPr/>
          <p:nvPr/>
        </p:nvSpPr>
        <p:spPr>
          <a:xfrm rot="250174">
            <a:off x="6550529" y="8930997"/>
            <a:ext cx="723038" cy="338924"/>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0" name="Freeform 20"/>
          <p:cNvSpPr/>
          <p:nvPr/>
        </p:nvSpPr>
        <p:spPr>
          <a:xfrm flipH="1">
            <a:off x="11757571" y="5472455"/>
            <a:ext cx="7096164" cy="7646606"/>
          </a:xfrm>
          <a:custGeom>
            <a:avLst/>
            <a:gdLst/>
            <a:ahLst/>
            <a:cxnLst/>
            <a:rect l="l" t="t" r="r" b="b"/>
            <a:pathLst>
              <a:path w="7096164" h="7646606">
                <a:moveTo>
                  <a:pt x="7096164" y="0"/>
                </a:moveTo>
                <a:lnTo>
                  <a:pt x="0" y="0"/>
                </a:lnTo>
                <a:lnTo>
                  <a:pt x="0" y="7646607"/>
                </a:lnTo>
                <a:lnTo>
                  <a:pt x="7096164" y="7646607"/>
                </a:lnTo>
                <a:lnTo>
                  <a:pt x="7096164" y="0"/>
                </a:lnTo>
                <a:close/>
              </a:path>
            </a:pathLst>
          </a:custGeom>
          <a:blipFill>
            <a:blip r:embed="rId18">
              <a:extLst>
                <a:ext uri="{96DAC541-7B7A-43D3-8B79-37D633B846F1}">
                  <asvg:svgBlip xmlns="" xmlns:asvg="http://schemas.microsoft.com/office/drawing/2016/SVG/main" r:embed="rId19"/>
                </a:ext>
              </a:extLst>
            </a:blip>
            <a:stretch>
              <a:fillRect r="-14078"/>
            </a:stretch>
          </a:blipFill>
        </p:spPr>
      </p:sp>
      <p:sp>
        <p:nvSpPr>
          <p:cNvPr id="21" name="Freeform 21"/>
          <p:cNvSpPr/>
          <p:nvPr/>
        </p:nvSpPr>
        <p:spPr>
          <a:xfrm rot="250174">
            <a:off x="11452277" y="9698955"/>
            <a:ext cx="610589" cy="286214"/>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2" name="Freeform 22"/>
          <p:cNvSpPr/>
          <p:nvPr/>
        </p:nvSpPr>
        <p:spPr>
          <a:xfrm rot="97780" flipH="1">
            <a:off x="11212524" y="8408539"/>
            <a:ext cx="922502" cy="1445173"/>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3" name="Freeform 23"/>
          <p:cNvSpPr/>
          <p:nvPr/>
        </p:nvSpPr>
        <p:spPr>
          <a:xfrm rot="250174">
            <a:off x="12716945" y="6160202"/>
            <a:ext cx="610589" cy="286214"/>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5" name="TextBox 25"/>
          <p:cNvSpPr txBox="1"/>
          <p:nvPr/>
        </p:nvSpPr>
        <p:spPr>
          <a:xfrm>
            <a:off x="2551076" y="473119"/>
            <a:ext cx="4733856" cy="1015663"/>
          </a:xfrm>
          <a:prstGeom prst="rect">
            <a:avLst/>
          </a:prstGeom>
        </p:spPr>
        <p:txBody>
          <a:bodyPr wrap="square" lIns="0" tIns="0" rIns="0" bIns="0" rtlCol="0" anchor="t">
            <a:spAutoFit/>
          </a:bodyPr>
          <a:lstStyle/>
          <a:p>
            <a:r>
              <a:rPr lang="fr-FR" sz="6600" b="1">
                <a:latin typeface="Times New Roman" panose="02020603050405020304" pitchFamily="18" charset="0"/>
                <a:cs typeface="Times New Roman" panose="02020603050405020304" pitchFamily="18" charset="0"/>
              </a:rPr>
              <a:t>1.4. Ngôi kể</a:t>
            </a:r>
            <a:endParaRPr lang="en-GB" sz="6600">
              <a:latin typeface="Times New Roman" panose="02020603050405020304" pitchFamily="18" charset="0"/>
              <a:cs typeface="Times New Roman" panose="02020603050405020304" pitchFamily="18" charset="0"/>
            </a:endParaRPr>
          </a:p>
        </p:txBody>
      </p:sp>
      <p:sp>
        <p:nvSpPr>
          <p:cNvPr id="26" name="Freeform 6"/>
          <p:cNvSpPr/>
          <p:nvPr/>
        </p:nvSpPr>
        <p:spPr>
          <a:xfrm>
            <a:off x="13231267" y="837686"/>
            <a:ext cx="4583579" cy="6280771"/>
          </a:xfrm>
          <a:custGeom>
            <a:avLst/>
            <a:gdLst/>
            <a:ahLst/>
            <a:cxnLst/>
            <a:rect l="l" t="t" r="r" b="b"/>
            <a:pathLst>
              <a:path w="5372100" h="8093559">
                <a:moveTo>
                  <a:pt x="0" y="0"/>
                </a:moveTo>
                <a:lnTo>
                  <a:pt x="5372100" y="0"/>
                </a:lnTo>
                <a:lnTo>
                  <a:pt x="5372100" y="8093560"/>
                </a:lnTo>
                <a:lnTo>
                  <a:pt x="0" y="8093560"/>
                </a:lnTo>
                <a:lnTo>
                  <a:pt x="0" y="0"/>
                </a:lnTo>
                <a:close/>
              </a:path>
            </a:pathLst>
          </a:custGeom>
          <a:blipFill>
            <a:blip r:embed="rId22">
              <a:extLst>
                <a:ext uri="{96DAC541-7B7A-43D3-8B79-37D633B846F1}">
                  <asvg:svgBlip xmlns:asvg="http://schemas.microsoft.com/office/drawing/2016/SVG/main" xmlns="" r:embed="rId25"/>
                </a:ext>
              </a:extLst>
            </a:blip>
            <a:stretch>
              <a:fillRect/>
            </a:stretch>
          </a:blipFill>
        </p:spPr>
      </p:sp>
    </p:spTree>
    <p:extLst>
      <p:ext uri="{BB962C8B-B14F-4D97-AF65-F5344CB8AC3E}">
        <p14:creationId xmlns:p14="http://schemas.microsoft.com/office/powerpoint/2010/main" val="220431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156507" y="7966357"/>
            <a:ext cx="32253737" cy="3925194"/>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sp>
        <p:sp>
          <p:nvSpPr>
            <p:cNvPr id="4" name="TextBox 4"/>
            <p:cNvSpPr txBox="1"/>
            <p:nvPr/>
          </p:nvSpPr>
          <p:spPr>
            <a:xfrm>
              <a:off x="0" y="-28575"/>
              <a:ext cx="8494811" cy="1062371"/>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5" name="Group 5"/>
          <p:cNvGrpSpPr/>
          <p:nvPr/>
        </p:nvGrpSpPr>
        <p:grpSpPr>
          <a:xfrm>
            <a:off x="2388600" y="2389457"/>
            <a:ext cx="13488604" cy="6432429"/>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sp>
        <p:sp>
          <p:nvSpPr>
            <p:cNvPr id="7" name="TextBox 7"/>
            <p:cNvSpPr txBox="1"/>
            <p:nvPr/>
          </p:nvSpPr>
          <p:spPr>
            <a:xfrm>
              <a:off x="0" y="-38100"/>
              <a:ext cx="3306146" cy="161473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H="1">
            <a:off x="-414944" y="3390496"/>
            <a:ext cx="3333782" cy="3742318"/>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9" name="Freeform 9"/>
          <p:cNvSpPr/>
          <p:nvPr/>
        </p:nvSpPr>
        <p:spPr>
          <a:xfrm>
            <a:off x="-835218" y="6250866"/>
            <a:ext cx="3895861" cy="1027533"/>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rot="119034" flipH="1">
            <a:off x="-4010345" y="6749260"/>
            <a:ext cx="15507497" cy="3235822"/>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 xmlns:asvg="http://schemas.microsoft.com/office/drawing/2016/SVG/main" r:embed="rId7"/>
                </a:ext>
              </a:extLst>
            </a:blip>
            <a:stretch>
              <a:fillRect b="-40778"/>
            </a:stretch>
          </a:blipFill>
          <a:ln cap="sq">
            <a:noFill/>
            <a:prstDash val="solid"/>
            <a:miter/>
          </a:ln>
        </p:spPr>
      </p:sp>
      <p:sp>
        <p:nvSpPr>
          <p:cNvPr id="11" name="Freeform 11"/>
          <p:cNvSpPr/>
          <p:nvPr/>
        </p:nvSpPr>
        <p:spPr>
          <a:xfrm>
            <a:off x="16352433" y="3616842"/>
            <a:ext cx="2437717" cy="3769665"/>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a:off x="8251973" y="6907894"/>
            <a:ext cx="14078301" cy="2937603"/>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 xmlns:asvg="http://schemas.microsoft.com/office/drawing/2016/SVG/main" r:embed="rId7"/>
                </a:ext>
              </a:extLst>
            </a:blip>
            <a:stretch>
              <a:fillRect b="-40778"/>
            </a:stretch>
          </a:blipFill>
          <a:ln cap="sq">
            <a:noFill/>
            <a:prstDash val="solid"/>
            <a:miter/>
          </a:ln>
        </p:spPr>
      </p:sp>
      <p:sp>
        <p:nvSpPr>
          <p:cNvPr id="13" name="Freeform 13"/>
          <p:cNvSpPr/>
          <p:nvPr/>
        </p:nvSpPr>
        <p:spPr>
          <a:xfrm rot="-322812">
            <a:off x="6202647" y="948447"/>
            <a:ext cx="1277744" cy="491585"/>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 xmlns:asvg="http://schemas.microsoft.com/office/drawing/2016/SVG/main" r:embed="rId11"/>
                </a:ext>
              </a:extLst>
            </a:blip>
            <a:stretch>
              <a:fillRect t="-38654"/>
            </a:stretch>
          </a:blipFill>
        </p:spPr>
      </p:sp>
      <p:sp>
        <p:nvSpPr>
          <p:cNvPr id="14" name="Freeform 14"/>
          <p:cNvSpPr/>
          <p:nvPr/>
        </p:nvSpPr>
        <p:spPr>
          <a:xfrm rot="-259417" flipH="1">
            <a:off x="1065246" y="6641457"/>
            <a:ext cx="2503599" cy="1064030"/>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15"/>
          <p:cNvSpPr/>
          <p:nvPr/>
        </p:nvSpPr>
        <p:spPr>
          <a:xfrm>
            <a:off x="16429165" y="6676006"/>
            <a:ext cx="1935567" cy="957226"/>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6" name="Freeform 16"/>
          <p:cNvSpPr/>
          <p:nvPr/>
        </p:nvSpPr>
        <p:spPr>
          <a:xfrm rot="132446" flipH="1">
            <a:off x="12441519" y="-525157"/>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7" name="Freeform 17"/>
          <p:cNvSpPr/>
          <p:nvPr/>
        </p:nvSpPr>
        <p:spPr>
          <a:xfrm flipH="1">
            <a:off x="5084786" y="8754582"/>
            <a:ext cx="776859" cy="465144"/>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8" name="Freeform 18"/>
          <p:cNvSpPr/>
          <p:nvPr/>
        </p:nvSpPr>
        <p:spPr>
          <a:xfrm>
            <a:off x="14429415" y="8598743"/>
            <a:ext cx="648703" cy="38841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9" name="Freeform 19"/>
          <p:cNvSpPr/>
          <p:nvPr/>
        </p:nvSpPr>
        <p:spPr>
          <a:xfrm>
            <a:off x="9734310" y="8987154"/>
            <a:ext cx="992308" cy="465144"/>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0" name="Freeform 20"/>
          <p:cNvSpPr/>
          <p:nvPr/>
        </p:nvSpPr>
        <p:spPr>
          <a:xfrm>
            <a:off x="1810402" y="7418434"/>
            <a:ext cx="870162" cy="407888"/>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1" name="Freeform 21"/>
          <p:cNvSpPr/>
          <p:nvPr/>
        </p:nvSpPr>
        <p:spPr>
          <a:xfrm flipH="1">
            <a:off x="16753627" y="1224120"/>
            <a:ext cx="2256613" cy="933674"/>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2" name="Freeform 22"/>
          <p:cNvSpPr/>
          <p:nvPr/>
        </p:nvSpPr>
        <p:spPr>
          <a:xfrm>
            <a:off x="866052" y="493269"/>
            <a:ext cx="1264250" cy="1272201"/>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3" name="Freeform 23"/>
          <p:cNvSpPr/>
          <p:nvPr/>
        </p:nvSpPr>
        <p:spPr>
          <a:xfrm>
            <a:off x="-614607" y="759015"/>
            <a:ext cx="2860090" cy="1183362"/>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6" name="TextBox 26"/>
          <p:cNvSpPr txBox="1"/>
          <p:nvPr/>
        </p:nvSpPr>
        <p:spPr>
          <a:xfrm>
            <a:off x="3665494" y="3343836"/>
            <a:ext cx="11202780" cy="2708434"/>
          </a:xfrm>
          <a:prstGeom prst="rect">
            <a:avLst/>
          </a:prstGeom>
        </p:spPr>
        <p:txBody>
          <a:bodyPr lIns="0" tIns="0" rIns="0" bIns="0" rtlCol="0" anchor="t">
            <a:spAutoFit/>
          </a:bodyPr>
          <a:lstStyle/>
          <a:p>
            <a:pPr algn="ctr"/>
            <a:r>
              <a:rPr lang="de-DE" sz="88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2. Nhân vật thám tử Sơ-lốc Hôm </a:t>
            </a:r>
            <a:endParaRPr lang="en-GB" sz="88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27" name="Freeform 27"/>
          <p:cNvSpPr/>
          <p:nvPr/>
        </p:nvSpPr>
        <p:spPr>
          <a:xfrm rot="99228">
            <a:off x="-5303196" y="8451029"/>
            <a:ext cx="6905475" cy="1896128"/>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Tree>
    <p:extLst>
      <p:ext uri="{BB962C8B-B14F-4D97-AF65-F5344CB8AC3E}">
        <p14:creationId xmlns:p14="http://schemas.microsoft.com/office/powerpoint/2010/main" val="37907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3" name="Freeform 3"/>
          <p:cNvSpPr/>
          <p:nvPr/>
        </p:nvSpPr>
        <p:spPr>
          <a:xfrm rot="271665" flipH="1">
            <a:off x="-4825357" y="8679234"/>
            <a:ext cx="20314837" cy="5967483"/>
          </a:xfrm>
          <a:custGeom>
            <a:avLst/>
            <a:gdLst/>
            <a:ahLst/>
            <a:cxnLst/>
            <a:rect l="l" t="t" r="r" b="b"/>
            <a:pathLst>
              <a:path w="20314837" h="5967483">
                <a:moveTo>
                  <a:pt x="20314837" y="0"/>
                </a:moveTo>
                <a:lnTo>
                  <a:pt x="0" y="0"/>
                </a:lnTo>
                <a:lnTo>
                  <a:pt x="0" y="5967484"/>
                </a:lnTo>
                <a:lnTo>
                  <a:pt x="20314837" y="5967484"/>
                </a:lnTo>
                <a:lnTo>
                  <a:pt x="20314837" y="0"/>
                </a:lnTo>
                <a:close/>
              </a:path>
            </a:pathLst>
          </a:custGeom>
          <a:blipFill>
            <a:blip r:embed="rId2">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rot="-1787999">
            <a:off x="15785503" y="7468152"/>
            <a:ext cx="815694" cy="1277015"/>
          </a:xfrm>
          <a:custGeom>
            <a:avLst/>
            <a:gdLst/>
            <a:ahLst/>
            <a:cxnLst/>
            <a:rect l="l" t="t" r="r" b="b"/>
            <a:pathLst>
              <a:path w="815694" h="1277015">
                <a:moveTo>
                  <a:pt x="0" y="0"/>
                </a:moveTo>
                <a:lnTo>
                  <a:pt x="815694" y="0"/>
                </a:lnTo>
                <a:lnTo>
                  <a:pt x="815694" y="1277016"/>
                </a:lnTo>
                <a:lnTo>
                  <a:pt x="0" y="127701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5" name="Freeform 5"/>
          <p:cNvSpPr/>
          <p:nvPr/>
        </p:nvSpPr>
        <p:spPr>
          <a:xfrm rot="1007999" flipH="1">
            <a:off x="16830310" y="7257454"/>
            <a:ext cx="983752" cy="1540121"/>
          </a:xfrm>
          <a:custGeom>
            <a:avLst/>
            <a:gdLst/>
            <a:ahLst/>
            <a:cxnLst/>
            <a:rect l="l" t="t" r="r" b="b"/>
            <a:pathLst>
              <a:path w="983752" h="1540121">
                <a:moveTo>
                  <a:pt x="983752" y="0"/>
                </a:moveTo>
                <a:lnTo>
                  <a:pt x="0" y="0"/>
                </a:lnTo>
                <a:lnTo>
                  <a:pt x="0" y="1540120"/>
                </a:lnTo>
                <a:lnTo>
                  <a:pt x="983752" y="1540120"/>
                </a:lnTo>
                <a:lnTo>
                  <a:pt x="983752"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6" name="Freeform 6"/>
          <p:cNvSpPr/>
          <p:nvPr/>
        </p:nvSpPr>
        <p:spPr>
          <a:xfrm flipH="1">
            <a:off x="15363631" y="8103027"/>
            <a:ext cx="4326225" cy="935546"/>
          </a:xfrm>
          <a:custGeom>
            <a:avLst/>
            <a:gdLst/>
            <a:ahLst/>
            <a:cxnLst/>
            <a:rect l="l" t="t" r="r" b="b"/>
            <a:pathLst>
              <a:path w="4326225" h="935546">
                <a:moveTo>
                  <a:pt x="4326226" y="0"/>
                </a:moveTo>
                <a:lnTo>
                  <a:pt x="0" y="0"/>
                </a:lnTo>
                <a:lnTo>
                  <a:pt x="0" y="935546"/>
                </a:lnTo>
                <a:lnTo>
                  <a:pt x="4326226" y="935546"/>
                </a:lnTo>
                <a:lnTo>
                  <a:pt x="4326226"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rot="94779">
            <a:off x="6672275" y="8335178"/>
            <a:ext cx="17382712" cy="3627108"/>
          </a:xfrm>
          <a:custGeom>
            <a:avLst/>
            <a:gdLst/>
            <a:ahLst/>
            <a:cxnLst/>
            <a:rect l="l" t="t" r="r" b="b"/>
            <a:pathLst>
              <a:path w="17382712" h="3627108">
                <a:moveTo>
                  <a:pt x="0" y="0"/>
                </a:moveTo>
                <a:lnTo>
                  <a:pt x="17382713" y="0"/>
                </a:lnTo>
                <a:lnTo>
                  <a:pt x="17382713" y="3627108"/>
                </a:lnTo>
                <a:lnTo>
                  <a:pt x="0" y="3627108"/>
                </a:lnTo>
                <a:lnTo>
                  <a:pt x="0" y="0"/>
                </a:lnTo>
                <a:close/>
              </a:path>
            </a:pathLst>
          </a:custGeom>
          <a:blipFill>
            <a:blip r:embed="rId12">
              <a:extLst>
                <a:ext uri="{96DAC541-7B7A-43D3-8B79-37D633B846F1}">
                  <asvg:svgBlip xmlns="" xmlns:asvg="http://schemas.microsoft.com/office/drawing/2016/SVG/main" r:embed="rId13"/>
                </a:ext>
              </a:extLst>
            </a:blip>
            <a:stretch>
              <a:fillRect b="-40778"/>
            </a:stretch>
          </a:blipFill>
          <a:ln cap="sq">
            <a:noFill/>
            <a:prstDash val="solid"/>
            <a:miter/>
          </a:ln>
        </p:spPr>
      </p:sp>
      <p:sp>
        <p:nvSpPr>
          <p:cNvPr id="8" name="Freeform 8"/>
          <p:cNvSpPr/>
          <p:nvPr/>
        </p:nvSpPr>
        <p:spPr>
          <a:xfrm rot="-316569" flipH="1">
            <a:off x="-583779" y="8493579"/>
            <a:ext cx="10310833" cy="3780210"/>
          </a:xfrm>
          <a:custGeom>
            <a:avLst/>
            <a:gdLst/>
            <a:ahLst/>
            <a:cxnLst/>
            <a:rect l="l" t="t" r="r" b="b"/>
            <a:pathLst>
              <a:path w="10310833" h="3780210">
                <a:moveTo>
                  <a:pt x="10310834" y="0"/>
                </a:moveTo>
                <a:lnTo>
                  <a:pt x="0" y="0"/>
                </a:lnTo>
                <a:lnTo>
                  <a:pt x="0" y="3780210"/>
                </a:lnTo>
                <a:lnTo>
                  <a:pt x="10310834" y="3780210"/>
                </a:lnTo>
                <a:lnTo>
                  <a:pt x="10310834" y="0"/>
                </a:lnTo>
                <a:close/>
              </a:path>
            </a:pathLst>
          </a:custGeom>
          <a:blipFill>
            <a:blip r:embed="rId12">
              <a:extLst>
                <a:ext uri="{96DAC541-7B7A-43D3-8B79-37D633B846F1}">
                  <asvg:svgBlip xmlns="" xmlns:asvg="http://schemas.microsoft.com/office/drawing/2016/SVG/main" r:embed="rId13"/>
                </a:ext>
              </a:extLst>
            </a:blip>
            <a:stretch>
              <a:fillRect r="-75411" b="-40544"/>
            </a:stretch>
          </a:blipFill>
          <a:ln cap="sq">
            <a:noFill/>
            <a:prstDash val="solid"/>
            <a:miter/>
          </a:ln>
        </p:spPr>
      </p:sp>
      <p:sp>
        <p:nvSpPr>
          <p:cNvPr id="22" name="Freeform 22"/>
          <p:cNvSpPr/>
          <p:nvPr/>
        </p:nvSpPr>
        <p:spPr>
          <a:xfrm rot="1787426" flipH="1">
            <a:off x="1671242" y="8321929"/>
            <a:ext cx="1024753" cy="1604310"/>
          </a:xfrm>
          <a:custGeom>
            <a:avLst/>
            <a:gdLst/>
            <a:ahLst/>
            <a:cxnLst/>
            <a:rect l="l" t="t" r="r" b="b"/>
            <a:pathLst>
              <a:path w="1024753" h="1604310">
                <a:moveTo>
                  <a:pt x="1024752" y="0"/>
                </a:moveTo>
                <a:lnTo>
                  <a:pt x="0" y="0"/>
                </a:lnTo>
                <a:lnTo>
                  <a:pt x="0" y="1604310"/>
                </a:lnTo>
                <a:lnTo>
                  <a:pt x="1024752" y="1604310"/>
                </a:lnTo>
                <a:lnTo>
                  <a:pt x="1024752"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23" name="Freeform 23"/>
          <p:cNvSpPr/>
          <p:nvPr/>
        </p:nvSpPr>
        <p:spPr>
          <a:xfrm rot="-1009316">
            <a:off x="501240" y="8297820"/>
            <a:ext cx="1055553" cy="1652528"/>
          </a:xfrm>
          <a:custGeom>
            <a:avLst/>
            <a:gdLst/>
            <a:ahLst/>
            <a:cxnLst/>
            <a:rect l="l" t="t" r="r" b="b"/>
            <a:pathLst>
              <a:path w="1055553" h="1652528">
                <a:moveTo>
                  <a:pt x="0" y="0"/>
                </a:moveTo>
                <a:lnTo>
                  <a:pt x="1055553" y="0"/>
                </a:lnTo>
                <a:lnTo>
                  <a:pt x="1055553" y="1652529"/>
                </a:lnTo>
                <a:lnTo>
                  <a:pt x="0" y="165252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24" name="Freeform 24"/>
          <p:cNvSpPr/>
          <p:nvPr/>
        </p:nvSpPr>
        <p:spPr>
          <a:xfrm rot="442777">
            <a:off x="-1508421" y="9072701"/>
            <a:ext cx="7055634" cy="1525781"/>
          </a:xfrm>
          <a:custGeom>
            <a:avLst/>
            <a:gdLst/>
            <a:ahLst/>
            <a:cxnLst/>
            <a:rect l="l" t="t" r="r" b="b"/>
            <a:pathLst>
              <a:path w="7055634" h="1525781">
                <a:moveTo>
                  <a:pt x="0" y="0"/>
                </a:moveTo>
                <a:lnTo>
                  <a:pt x="7055633" y="0"/>
                </a:lnTo>
                <a:lnTo>
                  <a:pt x="7055633" y="1525780"/>
                </a:lnTo>
                <a:lnTo>
                  <a:pt x="0" y="152578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3" name="Freeform 33"/>
          <p:cNvSpPr/>
          <p:nvPr/>
        </p:nvSpPr>
        <p:spPr>
          <a:xfrm flipH="1">
            <a:off x="16628732" y="5294960"/>
            <a:ext cx="2183260" cy="903324"/>
          </a:xfrm>
          <a:custGeom>
            <a:avLst/>
            <a:gdLst/>
            <a:ahLst/>
            <a:cxnLst/>
            <a:rect l="l" t="t" r="r" b="b"/>
            <a:pathLst>
              <a:path w="2183260" h="903324">
                <a:moveTo>
                  <a:pt x="2183260" y="0"/>
                </a:moveTo>
                <a:lnTo>
                  <a:pt x="0" y="0"/>
                </a:lnTo>
                <a:lnTo>
                  <a:pt x="0" y="903324"/>
                </a:lnTo>
                <a:lnTo>
                  <a:pt x="2183260" y="903324"/>
                </a:lnTo>
                <a:lnTo>
                  <a:pt x="2183260" y="0"/>
                </a:lnTo>
                <a:close/>
              </a:path>
            </a:pathLst>
          </a:custGeom>
          <a:blipFill>
            <a:blip r:embed="rId14">
              <a:extLst>
                <a:ext uri="{96DAC541-7B7A-43D3-8B79-37D633B846F1}">
                  <asvg:svgBlip xmlns="" xmlns:asvg="http://schemas.microsoft.com/office/drawing/2016/SVG/main" r:embed="rId21"/>
                </a:ext>
              </a:extLst>
            </a:blip>
            <a:stretch>
              <a:fillRect/>
            </a:stretch>
          </a:blipFill>
          <a:ln cap="sq">
            <a:noFill/>
            <a:prstDash val="solid"/>
            <a:miter/>
          </a:ln>
        </p:spPr>
      </p:sp>
      <p:sp>
        <p:nvSpPr>
          <p:cNvPr id="36" name="Freeform 36"/>
          <p:cNvSpPr/>
          <p:nvPr/>
        </p:nvSpPr>
        <p:spPr>
          <a:xfrm>
            <a:off x="12392114" y="9331215"/>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p:spPr>
      </p:sp>
      <p:sp>
        <p:nvSpPr>
          <p:cNvPr id="37" name="Freeform 37"/>
          <p:cNvSpPr/>
          <p:nvPr/>
        </p:nvSpPr>
        <p:spPr>
          <a:xfrm>
            <a:off x="5888071" y="9384555"/>
            <a:ext cx="1076001" cy="504376"/>
          </a:xfrm>
          <a:custGeom>
            <a:avLst/>
            <a:gdLst/>
            <a:ahLst/>
            <a:cxnLst/>
            <a:rect l="l" t="t" r="r" b="b"/>
            <a:pathLst>
              <a:path w="1076001" h="504376">
                <a:moveTo>
                  <a:pt x="0" y="0"/>
                </a:moveTo>
                <a:lnTo>
                  <a:pt x="1076001" y="0"/>
                </a:lnTo>
                <a:lnTo>
                  <a:pt x="1076001" y="504376"/>
                </a:lnTo>
                <a:lnTo>
                  <a:pt x="0" y="504376"/>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a:ln cap="sq">
            <a:noFill/>
            <a:prstDash val="solid"/>
            <a:miter/>
          </a:ln>
        </p:spPr>
      </p:sp>
      <p:sp>
        <p:nvSpPr>
          <p:cNvPr id="38" name="Freeform 38"/>
          <p:cNvSpPr/>
          <p:nvPr/>
        </p:nvSpPr>
        <p:spPr>
          <a:xfrm flipH="1">
            <a:off x="15224033" y="-834834"/>
            <a:ext cx="4465823" cy="3907595"/>
          </a:xfrm>
          <a:custGeom>
            <a:avLst/>
            <a:gdLst/>
            <a:ahLst/>
            <a:cxnLst/>
            <a:rect l="l" t="t" r="r" b="b"/>
            <a:pathLst>
              <a:path w="4465823" h="3907595">
                <a:moveTo>
                  <a:pt x="4465823" y="0"/>
                </a:moveTo>
                <a:lnTo>
                  <a:pt x="0" y="0"/>
                </a:lnTo>
                <a:lnTo>
                  <a:pt x="0" y="3907596"/>
                </a:lnTo>
                <a:lnTo>
                  <a:pt x="4465823" y="3907596"/>
                </a:lnTo>
                <a:lnTo>
                  <a:pt x="4465823" y="0"/>
                </a:lnTo>
                <a:close/>
              </a:path>
            </a:pathLst>
          </a:custGeom>
          <a:blipFill>
            <a:blip r:embed="rId26">
              <a:extLst>
                <a:ext uri="{96DAC541-7B7A-43D3-8B79-37D633B846F1}">
                  <asvg:svgBlip xmlns="" xmlns:asvg="http://schemas.microsoft.com/office/drawing/2016/SVG/main" r:embed="rId27"/>
                </a:ext>
              </a:extLst>
            </a:blip>
            <a:stretch>
              <a:fillRect/>
            </a:stretch>
          </a:blipFill>
        </p:spPr>
      </p:sp>
      <p:graphicFrame>
        <p:nvGraphicFramePr>
          <p:cNvPr id="9" name="Table 8"/>
          <p:cNvGraphicFramePr>
            <a:graphicFrameLocks noGrp="1"/>
          </p:cNvGraphicFramePr>
          <p:nvPr>
            <p:extLst>
              <p:ext uri="{D42A27DB-BD31-4B8C-83A1-F6EECF244321}">
                <p14:modId xmlns:p14="http://schemas.microsoft.com/office/powerpoint/2010/main" val="1967701300"/>
              </p:ext>
            </p:extLst>
          </p:nvPr>
        </p:nvGraphicFramePr>
        <p:xfrm>
          <a:off x="742150" y="1956330"/>
          <a:ext cx="14159482" cy="6973824"/>
        </p:xfrm>
        <a:graphic>
          <a:graphicData uri="http://schemas.openxmlformats.org/drawingml/2006/table">
            <a:tbl>
              <a:tblPr firstRow="1" firstCol="1" bandRow="1">
                <a:effectLst>
                  <a:outerShdw blurRad="50800" dist="38100" algn="l" rotWithShape="0">
                    <a:prstClr val="black">
                      <a:alpha val="40000"/>
                    </a:prstClr>
                  </a:outerShdw>
                </a:effectLst>
              </a:tblPr>
              <a:tblGrid>
                <a:gridCol w="4718841"/>
                <a:gridCol w="5017616"/>
                <a:gridCol w="4423025"/>
              </a:tblGrid>
              <a:tr h="0">
                <a:tc>
                  <a:txBody>
                    <a:bodyPr/>
                    <a:lstStyle/>
                    <a:p>
                      <a:pPr algn="ctr">
                        <a:lnSpc>
                          <a:spcPct val="130000"/>
                        </a:lnSpc>
                        <a:spcAft>
                          <a:spcPts val="0"/>
                        </a:spcAft>
                      </a:pPr>
                      <a:r>
                        <a:rPr lang="en-US"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Loại trừ giả thiết</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Xem xét hiện trường</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Tìm kiếm bằng chứng</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Người thợ in có liên quan đến vụ án không? Vì sao?</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Việc kiểm tra cửa sổ ở văn phòng của thầy Xôm giúp thám từ xác định điều gì?</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smtClean="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lnSpc>
                          <a:spcPct val="130000"/>
                        </a:lnSpc>
                        <a:spcAft>
                          <a:spcPts val="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Sơ-lốc Hôm đã tìm được bằng chứng quan trọng nào trong buổi sáng sớm của ngày diễn ra kì thi?</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Sinh viên Đao-lát Rát có phải là người chép trộm đề thi không? Vì sao?</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Trong phòng làm việc và phòng ngủ của thầy Xôm có dấu vết quan trọng nào? Điều đó giúp vị thám tử có suy luận gì?</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200" smtClean="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tr>
            </a:tbl>
          </a:graphicData>
        </a:graphic>
      </p:graphicFrame>
      <p:sp>
        <p:nvSpPr>
          <p:cNvPr id="10" name="Rectangle 9"/>
          <p:cNvSpPr/>
          <p:nvPr/>
        </p:nvSpPr>
        <p:spPr>
          <a:xfrm>
            <a:off x="740901" y="311263"/>
            <a:ext cx="13818382" cy="1323439"/>
          </a:xfrm>
          <a:prstGeom prst="rect">
            <a:avLst/>
          </a:prstGeom>
        </p:spPr>
        <p:txBody>
          <a:bodyPr wrap="square">
            <a:spAutoFit/>
          </a:bodyPr>
          <a:lstStyle/>
          <a:p>
            <a:pPr algn="ctr"/>
            <a:r>
              <a:rPr lang="fr-FR" sz="4000" b="1">
                <a:solidFill>
                  <a:srgbClr val="0D0D0D"/>
                </a:solidFill>
                <a:latin typeface="Times New Roman" panose="02020603050405020304" pitchFamily="18" charset="0"/>
                <a:ea typeface="Calibri" panose="020F0502020204030204" pitchFamily="34" charset="0"/>
              </a:rPr>
              <a:t>Tìm hiểu thông tin cách thức điều tra của thám tử Sơ-lốc Hôm bằng cách điền vào bảng sau</a:t>
            </a:r>
            <a:endParaRPr lang="en-GB" sz="5400" b="1"/>
          </a:p>
        </p:txBody>
      </p:sp>
    </p:spTree>
    <p:extLst>
      <p:ext uri="{BB962C8B-B14F-4D97-AF65-F5344CB8AC3E}">
        <p14:creationId xmlns:p14="http://schemas.microsoft.com/office/powerpoint/2010/main" val="80306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442627" y="1030422"/>
            <a:ext cx="3522490" cy="3954152"/>
          </a:xfrm>
          <a:custGeom>
            <a:avLst/>
            <a:gdLst/>
            <a:ahLst/>
            <a:cxnLst/>
            <a:rect l="l" t="t" r="r" b="b"/>
            <a:pathLst>
              <a:path w="3522490" h="3954152">
                <a:moveTo>
                  <a:pt x="3522491" y="0"/>
                </a:moveTo>
                <a:lnTo>
                  <a:pt x="0" y="0"/>
                </a:lnTo>
                <a:lnTo>
                  <a:pt x="0" y="3954152"/>
                </a:lnTo>
                <a:lnTo>
                  <a:pt x="3522491" y="3954152"/>
                </a:lnTo>
                <a:lnTo>
                  <a:pt x="3522491"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grpSp>
        <p:nvGrpSpPr>
          <p:cNvPr id="3" name="Group 3"/>
          <p:cNvGrpSpPr/>
          <p:nvPr/>
        </p:nvGrpSpPr>
        <p:grpSpPr>
          <a:xfrm>
            <a:off x="-313414" y="6738939"/>
            <a:ext cx="18914827" cy="4451206"/>
            <a:chOff x="0" y="0"/>
            <a:chExt cx="4981683" cy="1172334"/>
          </a:xfrm>
        </p:grpSpPr>
        <p:sp>
          <p:nvSpPr>
            <p:cNvPr id="4" name="Freeform 4"/>
            <p:cNvSpPr/>
            <p:nvPr/>
          </p:nvSpPr>
          <p:spPr>
            <a:xfrm>
              <a:off x="0" y="0"/>
              <a:ext cx="4981683" cy="1172334"/>
            </a:xfrm>
            <a:custGeom>
              <a:avLst/>
              <a:gdLst/>
              <a:ahLst/>
              <a:cxnLst/>
              <a:rect l="l" t="t" r="r" b="b"/>
              <a:pathLst>
                <a:path w="4981683" h="1172334">
                  <a:moveTo>
                    <a:pt x="0" y="0"/>
                  </a:moveTo>
                  <a:lnTo>
                    <a:pt x="4981683" y="0"/>
                  </a:lnTo>
                  <a:lnTo>
                    <a:pt x="4981683" y="1172334"/>
                  </a:lnTo>
                  <a:lnTo>
                    <a:pt x="0" y="1172334"/>
                  </a:lnTo>
                  <a:close/>
                </a:path>
              </a:pathLst>
            </a:custGeom>
            <a:solidFill>
              <a:srgbClr val="34674D"/>
            </a:solidFill>
          </p:spPr>
        </p:sp>
        <p:sp>
          <p:nvSpPr>
            <p:cNvPr id="5" name="TextBox 5"/>
            <p:cNvSpPr txBox="1"/>
            <p:nvPr/>
          </p:nvSpPr>
          <p:spPr>
            <a:xfrm>
              <a:off x="0" y="-28575"/>
              <a:ext cx="4981683" cy="1200909"/>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6" name="Freeform 6"/>
          <p:cNvSpPr/>
          <p:nvPr/>
        </p:nvSpPr>
        <p:spPr>
          <a:xfrm flipH="1">
            <a:off x="-3151579" y="4440692"/>
            <a:ext cx="16200852" cy="3380498"/>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4">
              <a:extLst>
                <a:ext uri="{96DAC541-7B7A-43D3-8B79-37D633B846F1}">
                  <asvg:svgBlip xmlns="" xmlns:asvg="http://schemas.microsoft.com/office/drawing/2016/SVG/main" r:embed="rId5"/>
                </a:ext>
              </a:extLst>
            </a:blip>
            <a:stretch>
              <a:fillRect b="-40778"/>
            </a:stretch>
          </a:blipFill>
          <a:ln cap="sq">
            <a:noFill/>
            <a:prstDash val="solid"/>
            <a:miter/>
          </a:ln>
        </p:spPr>
      </p:sp>
      <p:sp>
        <p:nvSpPr>
          <p:cNvPr id="7" name="Freeform 7"/>
          <p:cNvSpPr/>
          <p:nvPr/>
        </p:nvSpPr>
        <p:spPr>
          <a:xfrm>
            <a:off x="7810546" y="4440692"/>
            <a:ext cx="10477454" cy="3841298"/>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4">
              <a:extLst>
                <a:ext uri="{96DAC541-7B7A-43D3-8B79-37D633B846F1}">
                  <asvg:svgBlip xmlns="" xmlns:asvg="http://schemas.microsoft.com/office/drawing/2016/SVG/main" r:embed="rId5"/>
                </a:ext>
              </a:extLst>
            </a:blip>
            <a:stretch>
              <a:fillRect r="-75411" b="-40544"/>
            </a:stretch>
          </a:blipFill>
          <a:ln cap="sq">
            <a:noFill/>
            <a:prstDash val="solid"/>
            <a:miter/>
          </a:ln>
        </p:spPr>
      </p:sp>
      <p:sp>
        <p:nvSpPr>
          <p:cNvPr id="8" name="Freeform 8"/>
          <p:cNvSpPr/>
          <p:nvPr/>
        </p:nvSpPr>
        <p:spPr>
          <a:xfrm>
            <a:off x="17259300" y="2910425"/>
            <a:ext cx="1991267" cy="2677744"/>
          </a:xfrm>
          <a:custGeom>
            <a:avLst/>
            <a:gdLst/>
            <a:ahLst/>
            <a:cxnLst/>
            <a:rect l="l" t="t" r="r" b="b"/>
            <a:pathLst>
              <a:path w="1991267" h="2677744">
                <a:moveTo>
                  <a:pt x="0" y="0"/>
                </a:moveTo>
                <a:lnTo>
                  <a:pt x="1991267" y="0"/>
                </a:lnTo>
                <a:lnTo>
                  <a:pt x="1991267" y="2677743"/>
                </a:lnTo>
                <a:lnTo>
                  <a:pt x="0" y="267774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5893649" y="9022863"/>
            <a:ext cx="1294413" cy="606756"/>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11348249" y="8125423"/>
            <a:ext cx="997549" cy="467601"/>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571201">
            <a:off x="2854609" y="719825"/>
            <a:ext cx="1845073" cy="1363047"/>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flipH="1">
            <a:off x="13945896" y="1047694"/>
            <a:ext cx="1581302" cy="654264"/>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3" name="Freeform 13"/>
          <p:cNvSpPr/>
          <p:nvPr/>
        </p:nvSpPr>
        <p:spPr>
          <a:xfrm flipH="1">
            <a:off x="9464537" y="9065138"/>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4" name="Freeform 14"/>
          <p:cNvSpPr/>
          <p:nvPr/>
        </p:nvSpPr>
        <p:spPr>
          <a:xfrm rot="10706020" flipH="1" flipV="1">
            <a:off x="16762147" y="6460746"/>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5" name="Freeform 15"/>
          <p:cNvSpPr/>
          <p:nvPr/>
        </p:nvSpPr>
        <p:spPr>
          <a:xfrm rot="-8436903" flipH="1" flipV="1">
            <a:off x="718737" y="6358306"/>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6" name="Freeform 16"/>
          <p:cNvSpPr/>
          <p:nvPr/>
        </p:nvSpPr>
        <p:spPr>
          <a:xfrm rot="1787426" flipH="1">
            <a:off x="2239563" y="8510329"/>
            <a:ext cx="1042328" cy="1631825"/>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7" name="Freeform 17"/>
          <p:cNvSpPr/>
          <p:nvPr/>
        </p:nvSpPr>
        <p:spPr>
          <a:xfrm rot="-1787999">
            <a:off x="15006034" y="8510329"/>
            <a:ext cx="1042328" cy="1631825"/>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8" name="Freeform 18"/>
          <p:cNvSpPr/>
          <p:nvPr/>
        </p:nvSpPr>
        <p:spPr>
          <a:xfrm rot="-1009316">
            <a:off x="690078" y="8241089"/>
            <a:ext cx="1257080" cy="1968032"/>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a:ln cap="sq">
            <a:noFill/>
            <a:prstDash val="solid"/>
            <a:miter/>
          </a:ln>
        </p:spPr>
      </p:sp>
      <p:sp>
        <p:nvSpPr>
          <p:cNvPr id="19" name="Freeform 19"/>
          <p:cNvSpPr/>
          <p:nvPr/>
        </p:nvSpPr>
        <p:spPr>
          <a:xfrm rot="1007999" flipH="1">
            <a:off x="16341133" y="8241089"/>
            <a:ext cx="1257080" cy="1968032"/>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20">
              <a:extLst>
                <a:ext uri="{96DAC541-7B7A-43D3-8B79-37D633B846F1}">
                  <asvg:svgBlip xmlns="" xmlns:asvg="http://schemas.microsoft.com/office/drawing/2016/SVG/main" r:embed="rId21"/>
                </a:ext>
              </a:extLst>
            </a:blip>
            <a:stretch>
              <a:fillRect/>
            </a:stretch>
          </a:blipFill>
          <a:ln cap="sq">
            <a:noFill/>
            <a:prstDash val="solid"/>
            <a:miter/>
          </a:ln>
        </p:spPr>
      </p:sp>
      <p:sp>
        <p:nvSpPr>
          <p:cNvPr id="20" name="Freeform 20"/>
          <p:cNvSpPr/>
          <p:nvPr/>
        </p:nvSpPr>
        <p:spPr>
          <a:xfrm>
            <a:off x="-862779" y="9492699"/>
            <a:ext cx="4326225" cy="935546"/>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1" name="Freeform 21"/>
          <p:cNvSpPr/>
          <p:nvPr/>
        </p:nvSpPr>
        <p:spPr>
          <a:xfrm flipH="1">
            <a:off x="14824554" y="9492699"/>
            <a:ext cx="4326225" cy="935546"/>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22">
              <a:extLst>
                <a:ext uri="{96DAC541-7B7A-43D3-8B79-37D633B846F1}">
                  <asvg:svgBlip xmlns="" xmlns:asvg="http://schemas.microsoft.com/office/drawing/2016/SVG/main" r:embed="rId23"/>
                </a:ext>
              </a:extLst>
            </a:blip>
            <a:stretch>
              <a:fillRect/>
            </a:stretch>
          </a:blipFill>
        </p:spPr>
      </p:sp>
      <p:grpSp>
        <p:nvGrpSpPr>
          <p:cNvPr id="24" name="Group 24"/>
          <p:cNvGrpSpPr/>
          <p:nvPr/>
        </p:nvGrpSpPr>
        <p:grpSpPr>
          <a:xfrm rot="-178869">
            <a:off x="2405490" y="3140233"/>
            <a:ext cx="4035487" cy="4914191"/>
            <a:chOff x="0" y="0"/>
            <a:chExt cx="1062844" cy="1294273"/>
          </a:xfrm>
        </p:grpSpPr>
        <p:sp>
          <p:nvSpPr>
            <p:cNvPr id="25" name="Freeform 25"/>
            <p:cNvSpPr/>
            <p:nvPr/>
          </p:nvSpPr>
          <p:spPr>
            <a:xfrm>
              <a:off x="0" y="0"/>
              <a:ext cx="1062844" cy="1294273"/>
            </a:xfrm>
            <a:custGeom>
              <a:avLst/>
              <a:gdLst/>
              <a:ahLst/>
              <a:cxnLst/>
              <a:rect l="l" t="t" r="r" b="b"/>
              <a:pathLst>
                <a:path w="1062844" h="1294273">
                  <a:moveTo>
                    <a:pt x="24940" y="0"/>
                  </a:moveTo>
                  <a:lnTo>
                    <a:pt x="1037904" y="0"/>
                  </a:lnTo>
                  <a:cubicBezTo>
                    <a:pt x="1044519" y="0"/>
                    <a:pt x="1050862" y="2628"/>
                    <a:pt x="1055539" y="7305"/>
                  </a:cubicBezTo>
                  <a:cubicBezTo>
                    <a:pt x="1060217" y="11982"/>
                    <a:pt x="1062844" y="18325"/>
                    <a:pt x="1062844" y="24940"/>
                  </a:cubicBezTo>
                  <a:lnTo>
                    <a:pt x="1062844" y="1269333"/>
                  </a:lnTo>
                  <a:cubicBezTo>
                    <a:pt x="1062844" y="1275947"/>
                    <a:pt x="1060217" y="1282291"/>
                    <a:pt x="1055539" y="1286968"/>
                  </a:cubicBezTo>
                  <a:cubicBezTo>
                    <a:pt x="1050862" y="1291645"/>
                    <a:pt x="1044519" y="1294273"/>
                    <a:pt x="1037904" y="1294273"/>
                  </a:cubicBezTo>
                  <a:lnTo>
                    <a:pt x="24940" y="1294273"/>
                  </a:lnTo>
                  <a:cubicBezTo>
                    <a:pt x="18325" y="1294273"/>
                    <a:pt x="11982" y="1291645"/>
                    <a:pt x="7305" y="1286968"/>
                  </a:cubicBezTo>
                  <a:cubicBezTo>
                    <a:pt x="2628" y="1282291"/>
                    <a:pt x="0" y="1275947"/>
                    <a:pt x="0" y="1269333"/>
                  </a:cubicBezTo>
                  <a:lnTo>
                    <a:pt x="0" y="24940"/>
                  </a:lnTo>
                  <a:cubicBezTo>
                    <a:pt x="0" y="18325"/>
                    <a:pt x="2628" y="11982"/>
                    <a:pt x="7305" y="7305"/>
                  </a:cubicBezTo>
                  <a:cubicBezTo>
                    <a:pt x="11982" y="2628"/>
                    <a:pt x="18325" y="0"/>
                    <a:pt x="24940" y="0"/>
                  </a:cubicBezTo>
                  <a:close/>
                </a:path>
              </a:pathLst>
            </a:custGeom>
            <a:solidFill>
              <a:srgbClr val="FFFFFF"/>
            </a:solidFill>
            <a:ln w="38100" cap="sq">
              <a:solidFill>
                <a:srgbClr val="7D4C2A"/>
              </a:solidFill>
              <a:prstDash val="solid"/>
              <a:miter/>
            </a:ln>
          </p:spPr>
        </p:sp>
        <p:sp>
          <p:nvSpPr>
            <p:cNvPr id="26" name="TextBox 26"/>
            <p:cNvSpPr txBox="1"/>
            <p:nvPr/>
          </p:nvSpPr>
          <p:spPr>
            <a:xfrm>
              <a:off x="0" y="-28575"/>
              <a:ext cx="1062844" cy="1322848"/>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29" name="TextBox 29"/>
          <p:cNvSpPr txBox="1"/>
          <p:nvPr/>
        </p:nvSpPr>
        <p:spPr>
          <a:xfrm rot="-178869">
            <a:off x="3118611" y="4636333"/>
            <a:ext cx="2466553" cy="1661993"/>
          </a:xfrm>
          <a:prstGeom prst="rect">
            <a:avLst/>
          </a:prstGeom>
        </p:spPr>
        <p:txBody>
          <a:bodyPr lIns="0" tIns="0" rIns="0" bIns="0" rtlCol="0" anchor="t">
            <a:spAutoFit/>
          </a:bodyPr>
          <a:lstStyle/>
          <a:p>
            <a:pPr algn="ctr"/>
            <a:r>
              <a:rPr lang="en-US" sz="5400" b="1" i="1">
                <a:latin typeface="Times New Roman" panose="02020603050405020304" pitchFamily="18" charset="0"/>
                <a:cs typeface="Times New Roman" panose="02020603050405020304" pitchFamily="18" charset="0"/>
              </a:rPr>
              <a:t>Loại trừ giả thiết</a:t>
            </a:r>
            <a:endParaRPr lang="en-US" sz="4800">
              <a:solidFill>
                <a:srgbClr val="7D4C2A"/>
              </a:solidFill>
              <a:latin typeface="Times New Roman" panose="02020603050405020304" pitchFamily="18" charset="0"/>
              <a:ea typeface="Dynapuff"/>
              <a:cs typeface="Times New Roman" panose="02020603050405020304" pitchFamily="18" charset="0"/>
              <a:sym typeface="Dynapuff"/>
            </a:endParaRPr>
          </a:p>
        </p:txBody>
      </p:sp>
      <p:grpSp>
        <p:nvGrpSpPr>
          <p:cNvPr id="30" name="Group 30"/>
          <p:cNvGrpSpPr/>
          <p:nvPr/>
        </p:nvGrpSpPr>
        <p:grpSpPr>
          <a:xfrm rot="165132">
            <a:off x="7117110" y="3131073"/>
            <a:ext cx="4035487" cy="4914191"/>
            <a:chOff x="0" y="0"/>
            <a:chExt cx="1062844" cy="1294273"/>
          </a:xfrm>
        </p:grpSpPr>
        <p:sp>
          <p:nvSpPr>
            <p:cNvPr id="31" name="Freeform 31"/>
            <p:cNvSpPr/>
            <p:nvPr/>
          </p:nvSpPr>
          <p:spPr>
            <a:xfrm>
              <a:off x="0" y="0"/>
              <a:ext cx="1062844" cy="1294273"/>
            </a:xfrm>
            <a:custGeom>
              <a:avLst/>
              <a:gdLst/>
              <a:ahLst/>
              <a:cxnLst/>
              <a:rect l="l" t="t" r="r" b="b"/>
              <a:pathLst>
                <a:path w="1062844" h="1294273">
                  <a:moveTo>
                    <a:pt x="24940" y="0"/>
                  </a:moveTo>
                  <a:lnTo>
                    <a:pt x="1037904" y="0"/>
                  </a:lnTo>
                  <a:cubicBezTo>
                    <a:pt x="1044519" y="0"/>
                    <a:pt x="1050862" y="2628"/>
                    <a:pt x="1055539" y="7305"/>
                  </a:cubicBezTo>
                  <a:cubicBezTo>
                    <a:pt x="1060217" y="11982"/>
                    <a:pt x="1062844" y="18325"/>
                    <a:pt x="1062844" y="24940"/>
                  </a:cubicBezTo>
                  <a:lnTo>
                    <a:pt x="1062844" y="1269333"/>
                  </a:lnTo>
                  <a:cubicBezTo>
                    <a:pt x="1062844" y="1275947"/>
                    <a:pt x="1060217" y="1282291"/>
                    <a:pt x="1055539" y="1286968"/>
                  </a:cubicBezTo>
                  <a:cubicBezTo>
                    <a:pt x="1050862" y="1291645"/>
                    <a:pt x="1044519" y="1294273"/>
                    <a:pt x="1037904" y="1294273"/>
                  </a:cubicBezTo>
                  <a:lnTo>
                    <a:pt x="24940" y="1294273"/>
                  </a:lnTo>
                  <a:cubicBezTo>
                    <a:pt x="18325" y="1294273"/>
                    <a:pt x="11982" y="1291645"/>
                    <a:pt x="7305" y="1286968"/>
                  </a:cubicBezTo>
                  <a:cubicBezTo>
                    <a:pt x="2628" y="1282291"/>
                    <a:pt x="0" y="1275947"/>
                    <a:pt x="0" y="1269333"/>
                  </a:cubicBezTo>
                  <a:lnTo>
                    <a:pt x="0" y="24940"/>
                  </a:lnTo>
                  <a:cubicBezTo>
                    <a:pt x="0" y="18325"/>
                    <a:pt x="2628" y="11982"/>
                    <a:pt x="7305" y="7305"/>
                  </a:cubicBezTo>
                  <a:cubicBezTo>
                    <a:pt x="11982" y="2628"/>
                    <a:pt x="18325" y="0"/>
                    <a:pt x="24940" y="0"/>
                  </a:cubicBezTo>
                  <a:close/>
                </a:path>
              </a:pathLst>
            </a:custGeom>
            <a:solidFill>
              <a:srgbClr val="FFFFFF"/>
            </a:solidFill>
            <a:ln w="38100" cap="sq">
              <a:solidFill>
                <a:srgbClr val="7D4C2A"/>
              </a:solidFill>
              <a:prstDash val="solid"/>
              <a:miter/>
            </a:ln>
          </p:spPr>
        </p:sp>
        <p:sp>
          <p:nvSpPr>
            <p:cNvPr id="32" name="TextBox 32"/>
            <p:cNvSpPr txBox="1"/>
            <p:nvPr/>
          </p:nvSpPr>
          <p:spPr>
            <a:xfrm>
              <a:off x="0" y="-28575"/>
              <a:ext cx="1062844" cy="1322848"/>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33" name="Freeform 33"/>
          <p:cNvSpPr/>
          <p:nvPr/>
        </p:nvSpPr>
        <p:spPr>
          <a:xfrm rot="165132" flipH="1">
            <a:off x="10743801" y="2858893"/>
            <a:ext cx="895558" cy="806002"/>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24">
              <a:extLst>
                <a:ext uri="{96DAC541-7B7A-43D3-8B79-37D633B846F1}">
                  <asvg:svgBlip xmlns="" xmlns:asvg="http://schemas.microsoft.com/office/drawing/2016/SVG/main" r:embed="rId26"/>
                </a:ext>
              </a:extLst>
            </a:blip>
            <a:stretch>
              <a:fillRect/>
            </a:stretch>
          </a:blipFill>
        </p:spPr>
      </p:sp>
      <p:sp>
        <p:nvSpPr>
          <p:cNvPr id="36" name="TextBox 36"/>
          <p:cNvSpPr txBox="1"/>
          <p:nvPr/>
        </p:nvSpPr>
        <p:spPr>
          <a:xfrm rot="165132">
            <a:off x="7334792" y="4549698"/>
            <a:ext cx="3638893" cy="1661993"/>
          </a:xfrm>
          <a:prstGeom prst="rect">
            <a:avLst/>
          </a:prstGeom>
        </p:spPr>
        <p:txBody>
          <a:bodyPr wrap="square" lIns="0" tIns="0" rIns="0" bIns="0" rtlCol="0" anchor="t">
            <a:spAutoFit/>
          </a:bodyPr>
          <a:lstStyle/>
          <a:p>
            <a:pPr algn="ctr"/>
            <a:r>
              <a:rPr lang="en-US" sz="5400" b="1" i="1">
                <a:latin typeface="Times New Roman" panose="02020603050405020304" pitchFamily="18" charset="0"/>
                <a:cs typeface="Times New Roman" panose="02020603050405020304" pitchFamily="18" charset="0"/>
              </a:rPr>
              <a:t>Xem xét hiện trường</a:t>
            </a:r>
            <a:endParaRPr lang="en-US" sz="4800">
              <a:solidFill>
                <a:srgbClr val="7D4C2A"/>
              </a:solidFill>
              <a:latin typeface="Times New Roman" panose="02020603050405020304" pitchFamily="18" charset="0"/>
              <a:ea typeface="Dynapuff"/>
              <a:cs typeface="Times New Roman" panose="02020603050405020304" pitchFamily="18" charset="0"/>
              <a:sym typeface="Dynapuff"/>
            </a:endParaRPr>
          </a:p>
        </p:txBody>
      </p:sp>
      <p:grpSp>
        <p:nvGrpSpPr>
          <p:cNvPr id="37" name="Group 37"/>
          <p:cNvGrpSpPr/>
          <p:nvPr/>
        </p:nvGrpSpPr>
        <p:grpSpPr>
          <a:xfrm rot="-200057">
            <a:off x="11847023" y="3140233"/>
            <a:ext cx="4035487" cy="4914191"/>
            <a:chOff x="0" y="0"/>
            <a:chExt cx="1062844" cy="1294273"/>
          </a:xfrm>
        </p:grpSpPr>
        <p:sp>
          <p:nvSpPr>
            <p:cNvPr id="38" name="Freeform 38"/>
            <p:cNvSpPr/>
            <p:nvPr/>
          </p:nvSpPr>
          <p:spPr>
            <a:xfrm>
              <a:off x="0" y="0"/>
              <a:ext cx="1062844" cy="1294273"/>
            </a:xfrm>
            <a:custGeom>
              <a:avLst/>
              <a:gdLst/>
              <a:ahLst/>
              <a:cxnLst/>
              <a:rect l="l" t="t" r="r" b="b"/>
              <a:pathLst>
                <a:path w="1062844" h="1294273">
                  <a:moveTo>
                    <a:pt x="24940" y="0"/>
                  </a:moveTo>
                  <a:lnTo>
                    <a:pt x="1037904" y="0"/>
                  </a:lnTo>
                  <a:cubicBezTo>
                    <a:pt x="1044519" y="0"/>
                    <a:pt x="1050862" y="2628"/>
                    <a:pt x="1055539" y="7305"/>
                  </a:cubicBezTo>
                  <a:cubicBezTo>
                    <a:pt x="1060217" y="11982"/>
                    <a:pt x="1062844" y="18325"/>
                    <a:pt x="1062844" y="24940"/>
                  </a:cubicBezTo>
                  <a:lnTo>
                    <a:pt x="1062844" y="1269333"/>
                  </a:lnTo>
                  <a:cubicBezTo>
                    <a:pt x="1062844" y="1275947"/>
                    <a:pt x="1060217" y="1282291"/>
                    <a:pt x="1055539" y="1286968"/>
                  </a:cubicBezTo>
                  <a:cubicBezTo>
                    <a:pt x="1050862" y="1291645"/>
                    <a:pt x="1044519" y="1294273"/>
                    <a:pt x="1037904" y="1294273"/>
                  </a:cubicBezTo>
                  <a:lnTo>
                    <a:pt x="24940" y="1294273"/>
                  </a:lnTo>
                  <a:cubicBezTo>
                    <a:pt x="18325" y="1294273"/>
                    <a:pt x="11982" y="1291645"/>
                    <a:pt x="7305" y="1286968"/>
                  </a:cubicBezTo>
                  <a:cubicBezTo>
                    <a:pt x="2628" y="1282291"/>
                    <a:pt x="0" y="1275947"/>
                    <a:pt x="0" y="1269333"/>
                  </a:cubicBezTo>
                  <a:lnTo>
                    <a:pt x="0" y="24940"/>
                  </a:lnTo>
                  <a:cubicBezTo>
                    <a:pt x="0" y="18325"/>
                    <a:pt x="2628" y="11982"/>
                    <a:pt x="7305" y="7305"/>
                  </a:cubicBezTo>
                  <a:cubicBezTo>
                    <a:pt x="11982" y="2628"/>
                    <a:pt x="18325" y="0"/>
                    <a:pt x="24940" y="0"/>
                  </a:cubicBezTo>
                  <a:close/>
                </a:path>
              </a:pathLst>
            </a:custGeom>
            <a:solidFill>
              <a:srgbClr val="FFFFFF"/>
            </a:solidFill>
            <a:ln w="38100" cap="sq">
              <a:solidFill>
                <a:srgbClr val="7D4C2A"/>
              </a:solidFill>
              <a:prstDash val="solid"/>
              <a:miter/>
            </a:ln>
          </p:spPr>
        </p:sp>
        <p:sp>
          <p:nvSpPr>
            <p:cNvPr id="39" name="TextBox 39"/>
            <p:cNvSpPr txBox="1"/>
            <p:nvPr/>
          </p:nvSpPr>
          <p:spPr>
            <a:xfrm>
              <a:off x="0" y="-28575"/>
              <a:ext cx="1062844" cy="1322848"/>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42" name="TextBox 42"/>
          <p:cNvSpPr txBox="1"/>
          <p:nvPr/>
        </p:nvSpPr>
        <p:spPr>
          <a:xfrm rot="-200057">
            <a:off x="11924879" y="4445969"/>
            <a:ext cx="3701699" cy="1661993"/>
          </a:xfrm>
          <a:prstGeom prst="rect">
            <a:avLst/>
          </a:prstGeom>
        </p:spPr>
        <p:txBody>
          <a:bodyPr wrap="square" lIns="0" tIns="0" rIns="0" bIns="0" rtlCol="0" anchor="t">
            <a:spAutoFit/>
          </a:bodyPr>
          <a:lstStyle/>
          <a:p>
            <a:pPr algn="ctr"/>
            <a:r>
              <a:rPr lang="en-US" sz="5400" b="1" i="1">
                <a:latin typeface="Times New Roman" panose="02020603050405020304" pitchFamily="18" charset="0"/>
                <a:cs typeface="Times New Roman" panose="02020603050405020304" pitchFamily="18" charset="0"/>
              </a:rPr>
              <a:t>Tìm kiếm bằng chứng</a:t>
            </a:r>
            <a:endParaRPr lang="en-US" sz="4800">
              <a:solidFill>
                <a:srgbClr val="7D4C2A"/>
              </a:solidFill>
              <a:latin typeface="Times New Roman" panose="02020603050405020304" pitchFamily="18" charset="0"/>
              <a:ea typeface="Dynapuff"/>
              <a:cs typeface="Times New Roman" panose="02020603050405020304" pitchFamily="18" charset="0"/>
              <a:sym typeface="Dynapuff"/>
            </a:endParaRPr>
          </a:p>
        </p:txBody>
      </p:sp>
      <p:sp>
        <p:nvSpPr>
          <p:cNvPr id="43" name="Rectangle 42"/>
          <p:cNvSpPr/>
          <p:nvPr/>
        </p:nvSpPr>
        <p:spPr>
          <a:xfrm>
            <a:off x="4799696" y="354929"/>
            <a:ext cx="9449704" cy="2308324"/>
          </a:xfrm>
          <a:prstGeom prst="rect">
            <a:avLst/>
          </a:prstGeom>
        </p:spPr>
        <p:txBody>
          <a:bodyPr wrap="square">
            <a:spAutoFit/>
          </a:bodyPr>
          <a:lstStyle/>
          <a:p>
            <a:pPr algn="ctr"/>
            <a:r>
              <a:rPr lang="de-DE" sz="4800" b="1">
                <a:latin typeface="Times New Roman" panose="02020603050405020304" pitchFamily="18" charset="0"/>
                <a:ea typeface="Calibri" panose="020F0502020204030204" pitchFamily="34" charset="0"/>
              </a:rPr>
              <a:t>Cách thức giúp Sơ-lốc Hôm đi đến kết luận về người có hành động gian dối trước khi kì thi diễn ra</a:t>
            </a:r>
            <a:endParaRPr lang="en-GB" sz="6600"/>
          </a:p>
        </p:txBody>
      </p:sp>
    </p:spTree>
    <p:extLst>
      <p:ext uri="{BB962C8B-B14F-4D97-AF65-F5344CB8AC3E}">
        <p14:creationId xmlns:p14="http://schemas.microsoft.com/office/powerpoint/2010/main" val="103695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down)">
                                      <p:cBhvr>
                                        <p:cTn id="14" dur="500"/>
                                        <p:tgtEl>
                                          <p:spTgt spid="29"/>
                                        </p:tgtEl>
                                      </p:cBhvr>
                                    </p:animEffect>
                                  </p:childTnLst>
                                </p:cTn>
                              </p:par>
                              <p:par>
                                <p:cTn id="15" presetID="2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par>
                                <p:cTn id="31" presetID="16" presetClass="entr" presetSubtype="21"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6" grpId="0"/>
      <p:bldP spid="42" grpId="0"/>
      <p:bldP spid="4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a:off x="249826" y="4056034"/>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2270044" y="5336513"/>
            <a:ext cx="2659823" cy="4115781"/>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1" name="Freeform 11"/>
          <p:cNvSpPr/>
          <p:nvPr/>
        </p:nvSpPr>
        <p:spPr>
          <a:xfrm flipH="1">
            <a:off x="737755" y="870518"/>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2" name="Freeform 12"/>
          <p:cNvSpPr/>
          <p:nvPr/>
        </p:nvSpPr>
        <p:spPr>
          <a:xfrm rot="-854579">
            <a:off x="2804936" y="243104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grpSp>
        <p:nvGrpSpPr>
          <p:cNvPr id="14" name="Group 14"/>
          <p:cNvGrpSpPr/>
          <p:nvPr/>
        </p:nvGrpSpPr>
        <p:grpSpPr>
          <a:xfrm>
            <a:off x="4078645" y="2325427"/>
            <a:ext cx="10130709" cy="5421176"/>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7" name="Freeform 17"/>
          <p:cNvSpPr/>
          <p:nvPr/>
        </p:nvSpPr>
        <p:spPr>
          <a:xfrm flipH="1">
            <a:off x="12963006" y="5336513"/>
            <a:ext cx="3913329" cy="6174878"/>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1" name="Freeform 21"/>
          <p:cNvSpPr/>
          <p:nvPr/>
        </p:nvSpPr>
        <p:spPr>
          <a:xfrm rot="344361">
            <a:off x="14861737" y="1180801"/>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2" name="TextBox 22"/>
          <p:cNvSpPr txBox="1"/>
          <p:nvPr/>
        </p:nvSpPr>
        <p:spPr>
          <a:xfrm>
            <a:off x="4493741" y="2537428"/>
            <a:ext cx="8876741" cy="4985980"/>
          </a:xfrm>
          <a:prstGeom prst="rect">
            <a:avLst/>
          </a:prstGeom>
        </p:spPr>
        <p:txBody>
          <a:bodyPr lIns="0" tIns="0" rIns="0" bIns="0" rtlCol="0" anchor="t">
            <a:spAutoFit/>
          </a:bodyPr>
          <a:lstStyle/>
          <a:p>
            <a:pPr algn="ctr"/>
            <a:r>
              <a:rPr lang="en-US" sz="5400" b="1">
                <a:latin typeface="Times New Roman" panose="02020603050405020304" pitchFamily="18" charset="0"/>
                <a:cs typeface="Times New Roman" panose="02020603050405020304" pitchFamily="18" charset="0"/>
              </a:rPr>
              <a:t>Nhận </a:t>
            </a:r>
            <a:r>
              <a:rPr lang="en-US" sz="5400" b="1" smtClean="0">
                <a:latin typeface="Times New Roman" panose="02020603050405020304" pitchFamily="18" charset="0"/>
                <a:cs typeface="Times New Roman" panose="02020603050405020304" pitchFamily="18" charset="0"/>
              </a:rPr>
              <a:t>xét</a:t>
            </a:r>
            <a:endParaRPr lang="vi-VN" sz="5400">
              <a:latin typeface="Times New Roman" panose="02020603050405020304" pitchFamily="18" charset="0"/>
              <a:cs typeface="Times New Roman" panose="02020603050405020304" pitchFamily="18" charset="0"/>
            </a:endParaRPr>
          </a:p>
          <a:p>
            <a:pPr algn="ctr"/>
            <a:r>
              <a:rPr lang="en-US" sz="5400" smtClean="0">
                <a:latin typeface="Times New Roman" panose="02020603050405020304" pitchFamily="18" charset="0"/>
                <a:cs typeface="Times New Roman" panose="02020603050405020304" pitchFamily="18" charset="0"/>
              </a:rPr>
              <a:t> </a:t>
            </a:r>
            <a:r>
              <a:rPr lang="en-US" sz="5400">
                <a:latin typeface="Times New Roman" panose="02020603050405020304" pitchFamily="18" charset="0"/>
                <a:cs typeface="Times New Roman" panose="02020603050405020304" pitchFamily="18" charset="0"/>
              </a:rPr>
              <a:t>Sơ-lốc Hôm là một thám tử thông minh, có khả năng phán đoán nhanh nhạy, quan sát tinh tường, phân tích sắc sảo, suy luận lô-gíc,...</a:t>
            </a:r>
            <a:endParaRPr lang="en-US" sz="48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Tree>
    <p:extLst>
      <p:ext uri="{BB962C8B-B14F-4D97-AF65-F5344CB8AC3E}">
        <p14:creationId xmlns:p14="http://schemas.microsoft.com/office/powerpoint/2010/main" val="18266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7148356" y="4290258"/>
            <a:ext cx="1696931" cy="2625812"/>
          </a:xfrm>
          <a:custGeom>
            <a:avLst/>
            <a:gdLst/>
            <a:ahLst/>
            <a:cxnLst/>
            <a:rect l="l" t="t" r="r" b="b"/>
            <a:pathLst>
              <a:path w="1696931" h="2625812">
                <a:moveTo>
                  <a:pt x="0" y="0"/>
                </a:moveTo>
                <a:lnTo>
                  <a:pt x="1696931" y="0"/>
                </a:lnTo>
                <a:lnTo>
                  <a:pt x="1696931" y="2625813"/>
                </a:lnTo>
                <a:lnTo>
                  <a:pt x="0" y="26258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581855" y="5090492"/>
            <a:ext cx="1145524" cy="1772571"/>
          </a:xfrm>
          <a:custGeom>
            <a:avLst/>
            <a:gdLst/>
            <a:ahLst/>
            <a:cxnLst/>
            <a:rect l="l" t="t" r="r" b="b"/>
            <a:pathLst>
              <a:path w="1145524" h="1772571">
                <a:moveTo>
                  <a:pt x="0" y="0"/>
                </a:moveTo>
                <a:lnTo>
                  <a:pt x="1145523" y="0"/>
                </a:lnTo>
                <a:lnTo>
                  <a:pt x="1145523" y="1772570"/>
                </a:lnTo>
                <a:lnTo>
                  <a:pt x="0" y="177257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440215" y="4986099"/>
            <a:ext cx="3722481" cy="4176697"/>
          </a:xfrm>
          <a:custGeom>
            <a:avLst/>
            <a:gdLst/>
            <a:ahLst/>
            <a:cxnLst/>
            <a:rect l="l" t="t" r="r" b="b"/>
            <a:pathLst>
              <a:path w="3722481" h="4176697">
                <a:moveTo>
                  <a:pt x="0" y="0"/>
                </a:moveTo>
                <a:lnTo>
                  <a:pt x="3722481" y="0"/>
                </a:lnTo>
                <a:lnTo>
                  <a:pt x="3722481" y="4176696"/>
                </a:lnTo>
                <a:lnTo>
                  <a:pt x="0" y="417669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rot="124011">
            <a:off x="3634310" y="4408682"/>
            <a:ext cx="6648631" cy="4515321"/>
            <a:chOff x="0" y="0"/>
            <a:chExt cx="1157110" cy="988733"/>
          </a:xfrm>
        </p:grpSpPr>
        <p:sp>
          <p:nvSpPr>
            <p:cNvPr id="6" name="Freeform 6"/>
            <p:cNvSpPr/>
            <p:nvPr/>
          </p:nvSpPr>
          <p:spPr>
            <a:xfrm>
              <a:off x="0" y="0"/>
              <a:ext cx="1157110" cy="988733"/>
            </a:xfrm>
            <a:custGeom>
              <a:avLst/>
              <a:gdLst/>
              <a:ahLst/>
              <a:cxnLst/>
              <a:rect l="l" t="t" r="r" b="b"/>
              <a:pathLst>
                <a:path w="1157110" h="988733">
                  <a:moveTo>
                    <a:pt x="30361" y="0"/>
                  </a:moveTo>
                  <a:lnTo>
                    <a:pt x="1126749" y="0"/>
                  </a:lnTo>
                  <a:cubicBezTo>
                    <a:pt x="1134801" y="0"/>
                    <a:pt x="1142524" y="3199"/>
                    <a:pt x="1148218" y="8893"/>
                  </a:cubicBezTo>
                  <a:cubicBezTo>
                    <a:pt x="1153912" y="14586"/>
                    <a:pt x="1157110" y="22309"/>
                    <a:pt x="1157110" y="30361"/>
                  </a:cubicBezTo>
                  <a:lnTo>
                    <a:pt x="1157110" y="958372"/>
                  </a:lnTo>
                  <a:cubicBezTo>
                    <a:pt x="1157110" y="975140"/>
                    <a:pt x="1143517" y="988733"/>
                    <a:pt x="1126749" y="988733"/>
                  </a:cubicBezTo>
                  <a:lnTo>
                    <a:pt x="30361" y="988733"/>
                  </a:lnTo>
                  <a:cubicBezTo>
                    <a:pt x="13593" y="988733"/>
                    <a:pt x="0" y="975140"/>
                    <a:pt x="0" y="958372"/>
                  </a:cubicBezTo>
                  <a:lnTo>
                    <a:pt x="0" y="30361"/>
                  </a:lnTo>
                  <a:cubicBezTo>
                    <a:pt x="0" y="13593"/>
                    <a:pt x="13593" y="0"/>
                    <a:pt x="30361" y="0"/>
                  </a:cubicBezTo>
                  <a:close/>
                </a:path>
              </a:pathLst>
            </a:custGeom>
            <a:solidFill>
              <a:srgbClr val="FFFFFF"/>
            </a:solidFill>
            <a:ln w="28575" cap="sq">
              <a:solidFill>
                <a:srgbClr val="724E39"/>
              </a:solidFill>
              <a:prstDash val="solid"/>
              <a:miter/>
            </a:ln>
          </p:spPr>
        </p:sp>
        <p:sp>
          <p:nvSpPr>
            <p:cNvPr id="7" name="TextBox 7"/>
            <p:cNvSpPr txBox="1"/>
            <p:nvPr/>
          </p:nvSpPr>
          <p:spPr>
            <a:xfrm>
              <a:off x="0" y="-28575"/>
              <a:ext cx="1157110" cy="1017308"/>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8" name="Freeform 8"/>
          <p:cNvSpPr/>
          <p:nvPr/>
        </p:nvSpPr>
        <p:spPr>
          <a:xfrm rot="-125443">
            <a:off x="4398970" y="7109216"/>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sp>
        <p:nvSpPr>
          <p:cNvPr id="9" name="Freeform 9"/>
          <p:cNvSpPr/>
          <p:nvPr/>
        </p:nvSpPr>
        <p:spPr>
          <a:xfrm rot="540851">
            <a:off x="10176711" y="302238"/>
            <a:ext cx="1300752" cy="500436"/>
          </a:xfrm>
          <a:custGeom>
            <a:avLst/>
            <a:gdLst/>
            <a:ahLst/>
            <a:cxnLst/>
            <a:rect l="l" t="t" r="r" b="b"/>
            <a:pathLst>
              <a:path w="1300752" h="500436">
                <a:moveTo>
                  <a:pt x="0" y="0"/>
                </a:moveTo>
                <a:lnTo>
                  <a:pt x="1300752" y="0"/>
                </a:lnTo>
                <a:lnTo>
                  <a:pt x="1300752" y="500437"/>
                </a:lnTo>
                <a:lnTo>
                  <a:pt x="0" y="500437"/>
                </a:lnTo>
                <a:lnTo>
                  <a:pt x="0" y="0"/>
                </a:lnTo>
                <a:close/>
              </a:path>
            </a:pathLst>
          </a:custGeom>
          <a:blipFill>
            <a:blip r:embed="rId10">
              <a:extLst>
                <a:ext uri="{96DAC541-7B7A-43D3-8B79-37D633B846F1}">
                  <asvg:svgBlip xmlns="" xmlns:asvg="http://schemas.microsoft.com/office/drawing/2016/SVG/main" r:embed="rId11"/>
                </a:ext>
              </a:extLst>
            </a:blip>
            <a:stretch>
              <a:fillRect t="-38654"/>
            </a:stretch>
          </a:blipFill>
        </p:spPr>
      </p:sp>
      <p:sp>
        <p:nvSpPr>
          <p:cNvPr id="10" name="Freeform 10"/>
          <p:cNvSpPr/>
          <p:nvPr/>
        </p:nvSpPr>
        <p:spPr>
          <a:xfrm rot="628887">
            <a:off x="-5009493" y="8346806"/>
            <a:ext cx="20763842" cy="4332620"/>
          </a:xfrm>
          <a:custGeom>
            <a:avLst/>
            <a:gdLst/>
            <a:ahLst/>
            <a:cxnLst/>
            <a:rect l="l" t="t" r="r" b="b"/>
            <a:pathLst>
              <a:path w="20763842" h="4332620">
                <a:moveTo>
                  <a:pt x="0" y="0"/>
                </a:moveTo>
                <a:lnTo>
                  <a:pt x="20763842" y="0"/>
                </a:lnTo>
                <a:lnTo>
                  <a:pt x="20763842" y="4332620"/>
                </a:lnTo>
                <a:lnTo>
                  <a:pt x="0" y="4332620"/>
                </a:lnTo>
                <a:lnTo>
                  <a:pt x="0" y="0"/>
                </a:lnTo>
                <a:close/>
              </a:path>
            </a:pathLst>
          </a:custGeom>
          <a:blipFill>
            <a:blip r:embed="rId12">
              <a:extLst>
                <a:ext uri="{96DAC541-7B7A-43D3-8B79-37D633B846F1}">
                  <asvg:svgBlip xmlns="" xmlns:asvg="http://schemas.microsoft.com/office/drawing/2016/SVG/main" r:embed="rId13"/>
                </a:ext>
              </a:extLst>
            </a:blip>
            <a:stretch>
              <a:fillRect b="-40778"/>
            </a:stretch>
          </a:blipFill>
          <a:ln cap="sq">
            <a:noFill/>
            <a:prstDash val="solid"/>
            <a:miter/>
          </a:ln>
        </p:spPr>
      </p:sp>
      <p:sp>
        <p:nvSpPr>
          <p:cNvPr id="11" name="Freeform 11"/>
          <p:cNvSpPr/>
          <p:nvPr/>
        </p:nvSpPr>
        <p:spPr>
          <a:xfrm flipH="1">
            <a:off x="16524117" y="414102"/>
            <a:ext cx="2116966" cy="875894"/>
          </a:xfrm>
          <a:custGeom>
            <a:avLst/>
            <a:gdLst/>
            <a:ahLst/>
            <a:cxnLst/>
            <a:rect l="l" t="t" r="r" b="b"/>
            <a:pathLst>
              <a:path w="2116966" h="875894">
                <a:moveTo>
                  <a:pt x="2116965" y="0"/>
                </a:moveTo>
                <a:lnTo>
                  <a:pt x="0" y="0"/>
                </a:lnTo>
                <a:lnTo>
                  <a:pt x="0" y="875895"/>
                </a:lnTo>
                <a:lnTo>
                  <a:pt x="2116965" y="875895"/>
                </a:lnTo>
                <a:lnTo>
                  <a:pt x="2116965"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2" name="Freeform 12"/>
          <p:cNvSpPr/>
          <p:nvPr/>
        </p:nvSpPr>
        <p:spPr>
          <a:xfrm rot="812179" flipH="1">
            <a:off x="339817" y="8704719"/>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sp>
        <p:nvSpPr>
          <p:cNvPr id="13" name="Freeform 13"/>
          <p:cNvSpPr/>
          <p:nvPr/>
        </p:nvSpPr>
        <p:spPr>
          <a:xfrm rot="812179" flipH="1">
            <a:off x="17109855" y="8622903"/>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sp>
        <p:nvSpPr>
          <p:cNvPr id="14" name="Freeform 14"/>
          <p:cNvSpPr/>
          <p:nvPr/>
        </p:nvSpPr>
        <p:spPr>
          <a:xfrm rot="1249914" flipH="1">
            <a:off x="1400669" y="9138668"/>
            <a:ext cx="816405" cy="1278128"/>
          </a:xfrm>
          <a:custGeom>
            <a:avLst/>
            <a:gdLst/>
            <a:ahLst/>
            <a:cxnLst/>
            <a:rect l="l" t="t" r="r" b="b"/>
            <a:pathLst>
              <a:path w="816405" h="1278128">
                <a:moveTo>
                  <a:pt x="816404" y="0"/>
                </a:moveTo>
                <a:lnTo>
                  <a:pt x="0" y="0"/>
                </a:lnTo>
                <a:lnTo>
                  <a:pt x="0" y="1278128"/>
                </a:lnTo>
                <a:lnTo>
                  <a:pt x="816404" y="1278128"/>
                </a:lnTo>
                <a:lnTo>
                  <a:pt x="816404"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5" name="Freeform 15"/>
          <p:cNvSpPr/>
          <p:nvPr/>
        </p:nvSpPr>
        <p:spPr>
          <a:xfrm rot="-1248000">
            <a:off x="16478862" y="9035363"/>
            <a:ext cx="816405" cy="1278128"/>
          </a:xfrm>
          <a:custGeom>
            <a:avLst/>
            <a:gdLst/>
            <a:ahLst/>
            <a:cxnLst/>
            <a:rect l="l" t="t" r="r" b="b"/>
            <a:pathLst>
              <a:path w="816405" h="1278128">
                <a:moveTo>
                  <a:pt x="0" y="0"/>
                </a:moveTo>
                <a:lnTo>
                  <a:pt x="816405" y="0"/>
                </a:lnTo>
                <a:lnTo>
                  <a:pt x="816405" y="1278128"/>
                </a:lnTo>
                <a:lnTo>
                  <a:pt x="0" y="1278128"/>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6" name="Freeform 16"/>
          <p:cNvSpPr/>
          <p:nvPr/>
        </p:nvSpPr>
        <p:spPr>
          <a:xfrm>
            <a:off x="-276045" y="9750455"/>
            <a:ext cx="2526413" cy="666341"/>
          </a:xfrm>
          <a:custGeom>
            <a:avLst/>
            <a:gdLst/>
            <a:ahLst/>
            <a:cxnLst/>
            <a:rect l="l" t="t" r="r" b="b"/>
            <a:pathLst>
              <a:path w="2526413" h="666341">
                <a:moveTo>
                  <a:pt x="0" y="0"/>
                </a:moveTo>
                <a:lnTo>
                  <a:pt x="2526413" y="0"/>
                </a:lnTo>
                <a:lnTo>
                  <a:pt x="2526413" y="666341"/>
                </a:lnTo>
                <a:lnTo>
                  <a:pt x="0" y="666341"/>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7" name="Freeform 17"/>
          <p:cNvSpPr/>
          <p:nvPr/>
        </p:nvSpPr>
        <p:spPr>
          <a:xfrm flipH="1">
            <a:off x="16037632" y="9750455"/>
            <a:ext cx="2526413" cy="666341"/>
          </a:xfrm>
          <a:custGeom>
            <a:avLst/>
            <a:gdLst/>
            <a:ahLst/>
            <a:cxnLst/>
            <a:rect l="l" t="t" r="r" b="b"/>
            <a:pathLst>
              <a:path w="2526413" h="666341">
                <a:moveTo>
                  <a:pt x="2526413" y="0"/>
                </a:moveTo>
                <a:lnTo>
                  <a:pt x="0" y="0"/>
                </a:lnTo>
                <a:lnTo>
                  <a:pt x="0" y="666341"/>
                </a:lnTo>
                <a:lnTo>
                  <a:pt x="2526413" y="666341"/>
                </a:lnTo>
                <a:lnTo>
                  <a:pt x="2526413"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8" name="Freeform 18"/>
          <p:cNvSpPr/>
          <p:nvPr/>
        </p:nvSpPr>
        <p:spPr>
          <a:xfrm>
            <a:off x="797735" y="927935"/>
            <a:ext cx="1797441" cy="572934"/>
          </a:xfrm>
          <a:custGeom>
            <a:avLst/>
            <a:gdLst/>
            <a:ahLst/>
            <a:cxnLst/>
            <a:rect l="l" t="t" r="r" b="b"/>
            <a:pathLst>
              <a:path w="1797441" h="572934">
                <a:moveTo>
                  <a:pt x="0" y="0"/>
                </a:moveTo>
                <a:lnTo>
                  <a:pt x="1797441" y="0"/>
                </a:lnTo>
                <a:lnTo>
                  <a:pt x="1797441" y="572934"/>
                </a:lnTo>
                <a:lnTo>
                  <a:pt x="0" y="572934"/>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grpSp>
        <p:nvGrpSpPr>
          <p:cNvPr id="19" name="Group 19"/>
          <p:cNvGrpSpPr/>
          <p:nvPr/>
        </p:nvGrpSpPr>
        <p:grpSpPr>
          <a:xfrm rot="-210000">
            <a:off x="269548" y="272554"/>
            <a:ext cx="4520527" cy="3820484"/>
            <a:chOff x="0" y="0"/>
            <a:chExt cx="1157033" cy="988797"/>
          </a:xfrm>
        </p:grpSpPr>
        <p:sp>
          <p:nvSpPr>
            <p:cNvPr id="20" name="Freeform 20"/>
            <p:cNvSpPr/>
            <p:nvPr/>
          </p:nvSpPr>
          <p:spPr>
            <a:xfrm>
              <a:off x="0" y="0"/>
              <a:ext cx="1157033" cy="988797"/>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sp>
        <p:sp>
          <p:nvSpPr>
            <p:cNvPr id="21" name="TextBox 21"/>
            <p:cNvSpPr txBox="1"/>
            <p:nvPr/>
          </p:nvSpPr>
          <p:spPr>
            <a:xfrm>
              <a:off x="0" y="-28575"/>
              <a:ext cx="1157033" cy="1017372"/>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22" name="Group 22"/>
          <p:cNvGrpSpPr/>
          <p:nvPr/>
        </p:nvGrpSpPr>
        <p:grpSpPr>
          <a:xfrm rot="210000">
            <a:off x="5331564" y="333961"/>
            <a:ext cx="4488681" cy="3891827"/>
            <a:chOff x="0" y="0"/>
            <a:chExt cx="1157033" cy="988797"/>
          </a:xfrm>
        </p:grpSpPr>
        <p:sp>
          <p:nvSpPr>
            <p:cNvPr id="23" name="Freeform 23"/>
            <p:cNvSpPr/>
            <p:nvPr/>
          </p:nvSpPr>
          <p:spPr>
            <a:xfrm>
              <a:off x="0" y="0"/>
              <a:ext cx="1157033" cy="988797"/>
            </a:xfrm>
            <a:custGeom>
              <a:avLst/>
              <a:gdLst/>
              <a:ahLst/>
              <a:cxnLst/>
              <a:rect l="l" t="t" r="r" b="b"/>
              <a:pathLst>
                <a:path w="1157033" h="988797">
                  <a:moveTo>
                    <a:pt x="30363" y="0"/>
                  </a:moveTo>
                  <a:lnTo>
                    <a:pt x="1126669" y="0"/>
                  </a:lnTo>
                  <a:cubicBezTo>
                    <a:pt x="1143439" y="0"/>
                    <a:pt x="1157033" y="13594"/>
                    <a:pt x="1157033" y="30363"/>
                  </a:cubicBezTo>
                  <a:lnTo>
                    <a:pt x="1157033" y="958434"/>
                  </a:lnTo>
                  <a:cubicBezTo>
                    <a:pt x="1157033" y="975203"/>
                    <a:pt x="1143439" y="988797"/>
                    <a:pt x="1126669" y="988797"/>
                  </a:cubicBezTo>
                  <a:lnTo>
                    <a:pt x="30363" y="988797"/>
                  </a:lnTo>
                  <a:cubicBezTo>
                    <a:pt x="13594" y="988797"/>
                    <a:pt x="0" y="975203"/>
                    <a:pt x="0" y="958434"/>
                  </a:cubicBezTo>
                  <a:lnTo>
                    <a:pt x="0" y="30363"/>
                  </a:lnTo>
                  <a:cubicBezTo>
                    <a:pt x="0" y="13594"/>
                    <a:pt x="13594" y="0"/>
                    <a:pt x="30363" y="0"/>
                  </a:cubicBezTo>
                  <a:close/>
                </a:path>
              </a:pathLst>
            </a:custGeom>
            <a:solidFill>
              <a:srgbClr val="FFFFFF"/>
            </a:solidFill>
            <a:ln w="28575" cap="sq">
              <a:solidFill>
                <a:srgbClr val="724E39"/>
              </a:solidFill>
              <a:prstDash val="solid"/>
              <a:miter/>
            </a:ln>
          </p:spPr>
        </p:sp>
        <p:sp>
          <p:nvSpPr>
            <p:cNvPr id="24" name="TextBox 24"/>
            <p:cNvSpPr txBox="1"/>
            <p:nvPr/>
          </p:nvSpPr>
          <p:spPr>
            <a:xfrm>
              <a:off x="0" y="-28575"/>
              <a:ext cx="1157033" cy="1017372"/>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25" name="Freeform 25"/>
          <p:cNvSpPr/>
          <p:nvPr/>
        </p:nvSpPr>
        <p:spPr>
          <a:xfrm flipH="1">
            <a:off x="14167906" y="4587457"/>
            <a:ext cx="2110624" cy="4551211"/>
          </a:xfrm>
          <a:custGeom>
            <a:avLst/>
            <a:gdLst/>
            <a:ahLst/>
            <a:cxnLst/>
            <a:rect l="l" t="t" r="r" b="b"/>
            <a:pathLst>
              <a:path w="2110624" h="4551211">
                <a:moveTo>
                  <a:pt x="2110624" y="0"/>
                </a:moveTo>
                <a:lnTo>
                  <a:pt x="0" y="0"/>
                </a:lnTo>
                <a:lnTo>
                  <a:pt x="0" y="4551211"/>
                </a:lnTo>
                <a:lnTo>
                  <a:pt x="2110624" y="4551211"/>
                </a:lnTo>
                <a:lnTo>
                  <a:pt x="2110624"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6" name="Freeform 26"/>
          <p:cNvSpPr/>
          <p:nvPr/>
        </p:nvSpPr>
        <p:spPr>
          <a:xfrm flipH="1">
            <a:off x="11241873" y="5480091"/>
            <a:ext cx="2718711" cy="4459949"/>
          </a:xfrm>
          <a:custGeom>
            <a:avLst/>
            <a:gdLst/>
            <a:ahLst/>
            <a:cxnLst/>
            <a:rect l="l" t="t" r="r" b="b"/>
            <a:pathLst>
              <a:path w="2718711" h="4459949">
                <a:moveTo>
                  <a:pt x="2718711" y="0"/>
                </a:moveTo>
                <a:lnTo>
                  <a:pt x="0" y="0"/>
                </a:lnTo>
                <a:lnTo>
                  <a:pt x="0" y="4459950"/>
                </a:lnTo>
                <a:lnTo>
                  <a:pt x="2718711" y="4459950"/>
                </a:lnTo>
                <a:lnTo>
                  <a:pt x="2718711"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30" name="Freeform 30"/>
          <p:cNvSpPr/>
          <p:nvPr/>
        </p:nvSpPr>
        <p:spPr>
          <a:xfrm rot="-3140457" flipH="1">
            <a:off x="13237326" y="638862"/>
            <a:ext cx="529377" cy="633037"/>
          </a:xfrm>
          <a:custGeom>
            <a:avLst/>
            <a:gdLst/>
            <a:ahLst/>
            <a:cxnLst/>
            <a:rect l="l" t="t" r="r" b="b"/>
            <a:pathLst>
              <a:path w="529377" h="633037">
                <a:moveTo>
                  <a:pt x="529377" y="0"/>
                </a:moveTo>
                <a:lnTo>
                  <a:pt x="0" y="0"/>
                </a:lnTo>
                <a:lnTo>
                  <a:pt x="0" y="633037"/>
                </a:lnTo>
                <a:lnTo>
                  <a:pt x="529377" y="633037"/>
                </a:lnTo>
                <a:lnTo>
                  <a:pt x="529377"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31" name="Freeform 31"/>
          <p:cNvSpPr/>
          <p:nvPr/>
        </p:nvSpPr>
        <p:spPr>
          <a:xfrm rot="-521336">
            <a:off x="8344876" y="9072337"/>
            <a:ext cx="667422" cy="399619"/>
          </a:xfrm>
          <a:custGeom>
            <a:avLst/>
            <a:gdLst/>
            <a:ahLst/>
            <a:cxnLst/>
            <a:rect l="l" t="t" r="r" b="b"/>
            <a:pathLst>
              <a:path w="667422" h="399619">
                <a:moveTo>
                  <a:pt x="0" y="0"/>
                </a:moveTo>
                <a:lnTo>
                  <a:pt x="667423" y="0"/>
                </a:lnTo>
                <a:lnTo>
                  <a:pt x="667423" y="399619"/>
                </a:lnTo>
                <a:lnTo>
                  <a:pt x="0" y="399619"/>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32" name="Freeform 32"/>
          <p:cNvSpPr/>
          <p:nvPr/>
        </p:nvSpPr>
        <p:spPr>
          <a:xfrm rot="1583483">
            <a:off x="17164020" y="7217900"/>
            <a:ext cx="448885" cy="268770"/>
          </a:xfrm>
          <a:custGeom>
            <a:avLst/>
            <a:gdLst/>
            <a:ahLst/>
            <a:cxnLst/>
            <a:rect l="l" t="t" r="r" b="b"/>
            <a:pathLst>
              <a:path w="448885" h="268770">
                <a:moveTo>
                  <a:pt x="0" y="0"/>
                </a:moveTo>
                <a:lnTo>
                  <a:pt x="448885" y="0"/>
                </a:lnTo>
                <a:lnTo>
                  <a:pt x="448885" y="268770"/>
                </a:lnTo>
                <a:lnTo>
                  <a:pt x="0" y="268770"/>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33" name="Freeform 33"/>
          <p:cNvSpPr/>
          <p:nvPr/>
        </p:nvSpPr>
        <p:spPr>
          <a:xfrm>
            <a:off x="4277470" y="7784342"/>
            <a:ext cx="2126867" cy="1051832"/>
          </a:xfrm>
          <a:custGeom>
            <a:avLst/>
            <a:gdLst/>
            <a:ahLst/>
            <a:cxnLst/>
            <a:rect l="l" t="t" r="r" b="b"/>
            <a:pathLst>
              <a:path w="2126867" h="1051832">
                <a:moveTo>
                  <a:pt x="0" y="0"/>
                </a:moveTo>
                <a:lnTo>
                  <a:pt x="2126867" y="0"/>
                </a:lnTo>
                <a:lnTo>
                  <a:pt x="2126867" y="1051833"/>
                </a:lnTo>
                <a:lnTo>
                  <a:pt x="0" y="1051833"/>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a:ln cap="sq">
            <a:noFill/>
            <a:prstDash val="solid"/>
            <a:miter/>
          </a:ln>
        </p:spPr>
      </p:sp>
      <p:sp>
        <p:nvSpPr>
          <p:cNvPr id="35" name="TextBox 35"/>
          <p:cNvSpPr txBox="1"/>
          <p:nvPr/>
        </p:nvSpPr>
        <p:spPr>
          <a:xfrm>
            <a:off x="10408831" y="1216653"/>
            <a:ext cx="7962479" cy="3323987"/>
          </a:xfrm>
          <a:prstGeom prst="rect">
            <a:avLst/>
          </a:prstGeom>
        </p:spPr>
        <p:txBody>
          <a:bodyPr wrap="square" lIns="0" tIns="0" rIns="0" bIns="0" rtlCol="0" anchor="t">
            <a:spAutoFit/>
          </a:bodyPr>
          <a:lstStyle/>
          <a:p>
            <a:pPr algn="ctr"/>
            <a:r>
              <a:rPr lang="en-US" sz="7200" b="1">
                <a:latin typeface="Times New Roman" panose="02020603050405020304" pitchFamily="18" charset="0"/>
                <a:cs typeface="Times New Roman" panose="02020603050405020304" pitchFamily="18" charset="0"/>
              </a:rPr>
              <a:t>3. Tìm hiểu những nét nghệ thuật đặc sắc của văn bản</a:t>
            </a:r>
            <a:endParaRPr lang="en-GB" sz="7200">
              <a:latin typeface="Times New Roman" panose="02020603050405020304" pitchFamily="18" charset="0"/>
              <a:cs typeface="Times New Roman" panose="02020603050405020304" pitchFamily="18" charset="0"/>
            </a:endParaRPr>
          </a:p>
        </p:txBody>
      </p:sp>
      <p:sp>
        <p:nvSpPr>
          <p:cNvPr id="40" name="Rectangle 39"/>
          <p:cNvSpPr/>
          <p:nvPr/>
        </p:nvSpPr>
        <p:spPr>
          <a:xfrm rot="21389234">
            <a:off x="391667" y="330325"/>
            <a:ext cx="4156283" cy="3785652"/>
          </a:xfrm>
          <a:prstGeom prst="rect">
            <a:avLst/>
          </a:prstGeom>
        </p:spPr>
        <p:txBody>
          <a:bodyPr wrap="square">
            <a:spAutoFit/>
          </a:bodyPr>
          <a:lstStyle/>
          <a:p>
            <a:pPr algn="just"/>
            <a:r>
              <a:rPr lang="en-US" sz="4000" b="1">
                <a:solidFill>
                  <a:srgbClr val="141414"/>
                </a:solidFill>
                <a:latin typeface="Times New Roman" panose="02020603050405020304" pitchFamily="18" charset="0"/>
                <a:ea typeface="Calibri" panose="020F0502020204030204" pitchFamily="34" charset="0"/>
              </a:rPr>
              <a:t>(1)</a:t>
            </a:r>
            <a:r>
              <a:rPr lang="en-US" sz="4000">
                <a:solidFill>
                  <a:srgbClr val="141414"/>
                </a:solidFill>
                <a:latin typeface="Times New Roman" panose="02020603050405020304" pitchFamily="18" charset="0"/>
                <a:ea typeface="Calibri" panose="020F0502020204030204" pitchFamily="34" charset="0"/>
              </a:rPr>
              <a:t> </a:t>
            </a:r>
            <a:r>
              <a:rPr lang="de-DE" sz="4000">
                <a:solidFill>
                  <a:srgbClr val="0D0D0D"/>
                </a:solidFill>
                <a:latin typeface="Times New Roman" panose="02020603050405020304" pitchFamily="18" charset="0"/>
                <a:ea typeface="MS Mincho"/>
              </a:rPr>
              <a:t>Cách đánh lạc hướng suy luận của người đọc để tạo cuối cùng, chân tướng sự việc lộ diện bất ngờ</a:t>
            </a:r>
            <a:endParaRPr lang="en-GB" sz="5400"/>
          </a:p>
        </p:txBody>
      </p:sp>
      <p:sp>
        <p:nvSpPr>
          <p:cNvPr id="41" name="Rectangle 40"/>
          <p:cNvSpPr/>
          <p:nvPr/>
        </p:nvSpPr>
        <p:spPr>
          <a:xfrm rot="203793">
            <a:off x="5411303" y="379155"/>
            <a:ext cx="4281603" cy="3785652"/>
          </a:xfrm>
          <a:prstGeom prst="rect">
            <a:avLst/>
          </a:prstGeom>
        </p:spPr>
        <p:txBody>
          <a:bodyPr wrap="square">
            <a:spAutoFit/>
          </a:bodyPr>
          <a:lstStyle/>
          <a:p>
            <a:pPr algn="just"/>
            <a:r>
              <a:rPr lang="fr-FR" sz="4000" b="1">
                <a:latin typeface="Times New Roman" panose="02020603050405020304" pitchFamily="18" charset="0"/>
                <a:ea typeface="Calibri" panose="020F0502020204030204" pitchFamily="34" charset="0"/>
              </a:rPr>
              <a:t>(2)</a:t>
            </a:r>
            <a:r>
              <a:rPr lang="fr-FR" sz="4000">
                <a:latin typeface="Times New Roman" panose="02020603050405020304" pitchFamily="18" charset="0"/>
                <a:ea typeface="Calibri" panose="020F0502020204030204" pitchFamily="34" charset="0"/>
              </a:rPr>
              <a:t> Không gian, thời gian; cử chỉ, hành dộng,... của nhân vật được khắc hoạ chi tiết, cụ thể, lô-gíc, đầy ẩn ý</a:t>
            </a:r>
            <a:endParaRPr lang="en-GB" sz="5400"/>
          </a:p>
        </p:txBody>
      </p:sp>
      <p:sp>
        <p:nvSpPr>
          <p:cNvPr id="42" name="Rectangle 41"/>
          <p:cNvSpPr/>
          <p:nvPr/>
        </p:nvSpPr>
        <p:spPr>
          <a:xfrm rot="157822">
            <a:off x="3881353" y="4453818"/>
            <a:ext cx="5952521" cy="4401205"/>
          </a:xfrm>
          <a:prstGeom prst="rect">
            <a:avLst/>
          </a:prstGeom>
        </p:spPr>
        <p:txBody>
          <a:bodyPr wrap="square">
            <a:spAutoFit/>
          </a:bodyPr>
          <a:lstStyle/>
          <a:p>
            <a:pPr algn="just"/>
            <a:r>
              <a:rPr lang="fr-FR" sz="4000" b="1">
                <a:latin typeface="Times New Roman" panose="02020603050405020304" pitchFamily="18" charset="0"/>
                <a:ea typeface="Calibri" panose="020F0502020204030204" pitchFamily="34" charset="0"/>
              </a:rPr>
              <a:t>(3)</a:t>
            </a:r>
            <a:r>
              <a:rPr lang="fr-FR" sz="4000">
                <a:latin typeface="Times New Roman" panose="02020603050405020304" pitchFamily="18" charset="0"/>
                <a:ea typeface="Calibri" panose="020F0502020204030204" pitchFamily="34" charset="0"/>
              </a:rPr>
              <a:t> Câu chuyện được kể theo ngôi thứ nhất (qua lời của nhân vật Oát-xơn – người chứng kiến toàn vụ quá trình giải mã vụ án) </a:t>
            </a:r>
            <a:r>
              <a:rPr lang="en-US" sz="40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a:latin typeface="Times New Roman" panose="02020603050405020304" pitchFamily="18" charset="0"/>
                <a:ea typeface="Calibri" panose="020F0502020204030204" pitchFamily="34" charset="0"/>
              </a:rPr>
              <a:t> </a:t>
            </a:r>
            <a:r>
              <a:rPr lang="fr-FR" sz="4000">
                <a:latin typeface="Times New Roman" panose="02020603050405020304" pitchFamily="18" charset="0"/>
                <a:ea typeface="Calibri" panose="020F0502020204030204" pitchFamily="34" charset="0"/>
              </a:rPr>
              <a:t>khiến câu chuyện chân thực, đáng tin hơn.</a:t>
            </a:r>
            <a:endParaRPr lang="en-GB" sz="5400"/>
          </a:p>
        </p:txBody>
      </p:sp>
    </p:spTree>
    <p:extLst>
      <p:ext uri="{BB962C8B-B14F-4D97-AF65-F5344CB8AC3E}">
        <p14:creationId xmlns:p14="http://schemas.microsoft.com/office/powerpoint/2010/main" val="195354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1000"/>
                                        <p:tgtEl>
                                          <p:spTgt spid="35">
                                            <p:txEl>
                                              <p:pRg st="0" end="0"/>
                                            </p:txEl>
                                          </p:spTgt>
                                        </p:tgtEl>
                                      </p:cBhvr>
                                    </p:animEffect>
                                    <p:anim calcmode="lin" valueType="num">
                                      <p:cBhvr>
                                        <p:cTn id="8"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par>
                                <p:cTn id="15" presetID="16" presetClass="entr" presetSubtype="2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par>
                                <p:cTn id="31" presetID="16" presetClass="entr" presetSubtype="21"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6F3EE"/>
        </a:solidFill>
        <a:effectLst/>
      </p:bgPr>
    </p:bg>
    <p:spTree>
      <p:nvGrpSpPr>
        <p:cNvPr id="1" name=""/>
        <p:cNvGrpSpPr/>
        <p:nvPr/>
      </p:nvGrpSpPr>
      <p:grpSpPr>
        <a:xfrm>
          <a:off x="0" y="0"/>
          <a:ext cx="0" cy="0"/>
          <a:chOff x="0" y="0"/>
          <a:chExt cx="0" cy="0"/>
        </a:xfrm>
      </p:grpSpPr>
      <p:sp>
        <p:nvSpPr>
          <p:cNvPr id="2" name="Freeform 2"/>
          <p:cNvSpPr/>
          <p:nvPr/>
        </p:nvSpPr>
        <p:spPr>
          <a:xfrm>
            <a:off x="8458200" y="8221340"/>
            <a:ext cx="10073954" cy="2102938"/>
          </a:xfrm>
          <a:custGeom>
            <a:avLst/>
            <a:gdLst/>
            <a:ahLst/>
            <a:cxnLst/>
            <a:rect l="l" t="t" r="r" b="b"/>
            <a:pathLst>
              <a:path w="20981282" h="4379843">
                <a:moveTo>
                  <a:pt x="0" y="0"/>
                </a:moveTo>
                <a:lnTo>
                  <a:pt x="20981282" y="0"/>
                </a:lnTo>
                <a:lnTo>
                  <a:pt x="20981282" y="4379843"/>
                </a:lnTo>
                <a:lnTo>
                  <a:pt x="0" y="43798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214460" y="254342"/>
            <a:ext cx="7678294" cy="7746072"/>
          </a:xfrm>
          <a:custGeom>
            <a:avLst/>
            <a:gdLst/>
            <a:ahLst/>
            <a:cxnLst/>
            <a:rect l="l" t="t" r="r" b="b"/>
            <a:pathLst>
              <a:path w="15991780" h="16132944">
                <a:moveTo>
                  <a:pt x="0" y="0"/>
                </a:moveTo>
                <a:lnTo>
                  <a:pt x="15991780" y="0"/>
                </a:lnTo>
                <a:lnTo>
                  <a:pt x="15991780" y="16132943"/>
                </a:lnTo>
                <a:lnTo>
                  <a:pt x="0" y="16132943"/>
                </a:lnTo>
                <a:lnTo>
                  <a:pt x="0" y="0"/>
                </a:lnTo>
                <a:close/>
              </a:path>
            </a:pathLst>
          </a:custGeom>
          <a:blipFill>
            <a:blip r:embed="rId4"/>
            <a:stretch>
              <a:fillRect/>
            </a:stretch>
          </a:blipFill>
        </p:spPr>
      </p:sp>
      <p:grpSp>
        <p:nvGrpSpPr>
          <p:cNvPr id="5" name="Group 5"/>
          <p:cNvGrpSpPr/>
          <p:nvPr/>
        </p:nvGrpSpPr>
        <p:grpSpPr>
          <a:xfrm>
            <a:off x="12898104" y="9482670"/>
            <a:ext cx="2788459" cy="537539"/>
            <a:chOff x="0" y="0"/>
            <a:chExt cx="1340384" cy="258390"/>
          </a:xfrm>
        </p:grpSpPr>
        <p:sp>
          <p:nvSpPr>
            <p:cNvPr id="6" name="Freeform 6"/>
            <p:cNvSpPr/>
            <p:nvPr/>
          </p:nvSpPr>
          <p:spPr>
            <a:xfrm>
              <a:off x="0" y="0"/>
              <a:ext cx="1340384" cy="258390"/>
            </a:xfrm>
            <a:custGeom>
              <a:avLst/>
              <a:gdLst/>
              <a:ahLst/>
              <a:cxnLst/>
              <a:rect l="l" t="t" r="r" b="b"/>
              <a:pathLst>
                <a:path w="1340384" h="258390">
                  <a:moveTo>
                    <a:pt x="670192" y="0"/>
                  </a:moveTo>
                  <a:cubicBezTo>
                    <a:pt x="300055" y="0"/>
                    <a:pt x="0" y="57842"/>
                    <a:pt x="0" y="129195"/>
                  </a:cubicBezTo>
                  <a:cubicBezTo>
                    <a:pt x="0" y="200547"/>
                    <a:pt x="300055" y="258390"/>
                    <a:pt x="670192" y="258390"/>
                  </a:cubicBezTo>
                  <a:cubicBezTo>
                    <a:pt x="1040329" y="258390"/>
                    <a:pt x="1340384" y="200547"/>
                    <a:pt x="1340384" y="129195"/>
                  </a:cubicBezTo>
                  <a:cubicBezTo>
                    <a:pt x="1340384" y="57842"/>
                    <a:pt x="1040329" y="0"/>
                    <a:pt x="670192" y="0"/>
                  </a:cubicBezTo>
                  <a:close/>
                </a:path>
              </a:pathLst>
            </a:custGeom>
            <a:solidFill>
              <a:srgbClr val="795238">
                <a:alpha val="9804"/>
              </a:srgbClr>
            </a:solidFill>
          </p:spPr>
        </p:sp>
        <p:sp>
          <p:nvSpPr>
            <p:cNvPr id="7" name="TextBox 7"/>
            <p:cNvSpPr txBox="1"/>
            <p:nvPr/>
          </p:nvSpPr>
          <p:spPr>
            <a:xfrm>
              <a:off x="125661" y="5174"/>
              <a:ext cx="1089062" cy="228992"/>
            </a:xfrm>
            <a:prstGeom prst="rect">
              <a:avLst/>
            </a:prstGeom>
          </p:spPr>
          <p:txBody>
            <a:bodyPr lIns="24391" tIns="24391" rIns="24391" bIns="24391" rtlCol="0" anchor="ctr"/>
            <a:lstStyle/>
            <a:p>
              <a:pPr algn="ctr">
                <a:lnSpc>
                  <a:spcPts val="605"/>
                </a:lnSpc>
              </a:pPr>
              <a:endParaRPr sz="864">
                <a:solidFill>
                  <a:prstClr val="black"/>
                </a:solidFill>
              </a:endParaRPr>
            </a:p>
          </p:txBody>
        </p:sp>
      </p:grpSp>
      <p:sp>
        <p:nvSpPr>
          <p:cNvPr id="11" name="Freeform 3"/>
          <p:cNvSpPr/>
          <p:nvPr/>
        </p:nvSpPr>
        <p:spPr>
          <a:xfrm>
            <a:off x="-41385" y="175423"/>
            <a:ext cx="7678294" cy="7746072"/>
          </a:xfrm>
          <a:custGeom>
            <a:avLst/>
            <a:gdLst/>
            <a:ahLst/>
            <a:cxnLst/>
            <a:rect l="l" t="t" r="r" b="b"/>
            <a:pathLst>
              <a:path w="15991780" h="16132944">
                <a:moveTo>
                  <a:pt x="0" y="0"/>
                </a:moveTo>
                <a:lnTo>
                  <a:pt x="15991780" y="0"/>
                </a:lnTo>
                <a:lnTo>
                  <a:pt x="15991780" y="16132943"/>
                </a:lnTo>
                <a:lnTo>
                  <a:pt x="0" y="16132943"/>
                </a:lnTo>
                <a:lnTo>
                  <a:pt x="0" y="0"/>
                </a:lnTo>
                <a:close/>
              </a:path>
            </a:pathLst>
          </a:custGeom>
          <a:blipFill>
            <a:blip r:embed="rId4"/>
            <a:stretch>
              <a:fillRect/>
            </a:stretch>
          </a:blipFill>
        </p:spPr>
      </p:sp>
      <p:sp>
        <p:nvSpPr>
          <p:cNvPr id="12" name="Freeform 3"/>
          <p:cNvSpPr/>
          <p:nvPr/>
        </p:nvSpPr>
        <p:spPr>
          <a:xfrm>
            <a:off x="12135501" y="-319228"/>
            <a:ext cx="7678294" cy="7746072"/>
          </a:xfrm>
          <a:custGeom>
            <a:avLst/>
            <a:gdLst/>
            <a:ahLst/>
            <a:cxnLst/>
            <a:rect l="l" t="t" r="r" b="b"/>
            <a:pathLst>
              <a:path w="15991780" h="16132944">
                <a:moveTo>
                  <a:pt x="0" y="0"/>
                </a:moveTo>
                <a:lnTo>
                  <a:pt x="15991780" y="0"/>
                </a:lnTo>
                <a:lnTo>
                  <a:pt x="15991780" y="16132943"/>
                </a:lnTo>
                <a:lnTo>
                  <a:pt x="0" y="16132943"/>
                </a:lnTo>
                <a:lnTo>
                  <a:pt x="0" y="0"/>
                </a:lnTo>
                <a:close/>
              </a:path>
            </a:pathLst>
          </a:custGeom>
          <a:blipFill>
            <a:blip r:embed="rId4"/>
            <a:stretch>
              <a:fillRect/>
            </a:stretch>
          </a:blipFill>
        </p:spPr>
      </p:sp>
      <p:sp>
        <p:nvSpPr>
          <p:cNvPr id="13" name="Freeform 4"/>
          <p:cNvSpPr/>
          <p:nvPr/>
        </p:nvSpPr>
        <p:spPr>
          <a:xfrm>
            <a:off x="11887200" y="876300"/>
            <a:ext cx="5590842" cy="8361045"/>
          </a:xfrm>
          <a:custGeom>
            <a:avLst/>
            <a:gdLst/>
            <a:ahLst/>
            <a:cxnLst/>
            <a:rect l="l" t="t" r="r" b="b"/>
            <a:pathLst>
              <a:path w="7699307" h="10999010">
                <a:moveTo>
                  <a:pt x="0" y="0"/>
                </a:moveTo>
                <a:lnTo>
                  <a:pt x="7699307" y="0"/>
                </a:lnTo>
                <a:lnTo>
                  <a:pt x="7699307" y="10999010"/>
                </a:lnTo>
                <a:lnTo>
                  <a:pt x="0" y="10999010"/>
                </a:lnTo>
                <a:lnTo>
                  <a:pt x="0" y="0"/>
                </a:lnTo>
                <a:close/>
              </a:path>
            </a:pathLst>
          </a:custGeom>
          <a:blipFill>
            <a:blip r:embed="rId5"/>
            <a:stretch>
              <a:fillRect/>
            </a:stretch>
          </a:blipFill>
        </p:spPr>
      </p:sp>
      <p:sp>
        <p:nvSpPr>
          <p:cNvPr id="14" name="Freeform 2"/>
          <p:cNvSpPr/>
          <p:nvPr/>
        </p:nvSpPr>
        <p:spPr>
          <a:xfrm>
            <a:off x="-187749" y="8184062"/>
            <a:ext cx="10073954" cy="2102938"/>
          </a:xfrm>
          <a:custGeom>
            <a:avLst/>
            <a:gdLst/>
            <a:ahLst/>
            <a:cxnLst/>
            <a:rect l="l" t="t" r="r" b="b"/>
            <a:pathLst>
              <a:path w="20981282" h="4379843">
                <a:moveTo>
                  <a:pt x="0" y="0"/>
                </a:moveTo>
                <a:lnTo>
                  <a:pt x="20981282" y="0"/>
                </a:lnTo>
                <a:lnTo>
                  <a:pt x="20981282" y="4379843"/>
                </a:lnTo>
                <a:lnTo>
                  <a:pt x="0" y="43798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TextBox 8"/>
          <p:cNvSpPr txBox="1"/>
          <p:nvPr/>
        </p:nvSpPr>
        <p:spPr>
          <a:xfrm>
            <a:off x="1086502" y="3112802"/>
            <a:ext cx="11048999" cy="17697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r>
              <a:rPr lang="vi-VN" sz="115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III. TỔNG KẾT</a:t>
            </a:r>
            <a:endParaRPr lang="en-GB" sz="115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610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a:off x="249826" y="4056034"/>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2270044" y="5336513"/>
            <a:ext cx="2659823" cy="4115781"/>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1" name="Freeform 11"/>
          <p:cNvSpPr/>
          <p:nvPr/>
        </p:nvSpPr>
        <p:spPr>
          <a:xfrm flipH="1">
            <a:off x="737755" y="870518"/>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2" name="Freeform 12"/>
          <p:cNvSpPr/>
          <p:nvPr/>
        </p:nvSpPr>
        <p:spPr>
          <a:xfrm rot="-854579">
            <a:off x="2804936" y="243104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grpSp>
        <p:nvGrpSpPr>
          <p:cNvPr id="14" name="Group 14"/>
          <p:cNvGrpSpPr/>
          <p:nvPr/>
        </p:nvGrpSpPr>
        <p:grpSpPr>
          <a:xfrm>
            <a:off x="4078645" y="571501"/>
            <a:ext cx="10130709" cy="7175102"/>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7" name="Freeform 17"/>
          <p:cNvSpPr/>
          <p:nvPr/>
        </p:nvSpPr>
        <p:spPr>
          <a:xfrm flipH="1">
            <a:off x="12963006" y="5336513"/>
            <a:ext cx="3913329" cy="6174878"/>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1" name="Freeform 21"/>
          <p:cNvSpPr/>
          <p:nvPr/>
        </p:nvSpPr>
        <p:spPr>
          <a:xfrm rot="344361">
            <a:off x="14861737" y="1180801"/>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2" name="TextBox 22"/>
          <p:cNvSpPr txBox="1"/>
          <p:nvPr/>
        </p:nvSpPr>
        <p:spPr>
          <a:xfrm>
            <a:off x="7239000" y="1087027"/>
            <a:ext cx="4133636" cy="1015663"/>
          </a:xfrm>
          <a:prstGeom prst="rect">
            <a:avLst/>
          </a:prstGeom>
        </p:spPr>
        <p:txBody>
          <a:bodyPr wrap="square" lIns="0" tIns="0" rIns="0" bIns="0" rtlCol="0" anchor="t">
            <a:spAutoFit/>
          </a:bodyPr>
          <a:lstStyle/>
          <a:p>
            <a:r>
              <a:rPr lang="vi-VN" sz="6600" b="1">
                <a:latin typeface="Times New Roman" panose="02020603050405020304" pitchFamily="18" charset="0"/>
                <a:cs typeface="Times New Roman" panose="02020603050405020304" pitchFamily="18" charset="0"/>
              </a:rPr>
              <a:t>1. Nội dung</a:t>
            </a:r>
            <a:endParaRPr lang="en-GB" sz="6600">
              <a:latin typeface="Times New Roman" panose="02020603050405020304" pitchFamily="18" charset="0"/>
              <a:cs typeface="Times New Roman" panose="02020603050405020304" pitchFamily="18" charset="0"/>
            </a:endParaRPr>
          </a:p>
        </p:txBody>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4" name="Rectangle 23"/>
          <p:cNvSpPr/>
          <p:nvPr/>
        </p:nvSpPr>
        <p:spPr>
          <a:xfrm>
            <a:off x="4550541" y="2852182"/>
            <a:ext cx="9144000" cy="4154984"/>
          </a:xfrm>
          <a:prstGeom prst="rect">
            <a:avLst/>
          </a:prstGeom>
        </p:spPr>
        <p:txBody>
          <a:bodyPr>
            <a:spAutoFit/>
          </a:bodyPr>
          <a:lstStyle/>
          <a:p>
            <a:pPr algn="just"/>
            <a:r>
              <a:rPr lang="vi-VN" sz="4400">
                <a:latin typeface="Times New Roman" panose="02020603050405020304" pitchFamily="18" charset="0"/>
                <a:cs typeface="Times New Roman" panose="02020603050405020304" pitchFamily="18" charset="0"/>
              </a:rPr>
              <a:t>- Câu chuyện kể về vụ phá án của thám tử Sơ- lôc Hôm tài ba, tìm ra bí ẩn trong vụ việc chép trộm đề thi.</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Truyện cũng thể hiện niềm tin vào sự thật và phẩm chất tốt đẹp của con người (lòng tự trọng, sự ân hận,...)</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058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a:off x="249826" y="4056034"/>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2270044" y="5336513"/>
            <a:ext cx="2659823" cy="4115781"/>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1" name="Freeform 11"/>
          <p:cNvSpPr/>
          <p:nvPr/>
        </p:nvSpPr>
        <p:spPr>
          <a:xfrm flipH="1">
            <a:off x="737755" y="870518"/>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2" name="Freeform 12"/>
          <p:cNvSpPr/>
          <p:nvPr/>
        </p:nvSpPr>
        <p:spPr>
          <a:xfrm rot="-854579">
            <a:off x="2804936" y="243104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grpSp>
        <p:nvGrpSpPr>
          <p:cNvPr id="14" name="Group 14"/>
          <p:cNvGrpSpPr/>
          <p:nvPr/>
        </p:nvGrpSpPr>
        <p:grpSpPr>
          <a:xfrm>
            <a:off x="4078645" y="870519"/>
            <a:ext cx="10130709" cy="6876084"/>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7" name="Freeform 17"/>
          <p:cNvSpPr/>
          <p:nvPr/>
        </p:nvSpPr>
        <p:spPr>
          <a:xfrm flipH="1">
            <a:off x="12963006" y="5336513"/>
            <a:ext cx="3913329" cy="6174878"/>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1" name="Freeform 21"/>
          <p:cNvSpPr/>
          <p:nvPr/>
        </p:nvSpPr>
        <p:spPr>
          <a:xfrm rot="344361">
            <a:off x="14861737" y="1180801"/>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2" name="TextBox 22"/>
          <p:cNvSpPr txBox="1"/>
          <p:nvPr/>
        </p:nvSpPr>
        <p:spPr>
          <a:xfrm>
            <a:off x="6816282" y="1076382"/>
            <a:ext cx="4828458" cy="923330"/>
          </a:xfrm>
          <a:prstGeom prst="rect">
            <a:avLst/>
          </a:prstGeom>
        </p:spPr>
        <p:txBody>
          <a:bodyPr wrap="square" lIns="0" tIns="0" rIns="0" bIns="0" rtlCol="0" anchor="t">
            <a:spAutoFit/>
          </a:bodyPr>
          <a:lstStyle/>
          <a:p>
            <a:r>
              <a:rPr lang="vi-VN" sz="6000" b="1">
                <a:latin typeface="Times New Roman" panose="02020603050405020304" pitchFamily="18" charset="0"/>
                <a:cs typeface="Times New Roman" panose="02020603050405020304" pitchFamily="18" charset="0"/>
              </a:rPr>
              <a:t>2. Nghệ thuật</a:t>
            </a:r>
            <a:endParaRPr lang="en-GB" sz="6000">
              <a:latin typeface="Times New Roman" panose="02020603050405020304" pitchFamily="18" charset="0"/>
              <a:cs typeface="Times New Roman" panose="02020603050405020304" pitchFamily="18" charset="0"/>
            </a:endParaRPr>
          </a:p>
        </p:txBody>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5" name="Rectangle 24"/>
          <p:cNvSpPr/>
          <p:nvPr/>
        </p:nvSpPr>
        <p:spPr>
          <a:xfrm>
            <a:off x="4506083" y="2521842"/>
            <a:ext cx="9144000" cy="5016758"/>
          </a:xfrm>
          <a:prstGeom prst="rect">
            <a:avLst/>
          </a:prstGeom>
        </p:spPr>
        <p:txBody>
          <a:bodyPr>
            <a:spAutoFit/>
          </a:bodyPr>
          <a:lstStyle/>
          <a:p>
            <a:pPr algn="just"/>
            <a:r>
              <a:rPr lang="vi-VN" sz="4000">
                <a:latin typeface="Times New Roman" panose="02020603050405020304" pitchFamily="18" charset="0"/>
                <a:cs typeface="Times New Roman" panose="02020603050405020304" pitchFamily="18" charset="0"/>
              </a:rPr>
              <a:t>- Ngôi kể thứ nhất tạo sự chân thực, đáng tin cậy cho câu chuyện.</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Nghệ thuật dựng truyện, dẫn dắt tình tiết truyện lôi cuốn, tạo nhiều bất ngờ.</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Nghệ thuật xây dựng nhân vật qua lời nói, hành động.</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Giọng điệu phong phú phù hợp với hoàn cảnh, phù hợp với từng nhân vật.</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194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14395863" y="1089743"/>
            <a:ext cx="3055435" cy="4727947"/>
          </a:xfrm>
          <a:custGeom>
            <a:avLst/>
            <a:gdLst/>
            <a:ahLst/>
            <a:cxnLst/>
            <a:rect l="l" t="t" r="r" b="b"/>
            <a:pathLst>
              <a:path w="3055435" h="4727947">
                <a:moveTo>
                  <a:pt x="3055435" y="0"/>
                </a:moveTo>
                <a:lnTo>
                  <a:pt x="0" y="0"/>
                </a:lnTo>
                <a:lnTo>
                  <a:pt x="0" y="4727946"/>
                </a:lnTo>
                <a:lnTo>
                  <a:pt x="3055435" y="4727946"/>
                </a:lnTo>
                <a:lnTo>
                  <a:pt x="3055435"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17072240" y="1169146"/>
            <a:ext cx="1967748" cy="814156"/>
          </a:xfrm>
          <a:custGeom>
            <a:avLst/>
            <a:gdLst/>
            <a:ahLst/>
            <a:cxnLst/>
            <a:rect l="l" t="t" r="r" b="b"/>
            <a:pathLst>
              <a:path w="1967748" h="814156">
                <a:moveTo>
                  <a:pt x="1967749" y="0"/>
                </a:moveTo>
                <a:lnTo>
                  <a:pt x="0" y="0"/>
                </a:lnTo>
                <a:lnTo>
                  <a:pt x="0" y="814156"/>
                </a:lnTo>
                <a:lnTo>
                  <a:pt x="1967749" y="814156"/>
                </a:lnTo>
                <a:lnTo>
                  <a:pt x="1967749"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rot="-180378">
            <a:off x="-594555" y="4979513"/>
            <a:ext cx="20274487" cy="4230510"/>
          </a:xfrm>
          <a:custGeom>
            <a:avLst/>
            <a:gdLst/>
            <a:ahLst/>
            <a:cxnLst/>
            <a:rect l="l" t="t" r="r" b="b"/>
            <a:pathLst>
              <a:path w="20274487" h="4230510">
                <a:moveTo>
                  <a:pt x="0" y="0"/>
                </a:moveTo>
                <a:lnTo>
                  <a:pt x="20274486" y="0"/>
                </a:lnTo>
                <a:lnTo>
                  <a:pt x="20274486" y="4230510"/>
                </a:lnTo>
                <a:lnTo>
                  <a:pt x="0" y="4230510"/>
                </a:lnTo>
                <a:lnTo>
                  <a:pt x="0" y="0"/>
                </a:lnTo>
                <a:close/>
              </a:path>
            </a:pathLst>
          </a:custGeom>
          <a:blipFill>
            <a:blip r:embed="rId6">
              <a:extLst>
                <a:ext uri="{96DAC541-7B7A-43D3-8B79-37D633B846F1}">
                  <asvg:svgBlip xmlns="" xmlns:asvg="http://schemas.microsoft.com/office/drawing/2016/SVG/main" r:embed="rId7"/>
                </a:ext>
              </a:extLst>
            </a:blip>
            <a:stretch>
              <a:fillRect b="-40778"/>
            </a:stretch>
          </a:blipFill>
          <a:ln cap="sq">
            <a:noFill/>
            <a:prstDash val="solid"/>
            <a:miter/>
          </a:ln>
        </p:spPr>
      </p:sp>
      <p:sp>
        <p:nvSpPr>
          <p:cNvPr id="5" name="Freeform 5"/>
          <p:cNvSpPr/>
          <p:nvPr/>
        </p:nvSpPr>
        <p:spPr>
          <a:xfrm>
            <a:off x="278692" y="4758258"/>
            <a:ext cx="2091861" cy="2813017"/>
          </a:xfrm>
          <a:custGeom>
            <a:avLst/>
            <a:gdLst/>
            <a:ahLst/>
            <a:cxnLst/>
            <a:rect l="l" t="t" r="r" b="b"/>
            <a:pathLst>
              <a:path w="2091861" h="2813017">
                <a:moveTo>
                  <a:pt x="0" y="0"/>
                </a:moveTo>
                <a:lnTo>
                  <a:pt x="2091862" y="0"/>
                </a:lnTo>
                <a:lnTo>
                  <a:pt x="2091862" y="2813016"/>
                </a:lnTo>
                <a:lnTo>
                  <a:pt x="0" y="281301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6" name="Group 6"/>
          <p:cNvGrpSpPr/>
          <p:nvPr/>
        </p:nvGrpSpPr>
        <p:grpSpPr>
          <a:xfrm>
            <a:off x="-494641" y="8109430"/>
            <a:ext cx="19430167" cy="2785457"/>
            <a:chOff x="0" y="0"/>
            <a:chExt cx="5117410" cy="733618"/>
          </a:xfrm>
        </p:grpSpPr>
        <p:sp>
          <p:nvSpPr>
            <p:cNvPr id="7" name="Freeform 7"/>
            <p:cNvSpPr/>
            <p:nvPr/>
          </p:nvSpPr>
          <p:spPr>
            <a:xfrm>
              <a:off x="0" y="0"/>
              <a:ext cx="5117411" cy="733618"/>
            </a:xfrm>
            <a:custGeom>
              <a:avLst/>
              <a:gdLst/>
              <a:ahLst/>
              <a:cxnLst/>
              <a:rect l="l" t="t" r="r" b="b"/>
              <a:pathLst>
                <a:path w="5117411" h="733618">
                  <a:moveTo>
                    <a:pt x="0" y="0"/>
                  </a:moveTo>
                  <a:lnTo>
                    <a:pt x="5117411" y="0"/>
                  </a:lnTo>
                  <a:lnTo>
                    <a:pt x="5117411" y="733618"/>
                  </a:lnTo>
                  <a:lnTo>
                    <a:pt x="0" y="733618"/>
                  </a:lnTo>
                  <a:close/>
                </a:path>
              </a:pathLst>
            </a:custGeom>
            <a:solidFill>
              <a:srgbClr val="35684E"/>
            </a:solidFill>
          </p:spPr>
        </p:sp>
        <p:sp>
          <p:nvSpPr>
            <p:cNvPr id="8" name="TextBox 8"/>
            <p:cNvSpPr txBox="1"/>
            <p:nvPr/>
          </p:nvSpPr>
          <p:spPr>
            <a:xfrm>
              <a:off x="0" y="-38100"/>
              <a:ext cx="5117410" cy="771718"/>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3035051" y="2750651"/>
            <a:ext cx="12217898" cy="5646361"/>
            <a:chOff x="0" y="0"/>
            <a:chExt cx="3217882" cy="1487107"/>
          </a:xfrm>
        </p:grpSpPr>
        <p:sp>
          <p:nvSpPr>
            <p:cNvPr id="10" name="Freeform 10"/>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sp>
        <p:sp>
          <p:nvSpPr>
            <p:cNvPr id="11" name="TextBox 11"/>
            <p:cNvSpPr txBox="1"/>
            <p:nvPr/>
          </p:nvSpPr>
          <p:spPr>
            <a:xfrm>
              <a:off x="0" y="-38100"/>
              <a:ext cx="3217882" cy="152520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031029" y="3614013"/>
            <a:ext cx="2355652" cy="974651"/>
          </a:xfrm>
          <a:custGeom>
            <a:avLst/>
            <a:gdLst/>
            <a:ahLst/>
            <a:cxnLst/>
            <a:rect l="l" t="t" r="r" b="b"/>
            <a:pathLst>
              <a:path w="2355652" h="974651">
                <a:moveTo>
                  <a:pt x="0" y="0"/>
                </a:moveTo>
                <a:lnTo>
                  <a:pt x="2355652" y="0"/>
                </a:lnTo>
                <a:lnTo>
                  <a:pt x="2355652" y="974651"/>
                </a:lnTo>
                <a:lnTo>
                  <a:pt x="0" y="97465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13" name="Freeform 13"/>
          <p:cNvSpPr/>
          <p:nvPr/>
        </p:nvSpPr>
        <p:spPr>
          <a:xfrm>
            <a:off x="-691541" y="-453880"/>
            <a:ext cx="4465823" cy="3907595"/>
          </a:xfrm>
          <a:custGeom>
            <a:avLst/>
            <a:gdLst/>
            <a:ahLst/>
            <a:cxnLst/>
            <a:rect l="l" t="t" r="r" b="b"/>
            <a:pathLst>
              <a:path w="4465823" h="3907595">
                <a:moveTo>
                  <a:pt x="0" y="0"/>
                </a:moveTo>
                <a:lnTo>
                  <a:pt x="4465823" y="0"/>
                </a:lnTo>
                <a:lnTo>
                  <a:pt x="4465823" y="3907596"/>
                </a:lnTo>
                <a:lnTo>
                  <a:pt x="0" y="390759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a:off x="4870820" y="2307924"/>
            <a:ext cx="991332" cy="892199"/>
          </a:xfrm>
          <a:custGeom>
            <a:avLst/>
            <a:gdLst/>
            <a:ahLst/>
            <a:cxnLst/>
            <a:rect l="l" t="t" r="r" b="b"/>
            <a:pathLst>
              <a:path w="991332" h="892199">
                <a:moveTo>
                  <a:pt x="0" y="0"/>
                </a:moveTo>
                <a:lnTo>
                  <a:pt x="991331" y="0"/>
                </a:lnTo>
                <a:lnTo>
                  <a:pt x="991331" y="892199"/>
                </a:lnTo>
                <a:lnTo>
                  <a:pt x="0" y="89219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15"/>
          <p:cNvSpPr/>
          <p:nvPr/>
        </p:nvSpPr>
        <p:spPr>
          <a:xfrm flipH="1">
            <a:off x="13166809" y="5817689"/>
            <a:ext cx="6638682" cy="3684469"/>
          </a:xfrm>
          <a:custGeom>
            <a:avLst/>
            <a:gdLst/>
            <a:ahLst/>
            <a:cxnLst/>
            <a:rect l="l" t="t" r="r" b="b"/>
            <a:pathLst>
              <a:path w="6638682" h="3684469">
                <a:moveTo>
                  <a:pt x="6638682" y="0"/>
                </a:moveTo>
                <a:lnTo>
                  <a:pt x="0" y="0"/>
                </a:lnTo>
                <a:lnTo>
                  <a:pt x="0" y="3684469"/>
                </a:lnTo>
                <a:lnTo>
                  <a:pt x="6638682" y="3684469"/>
                </a:lnTo>
                <a:lnTo>
                  <a:pt x="6638682"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8" name="Freeform 18"/>
          <p:cNvSpPr/>
          <p:nvPr/>
        </p:nvSpPr>
        <p:spPr>
          <a:xfrm>
            <a:off x="-4845482" y="8807861"/>
            <a:ext cx="6504707" cy="1788794"/>
          </a:xfrm>
          <a:custGeom>
            <a:avLst/>
            <a:gdLst/>
            <a:ahLst/>
            <a:cxnLst/>
            <a:rect l="l" t="t" r="r" b="b"/>
            <a:pathLst>
              <a:path w="6504707" h="1788794">
                <a:moveTo>
                  <a:pt x="0" y="0"/>
                </a:moveTo>
                <a:lnTo>
                  <a:pt x="6504707" y="0"/>
                </a:lnTo>
                <a:lnTo>
                  <a:pt x="6504707" y="1788795"/>
                </a:lnTo>
                <a:lnTo>
                  <a:pt x="0" y="178879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9" name="Freeform 19"/>
          <p:cNvSpPr/>
          <p:nvPr/>
        </p:nvSpPr>
        <p:spPr>
          <a:xfrm>
            <a:off x="1324623" y="5328487"/>
            <a:ext cx="3580642" cy="6836548"/>
          </a:xfrm>
          <a:custGeom>
            <a:avLst/>
            <a:gdLst/>
            <a:ahLst/>
            <a:cxnLst/>
            <a:rect l="l" t="t" r="r" b="b"/>
            <a:pathLst>
              <a:path w="3580642" h="6836548">
                <a:moveTo>
                  <a:pt x="0" y="0"/>
                </a:moveTo>
                <a:lnTo>
                  <a:pt x="3580642" y="0"/>
                </a:lnTo>
                <a:lnTo>
                  <a:pt x="3580642" y="6836548"/>
                </a:lnTo>
                <a:lnTo>
                  <a:pt x="0" y="6836548"/>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0" name="Freeform 20"/>
          <p:cNvSpPr/>
          <p:nvPr/>
        </p:nvSpPr>
        <p:spPr>
          <a:xfrm>
            <a:off x="10454409" y="7948550"/>
            <a:ext cx="1360208" cy="637597"/>
          </a:xfrm>
          <a:custGeom>
            <a:avLst/>
            <a:gdLst/>
            <a:ahLst/>
            <a:cxnLst/>
            <a:rect l="l" t="t" r="r" b="b"/>
            <a:pathLst>
              <a:path w="1360208" h="637597">
                <a:moveTo>
                  <a:pt x="0" y="0"/>
                </a:moveTo>
                <a:lnTo>
                  <a:pt x="1360208" y="0"/>
                </a:lnTo>
                <a:lnTo>
                  <a:pt x="1360208" y="637598"/>
                </a:lnTo>
                <a:lnTo>
                  <a:pt x="0" y="63759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1" name="Freeform 21"/>
          <p:cNvSpPr/>
          <p:nvPr/>
        </p:nvSpPr>
        <p:spPr>
          <a:xfrm>
            <a:off x="6101437" y="9738769"/>
            <a:ext cx="1360208" cy="637597"/>
          </a:xfrm>
          <a:custGeom>
            <a:avLst/>
            <a:gdLst/>
            <a:ahLst/>
            <a:cxnLst/>
            <a:rect l="l" t="t" r="r" b="b"/>
            <a:pathLst>
              <a:path w="1360208" h="637597">
                <a:moveTo>
                  <a:pt x="0" y="0"/>
                </a:moveTo>
                <a:lnTo>
                  <a:pt x="1360208" y="0"/>
                </a:lnTo>
                <a:lnTo>
                  <a:pt x="1360208" y="637598"/>
                </a:lnTo>
                <a:lnTo>
                  <a:pt x="0" y="63759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3" name="Rectangle 22"/>
          <p:cNvSpPr/>
          <p:nvPr/>
        </p:nvSpPr>
        <p:spPr>
          <a:xfrm>
            <a:off x="3874927" y="3012454"/>
            <a:ext cx="11130891" cy="4413516"/>
          </a:xfrm>
          <a:prstGeom prst="rect">
            <a:avLst/>
          </a:prstGeom>
        </p:spPr>
        <p:txBody>
          <a:bodyPr wrap="square">
            <a:spAutoFit/>
          </a:bodyPr>
          <a:lstStyle/>
          <a:p>
            <a:pPr algn="just">
              <a:lnSpc>
                <a:spcPct val="130000"/>
              </a:lnSpc>
              <a:spcAft>
                <a:spcPts val="0"/>
              </a:spcAft>
              <a:tabLst>
                <a:tab pos="1386840" algn="l"/>
              </a:tabLst>
            </a:pPr>
            <a:r>
              <a:rPr lang="en-US" sz="5400" i="1">
                <a:latin typeface="Times New Roman" panose="02020603050405020304" pitchFamily="18" charset="0"/>
                <a:ea typeface="Calibri" panose="020F0502020204030204" pitchFamily="34" charset="0"/>
                <a:cs typeface="Times New Roman" panose="02020603050405020304" pitchFamily="18" charset="0"/>
              </a:rPr>
              <a:t>Nêu tên một nhân vật thám tử trong tác phẩm văn học hoặc bộ phim mà em biết và chia sẻ ngắn gọn cảm nhận của em về nhân vật đó</a:t>
            </a:r>
            <a:r>
              <a:rPr lang="en-US" sz="5400">
                <a:latin typeface="Times New Roman" panose="02020603050405020304" pitchFamily="18" charset="0"/>
                <a:ea typeface="Calibri" panose="020F0502020204030204" pitchFamily="34" charset="0"/>
                <a:cs typeface="Times New Roman" panose="02020603050405020304" pitchFamily="18" charset="0"/>
              </a:rPr>
              <a:t>.</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a:off x="249826" y="4056034"/>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2270044" y="5336513"/>
            <a:ext cx="2659823" cy="4115781"/>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1" name="Freeform 11"/>
          <p:cNvSpPr/>
          <p:nvPr/>
        </p:nvSpPr>
        <p:spPr>
          <a:xfrm flipH="1">
            <a:off x="737755" y="870518"/>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2" name="Freeform 12"/>
          <p:cNvSpPr/>
          <p:nvPr/>
        </p:nvSpPr>
        <p:spPr>
          <a:xfrm rot="-854579">
            <a:off x="2804936" y="243104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grpSp>
        <p:nvGrpSpPr>
          <p:cNvPr id="14" name="Group 14"/>
          <p:cNvGrpSpPr/>
          <p:nvPr/>
        </p:nvGrpSpPr>
        <p:grpSpPr>
          <a:xfrm>
            <a:off x="2892669" y="266700"/>
            <a:ext cx="11316686" cy="8232224"/>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7" name="Freeform 17"/>
          <p:cNvSpPr/>
          <p:nvPr/>
        </p:nvSpPr>
        <p:spPr>
          <a:xfrm flipH="1">
            <a:off x="12963006" y="5336513"/>
            <a:ext cx="3913329" cy="6174878"/>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1" name="Freeform 21"/>
          <p:cNvSpPr/>
          <p:nvPr/>
        </p:nvSpPr>
        <p:spPr>
          <a:xfrm rot="344361">
            <a:off x="14861737" y="1180801"/>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2" name="TextBox 22"/>
          <p:cNvSpPr txBox="1"/>
          <p:nvPr/>
        </p:nvSpPr>
        <p:spPr>
          <a:xfrm>
            <a:off x="4223984" y="508179"/>
            <a:ext cx="9144000" cy="1354217"/>
          </a:xfrm>
          <a:prstGeom prst="rect">
            <a:avLst/>
          </a:prstGeom>
        </p:spPr>
        <p:txBody>
          <a:bodyPr wrap="square" lIns="0" tIns="0" rIns="0" bIns="0" rtlCol="0" anchor="t">
            <a:spAutoFit/>
          </a:bodyPr>
          <a:lstStyle/>
          <a:p>
            <a:pPr algn="ctr"/>
            <a:r>
              <a:rPr lang="vi-VN" sz="4400" b="1">
                <a:latin typeface="Times New Roman" panose="02020603050405020304" pitchFamily="18" charset="0"/>
                <a:cs typeface="Times New Roman" panose="02020603050405020304" pitchFamily="18" charset="0"/>
              </a:rPr>
              <a:t>3. Những lưu ý khi đọc hiểu văn bản thuộc thể loại truyện trinh thám</a:t>
            </a:r>
            <a:endParaRPr lang="en-GB" sz="4400">
              <a:latin typeface="Times New Roman" panose="02020603050405020304" pitchFamily="18" charset="0"/>
              <a:cs typeface="Times New Roman" panose="02020603050405020304" pitchFamily="18" charset="0"/>
            </a:endParaRPr>
          </a:p>
        </p:txBody>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5" name="Rectangle 24"/>
          <p:cNvSpPr/>
          <p:nvPr/>
        </p:nvSpPr>
        <p:spPr>
          <a:xfrm>
            <a:off x="3264900" y="2236168"/>
            <a:ext cx="10679699" cy="6001643"/>
          </a:xfrm>
          <a:prstGeom prst="rect">
            <a:avLst/>
          </a:prstGeom>
        </p:spPr>
        <p:txBody>
          <a:bodyPr wrap="square">
            <a:spAutoFit/>
          </a:bodyPr>
          <a:lstStyle/>
          <a:p>
            <a:pPr algn="just"/>
            <a:r>
              <a:rPr lang="vi-VN" sz="3200">
                <a:latin typeface="Times New Roman" panose="02020603050405020304" pitchFamily="18" charset="0"/>
                <a:cs typeface="Times New Roman" panose="02020603050405020304" pitchFamily="18" charset="0"/>
              </a:rPr>
              <a:t>- Nhận diện được </a:t>
            </a:r>
            <a:r>
              <a:rPr lang="vi-VN" sz="3200" b="1">
                <a:latin typeface="Times New Roman" panose="02020603050405020304" pitchFamily="18" charset="0"/>
                <a:cs typeface="Times New Roman" panose="02020603050405020304" pitchFamily="18" charset="0"/>
              </a:rPr>
              <a:t>tình huống nảy sinh</a:t>
            </a:r>
            <a:r>
              <a:rPr lang="vi-VN" sz="3200">
                <a:latin typeface="Times New Roman" panose="02020603050405020304" pitchFamily="18" charset="0"/>
                <a:cs typeface="Times New Roman" panose="02020603050405020304" pitchFamily="18" charset="0"/>
              </a:rPr>
              <a:t> vụ án xuất hiện ở phần đầu của truyện. Bám sát các tình huống của câu chuyện, nhất là những chi tiết quan trọng, có ý nghĩa bước ngoặt để khám phá ra sự thật. </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Xác định được </a:t>
            </a:r>
            <a:r>
              <a:rPr lang="vi-VN" sz="3200" b="1">
                <a:latin typeface="Times New Roman" panose="02020603050405020304" pitchFamily="18" charset="0"/>
                <a:cs typeface="Times New Roman" panose="02020603050405020304" pitchFamily="18" charset="0"/>
              </a:rPr>
              <a:t>nhân vật chính</a:t>
            </a:r>
            <a:r>
              <a:rPr lang="vi-VN" sz="3200">
                <a:latin typeface="Times New Roman" panose="02020603050405020304" pitchFamily="18" charset="0"/>
                <a:cs typeface="Times New Roman" panose="02020603050405020304" pitchFamily="18" charset="0"/>
              </a:rPr>
              <a:t> (thám tử hoặc điều tra viên…). Tìm hiểu những hành động, việc làm, lời nói, suy nghĩ, phán đoán của nhân vật này trong quá trình tìm ra vụ việc. </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Phân tích nét </a:t>
            </a:r>
            <a:r>
              <a:rPr lang="vi-VN" sz="3200" b="1">
                <a:latin typeface="Times New Roman" panose="02020603050405020304" pitchFamily="18" charset="0"/>
                <a:cs typeface="Times New Roman" panose="02020603050405020304" pitchFamily="18" charset="0"/>
              </a:rPr>
              <a:t>đặc sắc nghệ thuật</a:t>
            </a:r>
            <a:r>
              <a:rPr lang="vi-VN" sz="3200">
                <a:latin typeface="Times New Roman" panose="02020603050405020304" pitchFamily="18" charset="0"/>
                <a:cs typeface="Times New Roman" panose="02020603050405020304" pitchFamily="18" charset="0"/>
              </a:rPr>
              <a:t> </a:t>
            </a:r>
            <a:r>
              <a:rPr lang="vi-VN" sz="3200" b="1">
                <a:latin typeface="Times New Roman" panose="02020603050405020304" pitchFamily="18" charset="0"/>
                <a:cs typeface="Times New Roman" panose="02020603050405020304" pitchFamily="18" charset="0"/>
              </a:rPr>
              <a:t>kể chuyện</a:t>
            </a:r>
            <a:r>
              <a:rPr lang="vi-VN" sz="3200">
                <a:latin typeface="Times New Roman" panose="02020603050405020304" pitchFamily="18" charset="0"/>
                <a:cs typeface="Times New Roman" panose="02020603050405020304" pitchFamily="18" charset="0"/>
              </a:rPr>
              <a:t> qua việc xây dựng tình huống, lựa chọn ngôi kể, thay đổi điểm nhìn, ngôn ngữ và giọng điệu khi kể. </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Suy nghĩ về những </a:t>
            </a:r>
            <a:r>
              <a:rPr lang="vi-VN" sz="3200" b="1">
                <a:latin typeface="Times New Roman" panose="02020603050405020304" pitchFamily="18" charset="0"/>
                <a:cs typeface="Times New Roman" panose="02020603050405020304" pitchFamily="18" charset="0"/>
              </a:rPr>
              <a:t>vấn đề có ý nghĩa</a:t>
            </a:r>
            <a:r>
              <a:rPr lang="vi-VN" sz="3200">
                <a:latin typeface="Times New Roman" panose="02020603050405020304" pitchFamily="18" charset="0"/>
                <a:cs typeface="Times New Roman" panose="02020603050405020304" pitchFamily="18" charset="0"/>
              </a:rPr>
              <a:t> xã hội, nhân sinh mà truyện đặt ra và liên hệ với cuộc sống ngày nay. </a:t>
            </a:r>
            <a:endParaRPr lang="en-GB" sz="3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747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6F3EE"/>
        </a:solidFill>
        <a:effectLst/>
      </p:bgPr>
    </p:bg>
    <p:spTree>
      <p:nvGrpSpPr>
        <p:cNvPr id="1" name=""/>
        <p:cNvGrpSpPr/>
        <p:nvPr/>
      </p:nvGrpSpPr>
      <p:grpSpPr>
        <a:xfrm>
          <a:off x="0" y="0"/>
          <a:ext cx="0" cy="0"/>
          <a:chOff x="0" y="0"/>
          <a:chExt cx="0" cy="0"/>
        </a:xfrm>
      </p:grpSpPr>
      <p:sp>
        <p:nvSpPr>
          <p:cNvPr id="2" name="Freeform 2"/>
          <p:cNvSpPr/>
          <p:nvPr/>
        </p:nvSpPr>
        <p:spPr>
          <a:xfrm>
            <a:off x="8458200" y="8221340"/>
            <a:ext cx="10073954" cy="2102938"/>
          </a:xfrm>
          <a:custGeom>
            <a:avLst/>
            <a:gdLst/>
            <a:ahLst/>
            <a:cxnLst/>
            <a:rect l="l" t="t" r="r" b="b"/>
            <a:pathLst>
              <a:path w="20981282" h="4379843">
                <a:moveTo>
                  <a:pt x="0" y="0"/>
                </a:moveTo>
                <a:lnTo>
                  <a:pt x="20981282" y="0"/>
                </a:lnTo>
                <a:lnTo>
                  <a:pt x="20981282" y="4379843"/>
                </a:lnTo>
                <a:lnTo>
                  <a:pt x="0" y="43798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214460" y="254342"/>
            <a:ext cx="7678294" cy="7746072"/>
          </a:xfrm>
          <a:custGeom>
            <a:avLst/>
            <a:gdLst/>
            <a:ahLst/>
            <a:cxnLst/>
            <a:rect l="l" t="t" r="r" b="b"/>
            <a:pathLst>
              <a:path w="15991780" h="16132944">
                <a:moveTo>
                  <a:pt x="0" y="0"/>
                </a:moveTo>
                <a:lnTo>
                  <a:pt x="15991780" y="0"/>
                </a:lnTo>
                <a:lnTo>
                  <a:pt x="15991780" y="16132943"/>
                </a:lnTo>
                <a:lnTo>
                  <a:pt x="0" y="16132943"/>
                </a:lnTo>
                <a:lnTo>
                  <a:pt x="0" y="0"/>
                </a:lnTo>
                <a:close/>
              </a:path>
            </a:pathLst>
          </a:custGeom>
          <a:blipFill>
            <a:blip r:embed="rId4"/>
            <a:stretch>
              <a:fillRect/>
            </a:stretch>
          </a:blipFill>
        </p:spPr>
      </p:sp>
      <p:grpSp>
        <p:nvGrpSpPr>
          <p:cNvPr id="5" name="Group 5"/>
          <p:cNvGrpSpPr/>
          <p:nvPr/>
        </p:nvGrpSpPr>
        <p:grpSpPr>
          <a:xfrm>
            <a:off x="12898104" y="9482670"/>
            <a:ext cx="2788459" cy="537539"/>
            <a:chOff x="0" y="0"/>
            <a:chExt cx="1340384" cy="258390"/>
          </a:xfrm>
        </p:grpSpPr>
        <p:sp>
          <p:nvSpPr>
            <p:cNvPr id="6" name="Freeform 6"/>
            <p:cNvSpPr/>
            <p:nvPr/>
          </p:nvSpPr>
          <p:spPr>
            <a:xfrm>
              <a:off x="0" y="0"/>
              <a:ext cx="1340384" cy="258390"/>
            </a:xfrm>
            <a:custGeom>
              <a:avLst/>
              <a:gdLst/>
              <a:ahLst/>
              <a:cxnLst/>
              <a:rect l="l" t="t" r="r" b="b"/>
              <a:pathLst>
                <a:path w="1340384" h="258390">
                  <a:moveTo>
                    <a:pt x="670192" y="0"/>
                  </a:moveTo>
                  <a:cubicBezTo>
                    <a:pt x="300055" y="0"/>
                    <a:pt x="0" y="57842"/>
                    <a:pt x="0" y="129195"/>
                  </a:cubicBezTo>
                  <a:cubicBezTo>
                    <a:pt x="0" y="200547"/>
                    <a:pt x="300055" y="258390"/>
                    <a:pt x="670192" y="258390"/>
                  </a:cubicBezTo>
                  <a:cubicBezTo>
                    <a:pt x="1040329" y="258390"/>
                    <a:pt x="1340384" y="200547"/>
                    <a:pt x="1340384" y="129195"/>
                  </a:cubicBezTo>
                  <a:cubicBezTo>
                    <a:pt x="1340384" y="57842"/>
                    <a:pt x="1040329" y="0"/>
                    <a:pt x="670192" y="0"/>
                  </a:cubicBezTo>
                  <a:close/>
                </a:path>
              </a:pathLst>
            </a:custGeom>
            <a:solidFill>
              <a:srgbClr val="795238">
                <a:alpha val="9804"/>
              </a:srgbClr>
            </a:solidFill>
          </p:spPr>
        </p:sp>
        <p:sp>
          <p:nvSpPr>
            <p:cNvPr id="7" name="TextBox 7"/>
            <p:cNvSpPr txBox="1"/>
            <p:nvPr/>
          </p:nvSpPr>
          <p:spPr>
            <a:xfrm>
              <a:off x="125661" y="5174"/>
              <a:ext cx="1089062" cy="228992"/>
            </a:xfrm>
            <a:prstGeom prst="rect">
              <a:avLst/>
            </a:prstGeom>
          </p:spPr>
          <p:txBody>
            <a:bodyPr lIns="24391" tIns="24391" rIns="24391" bIns="24391" rtlCol="0" anchor="ctr"/>
            <a:lstStyle/>
            <a:p>
              <a:pPr algn="ctr">
                <a:lnSpc>
                  <a:spcPts val="605"/>
                </a:lnSpc>
              </a:pPr>
              <a:endParaRPr sz="864">
                <a:solidFill>
                  <a:prstClr val="black"/>
                </a:solidFill>
              </a:endParaRPr>
            </a:p>
          </p:txBody>
        </p:sp>
      </p:grpSp>
      <p:sp>
        <p:nvSpPr>
          <p:cNvPr id="11" name="Freeform 3"/>
          <p:cNvSpPr/>
          <p:nvPr/>
        </p:nvSpPr>
        <p:spPr>
          <a:xfrm>
            <a:off x="-41385" y="175423"/>
            <a:ext cx="7678294" cy="7746072"/>
          </a:xfrm>
          <a:custGeom>
            <a:avLst/>
            <a:gdLst/>
            <a:ahLst/>
            <a:cxnLst/>
            <a:rect l="l" t="t" r="r" b="b"/>
            <a:pathLst>
              <a:path w="15991780" h="16132944">
                <a:moveTo>
                  <a:pt x="0" y="0"/>
                </a:moveTo>
                <a:lnTo>
                  <a:pt x="15991780" y="0"/>
                </a:lnTo>
                <a:lnTo>
                  <a:pt x="15991780" y="16132943"/>
                </a:lnTo>
                <a:lnTo>
                  <a:pt x="0" y="16132943"/>
                </a:lnTo>
                <a:lnTo>
                  <a:pt x="0" y="0"/>
                </a:lnTo>
                <a:close/>
              </a:path>
            </a:pathLst>
          </a:custGeom>
          <a:blipFill>
            <a:blip r:embed="rId4"/>
            <a:stretch>
              <a:fillRect/>
            </a:stretch>
          </a:blipFill>
        </p:spPr>
      </p:sp>
      <p:sp>
        <p:nvSpPr>
          <p:cNvPr id="12" name="Freeform 3"/>
          <p:cNvSpPr/>
          <p:nvPr/>
        </p:nvSpPr>
        <p:spPr>
          <a:xfrm>
            <a:off x="12135501" y="-319228"/>
            <a:ext cx="7678294" cy="7746072"/>
          </a:xfrm>
          <a:custGeom>
            <a:avLst/>
            <a:gdLst/>
            <a:ahLst/>
            <a:cxnLst/>
            <a:rect l="l" t="t" r="r" b="b"/>
            <a:pathLst>
              <a:path w="15991780" h="16132944">
                <a:moveTo>
                  <a:pt x="0" y="0"/>
                </a:moveTo>
                <a:lnTo>
                  <a:pt x="15991780" y="0"/>
                </a:lnTo>
                <a:lnTo>
                  <a:pt x="15991780" y="16132943"/>
                </a:lnTo>
                <a:lnTo>
                  <a:pt x="0" y="16132943"/>
                </a:lnTo>
                <a:lnTo>
                  <a:pt x="0" y="0"/>
                </a:lnTo>
                <a:close/>
              </a:path>
            </a:pathLst>
          </a:custGeom>
          <a:blipFill>
            <a:blip r:embed="rId4"/>
            <a:stretch>
              <a:fillRect/>
            </a:stretch>
          </a:blipFill>
        </p:spPr>
      </p:sp>
      <p:sp>
        <p:nvSpPr>
          <p:cNvPr id="13" name="Freeform 4"/>
          <p:cNvSpPr/>
          <p:nvPr/>
        </p:nvSpPr>
        <p:spPr>
          <a:xfrm>
            <a:off x="10413960" y="1028700"/>
            <a:ext cx="5142899" cy="8692464"/>
          </a:xfrm>
          <a:custGeom>
            <a:avLst/>
            <a:gdLst/>
            <a:ahLst/>
            <a:cxnLst/>
            <a:rect l="l" t="t" r="r" b="b"/>
            <a:pathLst>
              <a:path w="7699307" h="10999010">
                <a:moveTo>
                  <a:pt x="0" y="0"/>
                </a:moveTo>
                <a:lnTo>
                  <a:pt x="7699307" y="0"/>
                </a:lnTo>
                <a:lnTo>
                  <a:pt x="7699307" y="10999010"/>
                </a:lnTo>
                <a:lnTo>
                  <a:pt x="0" y="10999010"/>
                </a:lnTo>
                <a:lnTo>
                  <a:pt x="0" y="0"/>
                </a:lnTo>
                <a:close/>
              </a:path>
            </a:pathLst>
          </a:custGeom>
          <a:blipFill>
            <a:blip r:embed="rId5"/>
            <a:stretch>
              <a:fillRect/>
            </a:stretch>
          </a:blipFill>
        </p:spPr>
      </p:sp>
      <p:sp>
        <p:nvSpPr>
          <p:cNvPr id="14" name="Freeform 2"/>
          <p:cNvSpPr/>
          <p:nvPr/>
        </p:nvSpPr>
        <p:spPr>
          <a:xfrm>
            <a:off x="-187749" y="8184062"/>
            <a:ext cx="10073954" cy="2102938"/>
          </a:xfrm>
          <a:custGeom>
            <a:avLst/>
            <a:gdLst/>
            <a:ahLst/>
            <a:cxnLst/>
            <a:rect l="l" t="t" r="r" b="b"/>
            <a:pathLst>
              <a:path w="20981282" h="4379843">
                <a:moveTo>
                  <a:pt x="0" y="0"/>
                </a:moveTo>
                <a:lnTo>
                  <a:pt x="20981282" y="0"/>
                </a:lnTo>
                <a:lnTo>
                  <a:pt x="20981282" y="4379843"/>
                </a:lnTo>
                <a:lnTo>
                  <a:pt x="0" y="43798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TextBox 8"/>
          <p:cNvSpPr txBox="1"/>
          <p:nvPr/>
        </p:nvSpPr>
        <p:spPr>
          <a:xfrm>
            <a:off x="1034714" y="2571131"/>
            <a:ext cx="9379246" cy="295465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9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HOẠT ĐỘNG </a:t>
            </a:r>
            <a:r>
              <a:rPr lang="vi-VN" sz="96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3</a:t>
            </a:r>
          </a:p>
          <a:p>
            <a:pPr algn="ctr"/>
            <a:r>
              <a:rPr lang="vi-VN" sz="96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vi-VN" sz="9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LUYỆN TẬP</a:t>
            </a:r>
            <a:endParaRPr lang="en-GB" sz="9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609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barn(inVertical)">
                                      <p:cBhvr>
                                        <p:cTn id="10"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18288000" cy="107061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1524000" y="1346205"/>
            <a:ext cx="10210800" cy="96789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38400" y="3467100"/>
            <a:ext cx="7543800" cy="4154984"/>
          </a:xfrm>
          <a:prstGeom prst="rect">
            <a:avLst/>
          </a:prstGeom>
          <a:noFill/>
        </p:spPr>
        <p:txBody>
          <a:bodyPr wrap="square" rtlCol="0">
            <a:spAutoFit/>
          </a:bodyPr>
          <a:lstStyle/>
          <a:p>
            <a:pPr algn="ctr"/>
            <a:r>
              <a:rPr lang="vi-VN" sz="8800" b="1">
                <a:latin typeface="Times New Roman" panose="02020603050405020304" pitchFamily="18" charset="0"/>
                <a:cs typeface="Times New Roman" panose="02020603050405020304" pitchFamily="18" charset="0"/>
              </a:rPr>
              <a:t>Ai thông thái hơn thám tử Sơ-lốc Hôm?</a:t>
            </a:r>
            <a:endParaRPr lang="en-US" sz="8000" dirty="0">
              <a:solidFill>
                <a:srgbClr val="009900"/>
              </a:solidFill>
              <a:latin typeface="Times New Roman" panose="02020603050405020304" pitchFamily="18" charset="0"/>
              <a:cs typeface="Times New Roman" panose="02020603050405020304" pitchFamily="18" charset="0"/>
            </a:endParaRPr>
          </a:p>
        </p:txBody>
      </p:sp>
      <p:pic>
        <p:nvPicPr>
          <p:cNvPr id="3076" name="Picture 4" descr="C:\Users\ADMIN\Desktop\Tai nguyen thiet ke tro choi\Bảng gỗ\bat dau.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630401" y="32492"/>
            <a:ext cx="3419474" cy="145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2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 calcmode="lin" valueType="num">
                                      <p:cBhvr additive="base">
                                        <p:cTn id="10" dur="500" fill="hold"/>
                                        <p:tgtEl>
                                          <p:spTgt spid="3075"/>
                                        </p:tgtEl>
                                        <p:attrNameLst>
                                          <p:attrName>ppt_x</p:attrName>
                                        </p:attrNameLst>
                                      </p:cBhvr>
                                      <p:tavLst>
                                        <p:tav tm="0">
                                          <p:val>
                                            <p:strVal val="#ppt_x"/>
                                          </p:val>
                                        </p:tav>
                                        <p:tav tm="100000">
                                          <p:val>
                                            <p:strVal val="#ppt_x"/>
                                          </p:val>
                                        </p:tav>
                                      </p:tavLst>
                                    </p:anim>
                                    <p:anim calcmode="lin" valueType="num">
                                      <p:cBhvr additive="base">
                                        <p:cTn id="11"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33800" y="2552700"/>
            <a:ext cx="8610600" cy="4401205"/>
          </a:xfrm>
          <a:prstGeom prst="rect">
            <a:avLst/>
          </a:prstGeom>
          <a:noFill/>
        </p:spPr>
        <p:txBody>
          <a:bodyPr wrap="square" rtlCol="0">
            <a:spAutoFit/>
          </a:bodyPr>
          <a:lstStyle/>
          <a:p>
            <a:pPr algn="just"/>
            <a:r>
              <a:rPr lang="vi-VN" sz="4000">
                <a:latin typeface="Times New Roman" panose="02020603050405020304" pitchFamily="18" charset="0"/>
                <a:cs typeface="Times New Roman" panose="02020603050405020304" pitchFamily="18" charset="0"/>
              </a:rPr>
              <a:t>HS tham gia trò chơi </a:t>
            </a:r>
            <a:r>
              <a:rPr lang="vi-VN" sz="4000" b="1">
                <a:latin typeface="Times New Roman" panose="02020603050405020304" pitchFamily="18" charset="0"/>
                <a:cs typeface="Times New Roman" panose="02020603050405020304" pitchFamily="18" charset="0"/>
              </a:rPr>
              <a:t>“Ai thông thái hơn thám tử Sơ-lốc Hôm?”</a:t>
            </a:r>
            <a:r>
              <a:rPr lang="vi-VN" sz="4000">
                <a:latin typeface="Times New Roman" panose="02020603050405020304" pitchFamily="18" charset="0"/>
                <a:cs typeface="Times New Roman" panose="02020603050405020304" pitchFamily="18" charset="0"/>
              </a:rPr>
              <a:t> để trả lời 6 câu hỏi củng cố kiến thức về tác giả A-thơ Cô-nan Đoi-lơ  và văn bản </a:t>
            </a:r>
            <a:r>
              <a:rPr lang="vi-VN" sz="4000" i="1">
                <a:latin typeface="Times New Roman" panose="02020603050405020304" pitchFamily="18" charset="0"/>
                <a:cs typeface="Times New Roman" panose="02020603050405020304" pitchFamily="18" charset="0"/>
              </a:rPr>
              <a:t>Ba chàng sinh viên</a:t>
            </a:r>
            <a:r>
              <a:rPr lang="vi-VN" sz="4000">
                <a:latin typeface="Times New Roman" panose="02020603050405020304" pitchFamily="18" charset="0"/>
                <a:cs typeface="Times New Roman" panose="02020603050405020304" pitchFamily="18" charset="0"/>
              </a:rPr>
              <a:t>. GV cho HS chơi trên phần mềm Kahoot/ Quizz để tìm ra HS trả lời đúng và nhanh nhất sẽ trở nhà thông thái.</a:t>
            </a:r>
            <a:endParaRPr lang="en-GB" sz="4000">
              <a:latin typeface="Times New Roman" panose="02020603050405020304" pitchFamily="18" charset="0"/>
              <a:cs typeface="Times New Roman" panose="02020603050405020304" pitchFamily="18" charset="0"/>
            </a:endParaRPr>
          </a:p>
        </p:txBody>
      </p:sp>
      <p:pic>
        <p:nvPicPr>
          <p:cNvPr id="1028" name="Picture 4"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a:off x="249826" y="4056034"/>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2270044" y="5336513"/>
            <a:ext cx="2659823" cy="4115781"/>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1" name="Freeform 11"/>
          <p:cNvSpPr/>
          <p:nvPr/>
        </p:nvSpPr>
        <p:spPr>
          <a:xfrm flipH="1">
            <a:off x="737755" y="870518"/>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2" name="Freeform 12"/>
          <p:cNvSpPr/>
          <p:nvPr/>
        </p:nvSpPr>
        <p:spPr>
          <a:xfrm rot="-854579">
            <a:off x="2804936" y="243104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grpSp>
        <p:nvGrpSpPr>
          <p:cNvPr id="14" name="Group 14"/>
          <p:cNvGrpSpPr/>
          <p:nvPr/>
        </p:nvGrpSpPr>
        <p:grpSpPr>
          <a:xfrm>
            <a:off x="4078645" y="3148373"/>
            <a:ext cx="10130709" cy="4598230"/>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p>
          </p:txBody>
        </p:sp>
      </p:grpSp>
      <p:sp>
        <p:nvSpPr>
          <p:cNvPr id="17" name="Freeform 17"/>
          <p:cNvSpPr/>
          <p:nvPr/>
        </p:nvSpPr>
        <p:spPr>
          <a:xfrm flipH="1">
            <a:off x="12963006" y="5336513"/>
            <a:ext cx="3913329" cy="6174878"/>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1" name="Freeform 21"/>
          <p:cNvSpPr/>
          <p:nvPr/>
        </p:nvSpPr>
        <p:spPr>
          <a:xfrm rot="344361">
            <a:off x="14861737" y="1180801"/>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2" name="TextBox 22"/>
          <p:cNvSpPr txBox="1"/>
          <p:nvPr/>
        </p:nvSpPr>
        <p:spPr>
          <a:xfrm>
            <a:off x="4363197" y="3391153"/>
            <a:ext cx="9509068" cy="4154984"/>
          </a:xfrm>
          <a:prstGeom prst="rect">
            <a:avLst/>
          </a:prstGeom>
        </p:spPr>
        <p:txBody>
          <a:bodyPr wrap="square" lIns="0" tIns="0" rIns="0" bIns="0" rtlCol="0" anchor="t">
            <a:spAutoFit/>
          </a:bodyPr>
          <a:lstStyle/>
          <a:p>
            <a:pPr algn="ctr"/>
            <a:r>
              <a:rPr lang="vi-VN" sz="5400" b="1">
                <a:latin typeface="Times New Roman" panose="02020603050405020304" pitchFamily="18" charset="0"/>
                <a:cs typeface="Times New Roman" panose="02020603050405020304" pitchFamily="18" charset="0"/>
              </a:rPr>
              <a:t>Yêu </a:t>
            </a:r>
            <a:r>
              <a:rPr lang="vi-VN" sz="5400" b="1" smtClean="0">
                <a:latin typeface="Times New Roman" panose="02020603050405020304" pitchFamily="18" charset="0"/>
                <a:cs typeface="Times New Roman" panose="02020603050405020304" pitchFamily="18" charset="0"/>
              </a:rPr>
              <a:t>cầu</a:t>
            </a:r>
            <a:endParaRPr lang="vi-VN" sz="5400">
              <a:latin typeface="Times New Roman" panose="02020603050405020304" pitchFamily="18" charset="0"/>
              <a:cs typeface="Times New Roman" panose="02020603050405020304" pitchFamily="18" charset="0"/>
            </a:endParaRPr>
          </a:p>
          <a:p>
            <a:pPr algn="just"/>
            <a:r>
              <a:rPr lang="vi-VN" sz="5400" smtClean="0">
                <a:latin typeface="Times New Roman" panose="02020603050405020304" pitchFamily="18" charset="0"/>
                <a:cs typeface="Times New Roman" panose="02020603050405020304" pitchFamily="18" charset="0"/>
              </a:rPr>
              <a:t> </a:t>
            </a:r>
            <a:r>
              <a:rPr lang="vi-VN" sz="5400">
                <a:latin typeface="Times New Roman" panose="02020603050405020304" pitchFamily="18" charset="0"/>
                <a:cs typeface="Times New Roman" panose="02020603050405020304" pitchFamily="18" charset="0"/>
              </a:rPr>
              <a:t>Viết đoạn văn (khoảng 7 – 9 câu) trình bày suy nghĩ của em về nhân vật Ben-ni-xtơ hoặc Ghi-crít trong truyện </a:t>
            </a:r>
            <a:r>
              <a:rPr lang="vi-VN" sz="5400" i="1">
                <a:latin typeface="Times New Roman" panose="02020603050405020304" pitchFamily="18" charset="0"/>
                <a:cs typeface="Times New Roman" panose="02020603050405020304" pitchFamily="18" charset="0"/>
              </a:rPr>
              <a:t>Ba chàng sinh viên.</a:t>
            </a:r>
            <a:endParaRPr lang="en-GB" sz="5400">
              <a:latin typeface="Times New Roman" panose="02020603050405020304" pitchFamily="18" charset="0"/>
              <a:cs typeface="Times New Roman" panose="02020603050405020304" pitchFamily="18" charset="0"/>
            </a:endParaRPr>
          </a:p>
        </p:txBody>
      </p:sp>
      <p:sp>
        <p:nvSpPr>
          <p:cNvPr id="23" name="TextBox 23"/>
          <p:cNvSpPr txBox="1"/>
          <p:nvPr/>
        </p:nvSpPr>
        <p:spPr>
          <a:xfrm>
            <a:off x="4229957" y="401154"/>
            <a:ext cx="8876741" cy="2231380"/>
          </a:xfrm>
          <a:prstGeom prst="rect">
            <a:avLst/>
          </a:prstGeom>
        </p:spPr>
        <p:txBody>
          <a:bodyPr lIns="0" tIns="0" rIns="0" bIns="0" rtlCol="0" anchor="t">
            <a:spAutoFit/>
          </a:bodyPr>
          <a:lstStyle/>
          <a:p>
            <a:pPr algn="ctr">
              <a:lnSpc>
                <a:spcPts val="8688"/>
              </a:lnSpc>
            </a:pPr>
            <a:r>
              <a:rPr lang="vi-VN" sz="80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Nhiệm vụ 2</a:t>
            </a:r>
            <a:endParaRPr lang="vi-VN" sz="8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a:p>
            <a:pPr algn="ctr">
              <a:lnSpc>
                <a:spcPts val="8688"/>
              </a:lnSpc>
            </a:pPr>
            <a:r>
              <a:rPr lang="vi-VN" sz="80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vi-VN" sz="8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Viết tích cực</a:t>
            </a:r>
            <a:endParaRPr lang="en-US" sz="7899"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Dynapuff"/>
              <a:cs typeface="Times New Roman" panose="02020603050405020304" pitchFamily="18" charset="0"/>
              <a:sym typeface="Dynapuff"/>
            </a:endParaRPr>
          </a:p>
        </p:txBody>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par>
                                <p:cTn id="22" presetID="6" presetClass="entr" presetSubtype="16"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5746614" y="3740609"/>
            <a:ext cx="3025371" cy="4681426"/>
          </a:xfrm>
          <a:custGeom>
            <a:avLst/>
            <a:gdLst/>
            <a:ahLst/>
            <a:cxnLst/>
            <a:rect l="l" t="t" r="r" b="b"/>
            <a:pathLst>
              <a:path w="3025371" h="4681426">
                <a:moveTo>
                  <a:pt x="0" y="0"/>
                </a:moveTo>
                <a:lnTo>
                  <a:pt x="3025372" y="0"/>
                </a:lnTo>
                <a:lnTo>
                  <a:pt x="3025372" y="4681425"/>
                </a:lnTo>
                <a:lnTo>
                  <a:pt x="0" y="468142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rot="94779">
            <a:off x="6823770" y="8069799"/>
            <a:ext cx="17382712" cy="3627108"/>
          </a:xfrm>
          <a:custGeom>
            <a:avLst/>
            <a:gdLst/>
            <a:ahLst/>
            <a:cxnLst/>
            <a:rect l="l" t="t" r="r" b="b"/>
            <a:pathLst>
              <a:path w="17382712" h="3627108">
                <a:moveTo>
                  <a:pt x="0" y="0"/>
                </a:moveTo>
                <a:lnTo>
                  <a:pt x="17382712" y="0"/>
                </a:lnTo>
                <a:lnTo>
                  <a:pt x="17382712" y="3627107"/>
                </a:lnTo>
                <a:lnTo>
                  <a:pt x="0" y="3627107"/>
                </a:lnTo>
                <a:lnTo>
                  <a:pt x="0" y="0"/>
                </a:lnTo>
                <a:close/>
              </a:path>
            </a:pathLst>
          </a:custGeom>
          <a:blipFill>
            <a:blip r:embed="rId4">
              <a:extLst>
                <a:ext uri="{96DAC541-7B7A-43D3-8B79-37D633B846F1}">
                  <asvg:svgBlip xmlns="" xmlns:asvg="http://schemas.microsoft.com/office/drawing/2016/SVG/main" r:embed="rId5"/>
                </a:ext>
              </a:extLst>
            </a:blip>
            <a:stretch>
              <a:fillRect b="-40778"/>
            </a:stretch>
          </a:blipFill>
          <a:ln cap="sq">
            <a:noFill/>
            <a:prstDash val="solid"/>
            <a:miter/>
          </a:ln>
        </p:spPr>
      </p:sp>
      <p:sp>
        <p:nvSpPr>
          <p:cNvPr id="4" name="Freeform 4"/>
          <p:cNvSpPr/>
          <p:nvPr/>
        </p:nvSpPr>
        <p:spPr>
          <a:xfrm rot="-316569" flipH="1">
            <a:off x="-491487" y="8069447"/>
            <a:ext cx="10310833" cy="3780210"/>
          </a:xfrm>
          <a:custGeom>
            <a:avLst/>
            <a:gdLst/>
            <a:ahLst/>
            <a:cxnLst/>
            <a:rect l="l" t="t" r="r" b="b"/>
            <a:pathLst>
              <a:path w="10310833" h="3780210">
                <a:moveTo>
                  <a:pt x="10310833" y="0"/>
                </a:moveTo>
                <a:lnTo>
                  <a:pt x="0" y="0"/>
                </a:lnTo>
                <a:lnTo>
                  <a:pt x="0" y="3780211"/>
                </a:lnTo>
                <a:lnTo>
                  <a:pt x="10310833" y="3780211"/>
                </a:lnTo>
                <a:lnTo>
                  <a:pt x="10310833" y="0"/>
                </a:lnTo>
                <a:close/>
              </a:path>
            </a:pathLst>
          </a:custGeom>
          <a:blipFill>
            <a:blip r:embed="rId4">
              <a:extLst>
                <a:ext uri="{96DAC541-7B7A-43D3-8B79-37D633B846F1}">
                  <asvg:svgBlip xmlns="" xmlns:asvg="http://schemas.microsoft.com/office/drawing/2016/SVG/main" r:embed="rId5"/>
                </a:ext>
              </a:extLst>
            </a:blip>
            <a:stretch>
              <a:fillRect r="-75411" b="-40544"/>
            </a:stretch>
          </a:blipFill>
          <a:ln cap="sq">
            <a:noFill/>
            <a:prstDash val="solid"/>
            <a:miter/>
          </a:ln>
        </p:spPr>
      </p:sp>
      <p:sp>
        <p:nvSpPr>
          <p:cNvPr id="6" name="Freeform 6"/>
          <p:cNvSpPr/>
          <p:nvPr/>
        </p:nvSpPr>
        <p:spPr>
          <a:xfrm>
            <a:off x="17159529" y="1809448"/>
            <a:ext cx="2256942" cy="933810"/>
          </a:xfrm>
          <a:custGeom>
            <a:avLst/>
            <a:gdLst/>
            <a:ahLst/>
            <a:cxnLst/>
            <a:rect l="l" t="t" r="r" b="b"/>
            <a:pathLst>
              <a:path w="2256942" h="933810">
                <a:moveTo>
                  <a:pt x="0" y="0"/>
                </a:moveTo>
                <a:lnTo>
                  <a:pt x="2256942" y="0"/>
                </a:lnTo>
                <a:lnTo>
                  <a:pt x="2256942" y="933810"/>
                </a:lnTo>
                <a:lnTo>
                  <a:pt x="0" y="93381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7" name="Freeform 7"/>
          <p:cNvSpPr/>
          <p:nvPr/>
        </p:nvSpPr>
        <p:spPr>
          <a:xfrm>
            <a:off x="14859277" y="720317"/>
            <a:ext cx="1311698" cy="1319948"/>
          </a:xfrm>
          <a:custGeom>
            <a:avLst/>
            <a:gdLst/>
            <a:ahLst/>
            <a:cxnLst/>
            <a:rect l="l" t="t" r="r" b="b"/>
            <a:pathLst>
              <a:path w="1311698" h="1319948">
                <a:moveTo>
                  <a:pt x="0" y="0"/>
                </a:moveTo>
                <a:lnTo>
                  <a:pt x="1311698" y="0"/>
                </a:lnTo>
                <a:lnTo>
                  <a:pt x="1311698" y="1319947"/>
                </a:lnTo>
                <a:lnTo>
                  <a:pt x="0" y="131994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rot="200068">
            <a:off x="447584" y="2332298"/>
            <a:ext cx="1965940" cy="1452338"/>
          </a:xfrm>
          <a:custGeom>
            <a:avLst/>
            <a:gdLst/>
            <a:ahLst/>
            <a:cxnLst/>
            <a:rect l="l" t="t" r="r" b="b"/>
            <a:pathLst>
              <a:path w="1965940" h="1452338">
                <a:moveTo>
                  <a:pt x="0" y="0"/>
                </a:moveTo>
                <a:lnTo>
                  <a:pt x="1965939" y="0"/>
                </a:lnTo>
                <a:lnTo>
                  <a:pt x="1965939" y="1452338"/>
                </a:lnTo>
                <a:lnTo>
                  <a:pt x="0" y="145233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flipH="1">
            <a:off x="3874516" y="8758349"/>
            <a:ext cx="2318607" cy="985408"/>
          </a:xfrm>
          <a:custGeom>
            <a:avLst/>
            <a:gdLst/>
            <a:ahLst/>
            <a:cxnLst/>
            <a:rect l="l" t="t" r="r" b="b"/>
            <a:pathLst>
              <a:path w="2318607" h="985408">
                <a:moveTo>
                  <a:pt x="2318607" y="0"/>
                </a:moveTo>
                <a:lnTo>
                  <a:pt x="0" y="0"/>
                </a:lnTo>
                <a:lnTo>
                  <a:pt x="0" y="985409"/>
                </a:lnTo>
                <a:lnTo>
                  <a:pt x="2318607" y="985409"/>
                </a:lnTo>
                <a:lnTo>
                  <a:pt x="2318607"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0" name="Freeform 40"/>
          <p:cNvSpPr/>
          <p:nvPr/>
        </p:nvSpPr>
        <p:spPr>
          <a:xfrm rot="2503425">
            <a:off x="13710550" y="4824576"/>
            <a:ext cx="533400" cy="637848"/>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56" name="Freeform 56"/>
          <p:cNvSpPr/>
          <p:nvPr/>
        </p:nvSpPr>
        <p:spPr>
          <a:xfrm>
            <a:off x="519256" y="720317"/>
            <a:ext cx="1934841" cy="616730"/>
          </a:xfrm>
          <a:custGeom>
            <a:avLst/>
            <a:gdLst/>
            <a:ahLst/>
            <a:cxnLst/>
            <a:rect l="l" t="t" r="r" b="b"/>
            <a:pathLst>
              <a:path w="1934841" h="616730">
                <a:moveTo>
                  <a:pt x="0" y="0"/>
                </a:moveTo>
                <a:lnTo>
                  <a:pt x="1934841" y="0"/>
                </a:lnTo>
                <a:lnTo>
                  <a:pt x="1934841" y="616730"/>
                </a:lnTo>
                <a:lnTo>
                  <a:pt x="0" y="616730"/>
                </a:lnTo>
                <a:lnTo>
                  <a:pt x="0" y="0"/>
                </a:lnTo>
                <a:close/>
              </a:path>
            </a:pathLst>
          </a:custGeom>
          <a:blipFill>
            <a:blip r:embed="rId16">
              <a:extLst>
                <a:ext uri="{96DAC541-7B7A-43D3-8B79-37D633B846F1}">
                  <asvg:svgBlip xmlns="" xmlns:asvg="http://schemas.microsoft.com/office/drawing/2016/SVG/main" r:embed="rId19"/>
                </a:ext>
              </a:extLst>
            </a:blip>
            <a:stretch>
              <a:fillRect/>
            </a:stretch>
          </a:blipFill>
          <a:ln cap="sq">
            <a:noFill/>
            <a:prstDash val="solid"/>
            <a:miter/>
          </a:ln>
        </p:spPr>
      </p:sp>
      <p:sp>
        <p:nvSpPr>
          <p:cNvPr id="57" name="Freeform 57"/>
          <p:cNvSpPr/>
          <p:nvPr/>
        </p:nvSpPr>
        <p:spPr>
          <a:xfrm flipH="1">
            <a:off x="590900" y="4971128"/>
            <a:ext cx="3283616" cy="4608583"/>
          </a:xfrm>
          <a:custGeom>
            <a:avLst/>
            <a:gdLst/>
            <a:ahLst/>
            <a:cxnLst/>
            <a:rect l="l" t="t" r="r" b="b"/>
            <a:pathLst>
              <a:path w="3283616" h="4608583">
                <a:moveTo>
                  <a:pt x="3283616" y="0"/>
                </a:moveTo>
                <a:lnTo>
                  <a:pt x="0" y="0"/>
                </a:lnTo>
                <a:lnTo>
                  <a:pt x="0" y="4608583"/>
                </a:lnTo>
                <a:lnTo>
                  <a:pt x="3283616" y="4608583"/>
                </a:lnTo>
                <a:lnTo>
                  <a:pt x="3283616" y="0"/>
                </a:lnTo>
                <a:close/>
              </a:path>
            </a:pathLst>
          </a:custGeom>
          <a:blipFill>
            <a:blip r:embed="rId20">
              <a:extLst>
                <a:ext uri="{96DAC541-7B7A-43D3-8B79-37D633B846F1}">
                  <asvg:svgBlip xmlns="" xmlns:asvg="http://schemas.microsoft.com/office/drawing/2016/SVG/main" r:embed="rId21"/>
                </a:ext>
              </a:extLst>
            </a:blip>
            <a:stretch>
              <a:fillRect/>
            </a:stretch>
          </a:blipFill>
          <a:ln cap="sq">
            <a:noFill/>
            <a:prstDash val="solid"/>
            <a:miter/>
          </a:ln>
        </p:spPr>
      </p:sp>
      <p:graphicFrame>
        <p:nvGraphicFramePr>
          <p:cNvPr id="60" name="Table 59"/>
          <p:cNvGraphicFramePr>
            <a:graphicFrameLocks noGrp="1"/>
          </p:cNvGraphicFramePr>
          <p:nvPr>
            <p:extLst>
              <p:ext uri="{D42A27DB-BD31-4B8C-83A1-F6EECF244321}">
                <p14:modId xmlns:p14="http://schemas.microsoft.com/office/powerpoint/2010/main" val="2972668079"/>
              </p:ext>
            </p:extLst>
          </p:nvPr>
        </p:nvGraphicFramePr>
        <p:xfrm>
          <a:off x="3489812" y="305570"/>
          <a:ext cx="13016548" cy="8241792"/>
        </p:xfrm>
        <a:graphic>
          <a:graphicData uri="http://schemas.openxmlformats.org/drawingml/2006/table">
            <a:tbl>
              <a:tblPr firstRow="1" firstCol="1" bandRow="1"/>
              <a:tblGrid>
                <a:gridCol w="929788"/>
                <a:gridCol w="9019342"/>
                <a:gridCol w="913327"/>
                <a:gridCol w="2154091"/>
              </a:tblGrid>
              <a:tr h="0">
                <a:tc>
                  <a:txBody>
                    <a:bodyPr/>
                    <a:lstStyle/>
                    <a:p>
                      <a:pPr algn="ctr">
                        <a:lnSpc>
                          <a:spcPct val="13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3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với dung lượng khoảng 7 – 9 câu.</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3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Đoạn văn đúng chủ đề: suy nghĩ về nhân vật Ben-ni-xtơ hoặc Ghi-crít trong truyện </a:t>
                      </a:r>
                      <a:r>
                        <a:rPr lang="en-US" sz="3200" i="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Ba chàng sinh viên.</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3200" i="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Giới thiệu nhân vật bản thân ấn tượng</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3200" i="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Nêu đặc điểm nổi bật của nhân vật</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3200" i="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Nghệ thuật xây dựng nhân vật</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3200" i="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Rút ra thông điệp cho bản thân qua nhân vật</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3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3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6F3EE"/>
        </a:solidFill>
        <a:effectLst/>
      </p:bgPr>
    </p:bg>
    <p:spTree>
      <p:nvGrpSpPr>
        <p:cNvPr id="1" name=""/>
        <p:cNvGrpSpPr/>
        <p:nvPr/>
      </p:nvGrpSpPr>
      <p:grpSpPr>
        <a:xfrm>
          <a:off x="0" y="0"/>
          <a:ext cx="0" cy="0"/>
          <a:chOff x="0" y="0"/>
          <a:chExt cx="0" cy="0"/>
        </a:xfrm>
      </p:grpSpPr>
      <p:sp>
        <p:nvSpPr>
          <p:cNvPr id="2" name="Freeform 2"/>
          <p:cNvSpPr/>
          <p:nvPr/>
        </p:nvSpPr>
        <p:spPr>
          <a:xfrm>
            <a:off x="8458200" y="8221340"/>
            <a:ext cx="10073954" cy="2102938"/>
          </a:xfrm>
          <a:custGeom>
            <a:avLst/>
            <a:gdLst/>
            <a:ahLst/>
            <a:cxnLst/>
            <a:rect l="l" t="t" r="r" b="b"/>
            <a:pathLst>
              <a:path w="20981282" h="4379843">
                <a:moveTo>
                  <a:pt x="0" y="0"/>
                </a:moveTo>
                <a:lnTo>
                  <a:pt x="20981282" y="0"/>
                </a:lnTo>
                <a:lnTo>
                  <a:pt x="20981282" y="4379843"/>
                </a:lnTo>
                <a:lnTo>
                  <a:pt x="0" y="43798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214460" y="254342"/>
            <a:ext cx="7678294" cy="7746072"/>
          </a:xfrm>
          <a:custGeom>
            <a:avLst/>
            <a:gdLst/>
            <a:ahLst/>
            <a:cxnLst/>
            <a:rect l="l" t="t" r="r" b="b"/>
            <a:pathLst>
              <a:path w="15991780" h="16132944">
                <a:moveTo>
                  <a:pt x="0" y="0"/>
                </a:moveTo>
                <a:lnTo>
                  <a:pt x="15991780" y="0"/>
                </a:lnTo>
                <a:lnTo>
                  <a:pt x="15991780" y="16132943"/>
                </a:lnTo>
                <a:lnTo>
                  <a:pt x="0" y="16132943"/>
                </a:lnTo>
                <a:lnTo>
                  <a:pt x="0" y="0"/>
                </a:lnTo>
                <a:close/>
              </a:path>
            </a:pathLst>
          </a:custGeom>
          <a:blipFill>
            <a:blip r:embed="rId4"/>
            <a:stretch>
              <a:fillRect/>
            </a:stretch>
          </a:blipFill>
        </p:spPr>
      </p:sp>
      <p:grpSp>
        <p:nvGrpSpPr>
          <p:cNvPr id="5" name="Group 5"/>
          <p:cNvGrpSpPr/>
          <p:nvPr/>
        </p:nvGrpSpPr>
        <p:grpSpPr>
          <a:xfrm>
            <a:off x="12898104" y="9482670"/>
            <a:ext cx="2788459" cy="537539"/>
            <a:chOff x="0" y="0"/>
            <a:chExt cx="1340384" cy="258390"/>
          </a:xfrm>
        </p:grpSpPr>
        <p:sp>
          <p:nvSpPr>
            <p:cNvPr id="6" name="Freeform 6"/>
            <p:cNvSpPr/>
            <p:nvPr/>
          </p:nvSpPr>
          <p:spPr>
            <a:xfrm>
              <a:off x="0" y="0"/>
              <a:ext cx="1340384" cy="258390"/>
            </a:xfrm>
            <a:custGeom>
              <a:avLst/>
              <a:gdLst/>
              <a:ahLst/>
              <a:cxnLst/>
              <a:rect l="l" t="t" r="r" b="b"/>
              <a:pathLst>
                <a:path w="1340384" h="258390">
                  <a:moveTo>
                    <a:pt x="670192" y="0"/>
                  </a:moveTo>
                  <a:cubicBezTo>
                    <a:pt x="300055" y="0"/>
                    <a:pt x="0" y="57842"/>
                    <a:pt x="0" y="129195"/>
                  </a:cubicBezTo>
                  <a:cubicBezTo>
                    <a:pt x="0" y="200547"/>
                    <a:pt x="300055" y="258390"/>
                    <a:pt x="670192" y="258390"/>
                  </a:cubicBezTo>
                  <a:cubicBezTo>
                    <a:pt x="1040329" y="258390"/>
                    <a:pt x="1340384" y="200547"/>
                    <a:pt x="1340384" y="129195"/>
                  </a:cubicBezTo>
                  <a:cubicBezTo>
                    <a:pt x="1340384" y="57842"/>
                    <a:pt x="1040329" y="0"/>
                    <a:pt x="670192" y="0"/>
                  </a:cubicBezTo>
                  <a:close/>
                </a:path>
              </a:pathLst>
            </a:custGeom>
            <a:solidFill>
              <a:srgbClr val="795238">
                <a:alpha val="9804"/>
              </a:srgbClr>
            </a:solidFill>
          </p:spPr>
        </p:sp>
        <p:sp>
          <p:nvSpPr>
            <p:cNvPr id="7" name="TextBox 7"/>
            <p:cNvSpPr txBox="1"/>
            <p:nvPr/>
          </p:nvSpPr>
          <p:spPr>
            <a:xfrm>
              <a:off x="125661" y="5174"/>
              <a:ext cx="1089062" cy="228992"/>
            </a:xfrm>
            <a:prstGeom prst="rect">
              <a:avLst/>
            </a:prstGeom>
          </p:spPr>
          <p:txBody>
            <a:bodyPr lIns="24391" tIns="24391" rIns="24391" bIns="24391" rtlCol="0" anchor="ctr"/>
            <a:lstStyle/>
            <a:p>
              <a:pPr algn="ctr">
                <a:lnSpc>
                  <a:spcPts val="605"/>
                </a:lnSpc>
              </a:pPr>
              <a:endParaRPr sz="864">
                <a:solidFill>
                  <a:prstClr val="black"/>
                </a:solidFill>
              </a:endParaRPr>
            </a:p>
          </p:txBody>
        </p:sp>
      </p:grpSp>
      <p:sp>
        <p:nvSpPr>
          <p:cNvPr id="11" name="Freeform 3"/>
          <p:cNvSpPr/>
          <p:nvPr/>
        </p:nvSpPr>
        <p:spPr>
          <a:xfrm>
            <a:off x="-41385" y="175423"/>
            <a:ext cx="7678294" cy="7746072"/>
          </a:xfrm>
          <a:custGeom>
            <a:avLst/>
            <a:gdLst/>
            <a:ahLst/>
            <a:cxnLst/>
            <a:rect l="l" t="t" r="r" b="b"/>
            <a:pathLst>
              <a:path w="15991780" h="16132944">
                <a:moveTo>
                  <a:pt x="0" y="0"/>
                </a:moveTo>
                <a:lnTo>
                  <a:pt x="15991780" y="0"/>
                </a:lnTo>
                <a:lnTo>
                  <a:pt x="15991780" y="16132943"/>
                </a:lnTo>
                <a:lnTo>
                  <a:pt x="0" y="16132943"/>
                </a:lnTo>
                <a:lnTo>
                  <a:pt x="0" y="0"/>
                </a:lnTo>
                <a:close/>
              </a:path>
            </a:pathLst>
          </a:custGeom>
          <a:blipFill>
            <a:blip r:embed="rId4"/>
            <a:stretch>
              <a:fillRect/>
            </a:stretch>
          </a:blipFill>
        </p:spPr>
      </p:sp>
      <p:sp>
        <p:nvSpPr>
          <p:cNvPr id="12" name="Freeform 3"/>
          <p:cNvSpPr/>
          <p:nvPr/>
        </p:nvSpPr>
        <p:spPr>
          <a:xfrm>
            <a:off x="12135501" y="-319228"/>
            <a:ext cx="7678294" cy="7746072"/>
          </a:xfrm>
          <a:custGeom>
            <a:avLst/>
            <a:gdLst/>
            <a:ahLst/>
            <a:cxnLst/>
            <a:rect l="l" t="t" r="r" b="b"/>
            <a:pathLst>
              <a:path w="15991780" h="16132944">
                <a:moveTo>
                  <a:pt x="0" y="0"/>
                </a:moveTo>
                <a:lnTo>
                  <a:pt x="15991780" y="0"/>
                </a:lnTo>
                <a:lnTo>
                  <a:pt x="15991780" y="16132943"/>
                </a:lnTo>
                <a:lnTo>
                  <a:pt x="0" y="16132943"/>
                </a:lnTo>
                <a:lnTo>
                  <a:pt x="0" y="0"/>
                </a:lnTo>
                <a:close/>
              </a:path>
            </a:pathLst>
          </a:custGeom>
          <a:blipFill>
            <a:blip r:embed="rId4"/>
            <a:stretch>
              <a:fillRect/>
            </a:stretch>
          </a:blipFill>
        </p:spPr>
      </p:sp>
      <p:sp>
        <p:nvSpPr>
          <p:cNvPr id="13" name="Freeform 4"/>
          <p:cNvSpPr/>
          <p:nvPr/>
        </p:nvSpPr>
        <p:spPr>
          <a:xfrm>
            <a:off x="10854048" y="1028700"/>
            <a:ext cx="5269859" cy="8616264"/>
          </a:xfrm>
          <a:custGeom>
            <a:avLst/>
            <a:gdLst/>
            <a:ahLst/>
            <a:cxnLst/>
            <a:rect l="l" t="t" r="r" b="b"/>
            <a:pathLst>
              <a:path w="7699307" h="10999010">
                <a:moveTo>
                  <a:pt x="0" y="0"/>
                </a:moveTo>
                <a:lnTo>
                  <a:pt x="7699307" y="0"/>
                </a:lnTo>
                <a:lnTo>
                  <a:pt x="7699307" y="10999010"/>
                </a:lnTo>
                <a:lnTo>
                  <a:pt x="0" y="10999010"/>
                </a:lnTo>
                <a:lnTo>
                  <a:pt x="0" y="0"/>
                </a:lnTo>
                <a:close/>
              </a:path>
            </a:pathLst>
          </a:custGeom>
          <a:blipFill>
            <a:blip r:embed="rId5"/>
            <a:stretch>
              <a:fillRect/>
            </a:stretch>
          </a:blipFill>
        </p:spPr>
      </p:sp>
      <p:sp>
        <p:nvSpPr>
          <p:cNvPr id="14" name="Freeform 2"/>
          <p:cNvSpPr/>
          <p:nvPr/>
        </p:nvSpPr>
        <p:spPr>
          <a:xfrm>
            <a:off x="-187749" y="8184062"/>
            <a:ext cx="10073954" cy="2102938"/>
          </a:xfrm>
          <a:custGeom>
            <a:avLst/>
            <a:gdLst/>
            <a:ahLst/>
            <a:cxnLst/>
            <a:rect l="l" t="t" r="r" b="b"/>
            <a:pathLst>
              <a:path w="20981282" h="4379843">
                <a:moveTo>
                  <a:pt x="0" y="0"/>
                </a:moveTo>
                <a:lnTo>
                  <a:pt x="20981282" y="0"/>
                </a:lnTo>
                <a:lnTo>
                  <a:pt x="20981282" y="4379843"/>
                </a:lnTo>
                <a:lnTo>
                  <a:pt x="0" y="43798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TextBox 8"/>
          <p:cNvSpPr txBox="1"/>
          <p:nvPr/>
        </p:nvSpPr>
        <p:spPr>
          <a:xfrm>
            <a:off x="1218184" y="2247900"/>
            <a:ext cx="9379246" cy="295465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9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HOẠT ĐỘNG </a:t>
            </a:r>
            <a:r>
              <a:rPr lang="vi-VN" sz="96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4</a:t>
            </a:r>
          </a:p>
          <a:p>
            <a:pPr algn="ctr"/>
            <a:r>
              <a:rPr lang="vi-VN" sz="96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vi-VN" sz="9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endParaRPr lang="en-GB" sz="9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410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166664">
            <a:off x="-260029" y="7878140"/>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2">
              <a:extLst>
                <a:ext uri="{96DAC541-7B7A-43D3-8B79-37D633B846F1}">
                  <asvg:svgBlip xmlns="" xmlns:asvg="http://schemas.microsoft.com/office/drawing/2016/SVG/main" r:embed="rId3"/>
                </a:ext>
              </a:extLst>
            </a:blip>
            <a:stretch>
              <a:fillRect b="-40778"/>
            </a:stretch>
          </a:blipFill>
          <a:ln cap="sq">
            <a:noFill/>
            <a:prstDash val="solid"/>
            <a:miter/>
          </a:ln>
        </p:spPr>
      </p:sp>
      <p:sp>
        <p:nvSpPr>
          <p:cNvPr id="3" name="Freeform 3"/>
          <p:cNvSpPr/>
          <p:nvPr/>
        </p:nvSpPr>
        <p:spPr>
          <a:xfrm>
            <a:off x="572295" y="4412048"/>
            <a:ext cx="2016734" cy="3120671"/>
          </a:xfrm>
          <a:custGeom>
            <a:avLst/>
            <a:gdLst/>
            <a:ahLst/>
            <a:cxnLst/>
            <a:rect l="l" t="t" r="r" b="b"/>
            <a:pathLst>
              <a:path w="2016734" h="3120671">
                <a:moveTo>
                  <a:pt x="0" y="0"/>
                </a:moveTo>
                <a:lnTo>
                  <a:pt x="2016734" y="0"/>
                </a:lnTo>
                <a:lnTo>
                  <a:pt x="2016734" y="3120671"/>
                </a:lnTo>
                <a:lnTo>
                  <a:pt x="0" y="31206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7654606" y="5370568"/>
            <a:ext cx="2352243" cy="2639263"/>
          </a:xfrm>
          <a:custGeom>
            <a:avLst/>
            <a:gdLst/>
            <a:ahLst/>
            <a:cxnLst/>
            <a:rect l="l" t="t" r="r" b="b"/>
            <a:pathLst>
              <a:path w="2352243" h="2639263">
                <a:moveTo>
                  <a:pt x="0" y="0"/>
                </a:moveTo>
                <a:lnTo>
                  <a:pt x="2352243" y="0"/>
                </a:lnTo>
                <a:lnTo>
                  <a:pt x="2352243" y="2639263"/>
                </a:lnTo>
                <a:lnTo>
                  <a:pt x="0" y="263926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202217">
            <a:off x="2996307" y="6839014"/>
            <a:ext cx="3997105" cy="1054236"/>
          </a:xfrm>
          <a:custGeom>
            <a:avLst/>
            <a:gdLst/>
            <a:ahLst/>
            <a:cxnLst/>
            <a:rect l="l" t="t" r="r" b="b"/>
            <a:pathLst>
              <a:path w="3997105" h="1054236">
                <a:moveTo>
                  <a:pt x="0" y="0"/>
                </a:moveTo>
                <a:lnTo>
                  <a:pt x="3997105" y="0"/>
                </a:lnTo>
                <a:lnTo>
                  <a:pt x="3997105" y="1054236"/>
                </a:lnTo>
                <a:lnTo>
                  <a:pt x="0" y="105423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rot="249455">
            <a:off x="-9931758" y="6714761"/>
            <a:ext cx="20635713" cy="4305884"/>
          </a:xfrm>
          <a:custGeom>
            <a:avLst/>
            <a:gdLst/>
            <a:ahLst/>
            <a:cxnLst/>
            <a:rect l="l" t="t" r="r" b="b"/>
            <a:pathLst>
              <a:path w="20635713" h="4305884">
                <a:moveTo>
                  <a:pt x="0" y="0"/>
                </a:moveTo>
                <a:lnTo>
                  <a:pt x="20635713" y="0"/>
                </a:lnTo>
                <a:lnTo>
                  <a:pt x="20635713" y="4305885"/>
                </a:lnTo>
                <a:lnTo>
                  <a:pt x="0" y="4305885"/>
                </a:lnTo>
                <a:lnTo>
                  <a:pt x="0" y="0"/>
                </a:lnTo>
                <a:close/>
              </a:path>
            </a:pathLst>
          </a:custGeom>
          <a:blipFill>
            <a:blip r:embed="rId2">
              <a:extLst>
                <a:ext uri="{96DAC541-7B7A-43D3-8B79-37D633B846F1}">
                  <asvg:svgBlip xmlns="" xmlns:asvg="http://schemas.microsoft.com/office/drawing/2016/SVG/main" r:embed="rId3"/>
                </a:ext>
              </a:extLst>
            </a:blip>
            <a:stretch>
              <a:fillRect b="-40778"/>
            </a:stretch>
          </a:blipFill>
          <a:ln cap="sq">
            <a:noFill/>
            <a:prstDash val="solid"/>
            <a:miter/>
          </a:ln>
        </p:spPr>
      </p:sp>
      <p:sp>
        <p:nvSpPr>
          <p:cNvPr id="7" name="Freeform 7"/>
          <p:cNvSpPr/>
          <p:nvPr/>
        </p:nvSpPr>
        <p:spPr>
          <a:xfrm>
            <a:off x="15321046" y="2013861"/>
            <a:ext cx="823979" cy="6591831"/>
          </a:xfrm>
          <a:custGeom>
            <a:avLst/>
            <a:gdLst/>
            <a:ahLst/>
            <a:cxnLst/>
            <a:rect l="l" t="t" r="r" b="b"/>
            <a:pathLst>
              <a:path w="823979" h="6591831">
                <a:moveTo>
                  <a:pt x="0" y="0"/>
                </a:moveTo>
                <a:lnTo>
                  <a:pt x="823979" y="0"/>
                </a:lnTo>
                <a:lnTo>
                  <a:pt x="823979" y="6591831"/>
                </a:lnTo>
                <a:lnTo>
                  <a:pt x="0" y="659183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p:cNvSpPr/>
          <p:nvPr/>
        </p:nvSpPr>
        <p:spPr>
          <a:xfrm rot="90000">
            <a:off x="12863705" y="6264411"/>
            <a:ext cx="5990374" cy="1430202"/>
          </a:xfrm>
          <a:custGeom>
            <a:avLst/>
            <a:gdLst/>
            <a:ahLst/>
            <a:cxnLst/>
            <a:rect l="l" t="t" r="r" b="b"/>
            <a:pathLst>
              <a:path w="5990374" h="1430202">
                <a:moveTo>
                  <a:pt x="0" y="0"/>
                </a:moveTo>
                <a:lnTo>
                  <a:pt x="5990374" y="0"/>
                </a:lnTo>
                <a:lnTo>
                  <a:pt x="5990374" y="1430202"/>
                </a:lnTo>
                <a:lnTo>
                  <a:pt x="0" y="143020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Freeform 9"/>
          <p:cNvSpPr/>
          <p:nvPr/>
        </p:nvSpPr>
        <p:spPr>
          <a:xfrm>
            <a:off x="16777613" y="8862969"/>
            <a:ext cx="653438" cy="306299"/>
          </a:xfrm>
          <a:custGeom>
            <a:avLst/>
            <a:gdLst/>
            <a:ahLst/>
            <a:cxnLst/>
            <a:rect l="l" t="t" r="r" b="b"/>
            <a:pathLst>
              <a:path w="653438" h="306299">
                <a:moveTo>
                  <a:pt x="0" y="0"/>
                </a:moveTo>
                <a:lnTo>
                  <a:pt x="653438" y="0"/>
                </a:lnTo>
                <a:lnTo>
                  <a:pt x="653438" y="306299"/>
                </a:lnTo>
                <a:lnTo>
                  <a:pt x="0" y="30629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0" name="Freeform 10"/>
          <p:cNvSpPr/>
          <p:nvPr/>
        </p:nvSpPr>
        <p:spPr>
          <a:xfrm>
            <a:off x="7481497" y="8807861"/>
            <a:ext cx="733494" cy="343825"/>
          </a:xfrm>
          <a:custGeom>
            <a:avLst/>
            <a:gdLst/>
            <a:ahLst/>
            <a:cxnLst/>
            <a:rect l="l" t="t" r="r" b="b"/>
            <a:pathLst>
              <a:path w="733494" h="343825">
                <a:moveTo>
                  <a:pt x="0" y="0"/>
                </a:moveTo>
                <a:lnTo>
                  <a:pt x="733494" y="0"/>
                </a:lnTo>
                <a:lnTo>
                  <a:pt x="733494" y="343825"/>
                </a:lnTo>
                <a:lnTo>
                  <a:pt x="0" y="34382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1" name="Freeform 11"/>
          <p:cNvSpPr/>
          <p:nvPr/>
        </p:nvSpPr>
        <p:spPr>
          <a:xfrm>
            <a:off x="12083657" y="8034404"/>
            <a:ext cx="2902337" cy="1435338"/>
          </a:xfrm>
          <a:custGeom>
            <a:avLst/>
            <a:gdLst/>
            <a:ahLst/>
            <a:cxnLst/>
            <a:rect l="l" t="t" r="r" b="b"/>
            <a:pathLst>
              <a:path w="2902337" h="1435338">
                <a:moveTo>
                  <a:pt x="0" y="0"/>
                </a:moveTo>
                <a:lnTo>
                  <a:pt x="2902337" y="0"/>
                </a:lnTo>
                <a:lnTo>
                  <a:pt x="2902337" y="1435337"/>
                </a:lnTo>
                <a:lnTo>
                  <a:pt x="0" y="143533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2" name="Freeform 12"/>
          <p:cNvSpPr/>
          <p:nvPr/>
        </p:nvSpPr>
        <p:spPr>
          <a:xfrm>
            <a:off x="-3658108" y="8807861"/>
            <a:ext cx="6504707" cy="1788794"/>
          </a:xfrm>
          <a:custGeom>
            <a:avLst/>
            <a:gdLst/>
            <a:ahLst/>
            <a:cxnLst/>
            <a:rect l="l" t="t" r="r" b="b"/>
            <a:pathLst>
              <a:path w="6504707" h="1788794">
                <a:moveTo>
                  <a:pt x="0" y="0"/>
                </a:moveTo>
                <a:lnTo>
                  <a:pt x="6504707" y="0"/>
                </a:lnTo>
                <a:lnTo>
                  <a:pt x="6504707" y="1788795"/>
                </a:lnTo>
                <a:lnTo>
                  <a:pt x="0" y="1788795"/>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3" name="Freeform 13"/>
          <p:cNvSpPr/>
          <p:nvPr/>
        </p:nvSpPr>
        <p:spPr>
          <a:xfrm>
            <a:off x="4039761" y="5013854"/>
            <a:ext cx="1991004" cy="4293270"/>
          </a:xfrm>
          <a:custGeom>
            <a:avLst/>
            <a:gdLst/>
            <a:ahLst/>
            <a:cxnLst/>
            <a:rect l="l" t="t" r="r" b="b"/>
            <a:pathLst>
              <a:path w="1991004" h="4293270">
                <a:moveTo>
                  <a:pt x="0" y="0"/>
                </a:moveTo>
                <a:lnTo>
                  <a:pt x="1991004" y="0"/>
                </a:lnTo>
                <a:lnTo>
                  <a:pt x="1991004" y="4293269"/>
                </a:lnTo>
                <a:lnTo>
                  <a:pt x="0" y="4293269"/>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4" name="Freeform 14"/>
          <p:cNvSpPr/>
          <p:nvPr/>
        </p:nvSpPr>
        <p:spPr>
          <a:xfrm>
            <a:off x="15733036" y="907576"/>
            <a:ext cx="1526264" cy="814173"/>
          </a:xfrm>
          <a:custGeom>
            <a:avLst/>
            <a:gdLst/>
            <a:ahLst/>
            <a:cxnLst/>
            <a:rect l="l" t="t" r="r" b="b"/>
            <a:pathLst>
              <a:path w="1526264" h="814173">
                <a:moveTo>
                  <a:pt x="0" y="0"/>
                </a:moveTo>
                <a:lnTo>
                  <a:pt x="1526264" y="0"/>
                </a:lnTo>
                <a:lnTo>
                  <a:pt x="1526264" y="814173"/>
                </a:lnTo>
                <a:lnTo>
                  <a:pt x="0" y="814173"/>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15" name="TextBox 15"/>
          <p:cNvSpPr txBox="1"/>
          <p:nvPr/>
        </p:nvSpPr>
        <p:spPr>
          <a:xfrm>
            <a:off x="-1066800" y="385671"/>
            <a:ext cx="15967066" cy="2031325"/>
          </a:xfrm>
          <a:prstGeom prst="rect">
            <a:avLst/>
          </a:prstGeom>
        </p:spPr>
        <p:txBody>
          <a:bodyPr wrap="square" lIns="0" tIns="0" rIns="0" bIns="0" rtlCol="0" anchor="t">
            <a:spAutoFit/>
          </a:bodyPr>
          <a:lstStyle/>
          <a:p>
            <a:pPr algn="ctr"/>
            <a:r>
              <a:rPr lang="vi-VN" sz="6600" b="1" smtClean="0">
                <a:latin typeface="Times New Roman" panose="02020603050405020304" pitchFamily="18" charset="0"/>
                <a:cs typeface="Times New Roman" panose="02020603050405020304" pitchFamily="18" charset="0"/>
              </a:rPr>
              <a:t>Nhiệm vụ 1</a:t>
            </a:r>
            <a:endParaRPr lang="vi-VN" sz="6600" b="1">
              <a:latin typeface="Times New Roman" panose="02020603050405020304" pitchFamily="18" charset="0"/>
              <a:cs typeface="Times New Roman" panose="02020603050405020304" pitchFamily="18" charset="0"/>
            </a:endParaRPr>
          </a:p>
          <a:p>
            <a:pPr algn="ctr"/>
            <a:r>
              <a:rPr lang="vi-VN" sz="6600" b="1" smtClean="0">
                <a:latin typeface="Times New Roman" panose="02020603050405020304" pitchFamily="18" charset="0"/>
                <a:cs typeface="Times New Roman" panose="02020603050405020304" pitchFamily="18" charset="0"/>
              </a:rPr>
              <a:t> </a:t>
            </a:r>
            <a:r>
              <a:rPr lang="vi-VN" sz="6600" b="1">
                <a:latin typeface="Times New Roman" panose="02020603050405020304" pitchFamily="18" charset="0"/>
                <a:cs typeface="Times New Roman" panose="02020603050405020304" pitchFamily="18" charset="0"/>
              </a:rPr>
              <a:t>Chia sẻ thông điệp</a:t>
            </a:r>
            <a:endParaRPr lang="en-US" sz="7200">
              <a:solidFill>
                <a:srgbClr val="FF7A00"/>
              </a:solidFill>
              <a:latin typeface="Times New Roman" panose="02020603050405020304" pitchFamily="18" charset="0"/>
              <a:ea typeface="Dynapuff"/>
              <a:cs typeface="Times New Roman" panose="02020603050405020304" pitchFamily="18" charset="0"/>
              <a:sym typeface="Dynapuff"/>
            </a:endParaRPr>
          </a:p>
        </p:txBody>
      </p:sp>
      <p:sp>
        <p:nvSpPr>
          <p:cNvPr id="18" name="Freeform 18"/>
          <p:cNvSpPr/>
          <p:nvPr/>
        </p:nvSpPr>
        <p:spPr>
          <a:xfrm rot="-222155">
            <a:off x="12826006" y="2426182"/>
            <a:ext cx="5990374" cy="1430202"/>
          </a:xfrm>
          <a:custGeom>
            <a:avLst/>
            <a:gdLst/>
            <a:ahLst/>
            <a:cxnLst/>
            <a:rect l="l" t="t" r="r" b="b"/>
            <a:pathLst>
              <a:path w="5990374" h="1430202">
                <a:moveTo>
                  <a:pt x="0" y="0"/>
                </a:moveTo>
                <a:lnTo>
                  <a:pt x="5990374" y="0"/>
                </a:lnTo>
                <a:lnTo>
                  <a:pt x="5990374" y="1430201"/>
                </a:lnTo>
                <a:lnTo>
                  <a:pt x="0" y="143020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0" name="Freeform 20"/>
          <p:cNvSpPr/>
          <p:nvPr/>
        </p:nvSpPr>
        <p:spPr>
          <a:xfrm rot="-84603">
            <a:off x="12280936" y="4298752"/>
            <a:ext cx="5990374" cy="1430202"/>
          </a:xfrm>
          <a:custGeom>
            <a:avLst/>
            <a:gdLst/>
            <a:ahLst/>
            <a:cxnLst/>
            <a:rect l="l" t="t" r="r" b="b"/>
            <a:pathLst>
              <a:path w="5990374" h="1430202">
                <a:moveTo>
                  <a:pt x="0" y="0"/>
                </a:moveTo>
                <a:lnTo>
                  <a:pt x="5990374" y="0"/>
                </a:lnTo>
                <a:lnTo>
                  <a:pt x="5990374" y="1430202"/>
                </a:lnTo>
                <a:lnTo>
                  <a:pt x="0" y="143020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1" name="Freeform 21"/>
          <p:cNvSpPr/>
          <p:nvPr/>
        </p:nvSpPr>
        <p:spPr>
          <a:xfrm rot="1042740" flipH="1">
            <a:off x="15537584" y="3950186"/>
            <a:ext cx="567219" cy="678289"/>
          </a:xfrm>
          <a:custGeom>
            <a:avLst/>
            <a:gdLst/>
            <a:ahLst/>
            <a:cxnLst/>
            <a:rect l="l" t="t" r="r" b="b"/>
            <a:pathLst>
              <a:path w="567219" h="678289">
                <a:moveTo>
                  <a:pt x="567220" y="0"/>
                </a:moveTo>
                <a:lnTo>
                  <a:pt x="0" y="0"/>
                </a:lnTo>
                <a:lnTo>
                  <a:pt x="0" y="678289"/>
                </a:lnTo>
                <a:lnTo>
                  <a:pt x="567220" y="678289"/>
                </a:lnTo>
                <a:lnTo>
                  <a:pt x="56722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5" name="Freeform 25"/>
          <p:cNvSpPr/>
          <p:nvPr/>
        </p:nvSpPr>
        <p:spPr>
          <a:xfrm flipH="1">
            <a:off x="-496022" y="1721749"/>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26">
              <a:extLst>
                <a:ext uri="{96DAC541-7B7A-43D3-8B79-37D633B846F1}">
                  <asvg:svgBlip xmlns="" xmlns:asvg="http://schemas.microsoft.com/office/drawing/2016/SVG/main" r:embed="rId29"/>
                </a:ext>
              </a:extLst>
            </a:blip>
            <a:stretch>
              <a:fillRect/>
            </a:stretch>
          </a:blipFill>
          <a:ln cap="sq">
            <a:noFill/>
            <a:prstDash val="solid"/>
            <a:miter/>
          </a:ln>
        </p:spPr>
      </p:sp>
      <p:sp>
        <p:nvSpPr>
          <p:cNvPr id="26" name="Rectangle 25"/>
          <p:cNvSpPr/>
          <p:nvPr/>
        </p:nvSpPr>
        <p:spPr>
          <a:xfrm>
            <a:off x="3302380" y="2649386"/>
            <a:ext cx="8110033" cy="2733056"/>
          </a:xfrm>
          <a:prstGeom prst="rect">
            <a:avLst/>
          </a:prstGeom>
        </p:spPr>
        <p:txBody>
          <a:bodyPr wrap="square">
            <a:spAutoFit/>
          </a:bodyPr>
          <a:lstStyle/>
          <a:p>
            <a:pPr algn="ctr">
              <a:lnSpc>
                <a:spcPct val="130000"/>
              </a:lnSpc>
              <a:spcAft>
                <a:spcPts val="0"/>
              </a:spcAft>
            </a:pPr>
            <a:r>
              <a:rPr lang="vi-VN" sz="4400" b="1" i="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Yêu </a:t>
            </a:r>
            <a:r>
              <a:rPr lang="vi-VN" sz="4400" b="1" i="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cầu</a:t>
            </a:r>
          </a:p>
          <a:p>
            <a:pPr algn="just">
              <a:lnSpc>
                <a:spcPct val="130000"/>
              </a:lnSpc>
              <a:spcAft>
                <a:spcPts val="0"/>
              </a:spcAft>
            </a:pPr>
            <a:r>
              <a:rPr lang="vi-VN" sz="4400" b="1" i="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i="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Em rút ra bài học gì từ câu chuyện được kể trong tác phẩm?</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barn(inVertical)">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7148356" y="4290258"/>
            <a:ext cx="1696931" cy="2625812"/>
          </a:xfrm>
          <a:custGeom>
            <a:avLst/>
            <a:gdLst/>
            <a:ahLst/>
            <a:cxnLst/>
            <a:rect l="l" t="t" r="r" b="b"/>
            <a:pathLst>
              <a:path w="1696931" h="2625812">
                <a:moveTo>
                  <a:pt x="0" y="0"/>
                </a:moveTo>
                <a:lnTo>
                  <a:pt x="1696931" y="0"/>
                </a:lnTo>
                <a:lnTo>
                  <a:pt x="1696931" y="2625813"/>
                </a:lnTo>
                <a:lnTo>
                  <a:pt x="0" y="26258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581855" y="5090492"/>
            <a:ext cx="1145524" cy="1772571"/>
          </a:xfrm>
          <a:custGeom>
            <a:avLst/>
            <a:gdLst/>
            <a:ahLst/>
            <a:cxnLst/>
            <a:rect l="l" t="t" r="r" b="b"/>
            <a:pathLst>
              <a:path w="1145524" h="1772571">
                <a:moveTo>
                  <a:pt x="0" y="0"/>
                </a:moveTo>
                <a:lnTo>
                  <a:pt x="1145523" y="0"/>
                </a:lnTo>
                <a:lnTo>
                  <a:pt x="1145523" y="1772570"/>
                </a:lnTo>
                <a:lnTo>
                  <a:pt x="0" y="177257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440215" y="4986099"/>
            <a:ext cx="3722481" cy="4176697"/>
          </a:xfrm>
          <a:custGeom>
            <a:avLst/>
            <a:gdLst/>
            <a:ahLst/>
            <a:cxnLst/>
            <a:rect l="l" t="t" r="r" b="b"/>
            <a:pathLst>
              <a:path w="3722481" h="4176697">
                <a:moveTo>
                  <a:pt x="0" y="0"/>
                </a:moveTo>
                <a:lnTo>
                  <a:pt x="3722481" y="0"/>
                </a:lnTo>
                <a:lnTo>
                  <a:pt x="3722481" y="4176696"/>
                </a:lnTo>
                <a:lnTo>
                  <a:pt x="0" y="417669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rot="-125443">
            <a:off x="4222807" y="6218932"/>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sp>
        <p:nvSpPr>
          <p:cNvPr id="9" name="Freeform 9"/>
          <p:cNvSpPr/>
          <p:nvPr/>
        </p:nvSpPr>
        <p:spPr>
          <a:xfrm rot="540851">
            <a:off x="16236688" y="996644"/>
            <a:ext cx="1300752" cy="500436"/>
          </a:xfrm>
          <a:custGeom>
            <a:avLst/>
            <a:gdLst/>
            <a:ahLst/>
            <a:cxnLst/>
            <a:rect l="l" t="t" r="r" b="b"/>
            <a:pathLst>
              <a:path w="1300752" h="500436">
                <a:moveTo>
                  <a:pt x="0" y="0"/>
                </a:moveTo>
                <a:lnTo>
                  <a:pt x="1300752" y="0"/>
                </a:lnTo>
                <a:lnTo>
                  <a:pt x="1300752" y="500437"/>
                </a:lnTo>
                <a:lnTo>
                  <a:pt x="0" y="500437"/>
                </a:lnTo>
                <a:lnTo>
                  <a:pt x="0" y="0"/>
                </a:lnTo>
                <a:close/>
              </a:path>
            </a:pathLst>
          </a:custGeom>
          <a:blipFill>
            <a:blip r:embed="rId10">
              <a:extLst>
                <a:ext uri="{96DAC541-7B7A-43D3-8B79-37D633B846F1}">
                  <asvg:svgBlip xmlns="" xmlns:asvg="http://schemas.microsoft.com/office/drawing/2016/SVG/main" r:embed="rId11"/>
                </a:ext>
              </a:extLst>
            </a:blip>
            <a:stretch>
              <a:fillRect t="-38654"/>
            </a:stretch>
          </a:blipFill>
        </p:spPr>
      </p:sp>
      <p:sp>
        <p:nvSpPr>
          <p:cNvPr id="10" name="Freeform 10"/>
          <p:cNvSpPr/>
          <p:nvPr/>
        </p:nvSpPr>
        <p:spPr>
          <a:xfrm rot="628887">
            <a:off x="-5041017" y="8073214"/>
            <a:ext cx="20763842" cy="4332620"/>
          </a:xfrm>
          <a:custGeom>
            <a:avLst/>
            <a:gdLst/>
            <a:ahLst/>
            <a:cxnLst/>
            <a:rect l="l" t="t" r="r" b="b"/>
            <a:pathLst>
              <a:path w="20763842" h="4332620">
                <a:moveTo>
                  <a:pt x="0" y="0"/>
                </a:moveTo>
                <a:lnTo>
                  <a:pt x="20763842" y="0"/>
                </a:lnTo>
                <a:lnTo>
                  <a:pt x="20763842" y="4332620"/>
                </a:lnTo>
                <a:lnTo>
                  <a:pt x="0" y="4332620"/>
                </a:lnTo>
                <a:lnTo>
                  <a:pt x="0" y="0"/>
                </a:lnTo>
                <a:close/>
              </a:path>
            </a:pathLst>
          </a:custGeom>
          <a:blipFill>
            <a:blip r:embed="rId12">
              <a:extLst>
                <a:ext uri="{96DAC541-7B7A-43D3-8B79-37D633B846F1}">
                  <asvg:svgBlip xmlns="" xmlns:asvg="http://schemas.microsoft.com/office/drawing/2016/SVG/main" r:embed="rId13"/>
                </a:ext>
              </a:extLst>
            </a:blip>
            <a:stretch>
              <a:fillRect b="-40778"/>
            </a:stretch>
          </a:blipFill>
          <a:ln cap="sq">
            <a:noFill/>
            <a:prstDash val="solid"/>
            <a:miter/>
          </a:ln>
        </p:spPr>
      </p:sp>
      <p:sp>
        <p:nvSpPr>
          <p:cNvPr id="11" name="Freeform 11"/>
          <p:cNvSpPr/>
          <p:nvPr/>
        </p:nvSpPr>
        <p:spPr>
          <a:xfrm flipH="1">
            <a:off x="16524117" y="414102"/>
            <a:ext cx="2116966" cy="875894"/>
          </a:xfrm>
          <a:custGeom>
            <a:avLst/>
            <a:gdLst/>
            <a:ahLst/>
            <a:cxnLst/>
            <a:rect l="l" t="t" r="r" b="b"/>
            <a:pathLst>
              <a:path w="2116966" h="875894">
                <a:moveTo>
                  <a:pt x="2116965" y="0"/>
                </a:moveTo>
                <a:lnTo>
                  <a:pt x="0" y="0"/>
                </a:lnTo>
                <a:lnTo>
                  <a:pt x="0" y="875895"/>
                </a:lnTo>
                <a:lnTo>
                  <a:pt x="2116965" y="875895"/>
                </a:lnTo>
                <a:lnTo>
                  <a:pt x="2116965"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2" name="Freeform 12"/>
          <p:cNvSpPr/>
          <p:nvPr/>
        </p:nvSpPr>
        <p:spPr>
          <a:xfrm rot="812179" flipH="1">
            <a:off x="339817" y="8704719"/>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sp>
        <p:nvSpPr>
          <p:cNvPr id="13" name="Freeform 13"/>
          <p:cNvSpPr/>
          <p:nvPr/>
        </p:nvSpPr>
        <p:spPr>
          <a:xfrm rot="812179" flipH="1">
            <a:off x="17109855" y="8622903"/>
            <a:ext cx="1078785" cy="1688899"/>
          </a:xfrm>
          <a:custGeom>
            <a:avLst/>
            <a:gdLst/>
            <a:ahLst/>
            <a:cxnLst/>
            <a:rect l="l" t="t" r="r" b="b"/>
            <a:pathLst>
              <a:path w="1078785" h="1688899">
                <a:moveTo>
                  <a:pt x="1078785" y="0"/>
                </a:moveTo>
                <a:lnTo>
                  <a:pt x="0" y="0"/>
                </a:lnTo>
                <a:lnTo>
                  <a:pt x="0" y="1688899"/>
                </a:lnTo>
                <a:lnTo>
                  <a:pt x="1078785" y="1688899"/>
                </a:lnTo>
                <a:lnTo>
                  <a:pt x="1078785"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sp>
        <p:nvSpPr>
          <p:cNvPr id="14" name="Freeform 14"/>
          <p:cNvSpPr/>
          <p:nvPr/>
        </p:nvSpPr>
        <p:spPr>
          <a:xfrm rot="1249914" flipH="1">
            <a:off x="1400669" y="9138668"/>
            <a:ext cx="816405" cy="1278128"/>
          </a:xfrm>
          <a:custGeom>
            <a:avLst/>
            <a:gdLst/>
            <a:ahLst/>
            <a:cxnLst/>
            <a:rect l="l" t="t" r="r" b="b"/>
            <a:pathLst>
              <a:path w="816405" h="1278128">
                <a:moveTo>
                  <a:pt x="816404" y="0"/>
                </a:moveTo>
                <a:lnTo>
                  <a:pt x="0" y="0"/>
                </a:lnTo>
                <a:lnTo>
                  <a:pt x="0" y="1278128"/>
                </a:lnTo>
                <a:lnTo>
                  <a:pt x="816404" y="1278128"/>
                </a:lnTo>
                <a:lnTo>
                  <a:pt x="816404"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5" name="Freeform 15"/>
          <p:cNvSpPr/>
          <p:nvPr/>
        </p:nvSpPr>
        <p:spPr>
          <a:xfrm rot="-1248000">
            <a:off x="16478862" y="9035363"/>
            <a:ext cx="816405" cy="1278128"/>
          </a:xfrm>
          <a:custGeom>
            <a:avLst/>
            <a:gdLst/>
            <a:ahLst/>
            <a:cxnLst/>
            <a:rect l="l" t="t" r="r" b="b"/>
            <a:pathLst>
              <a:path w="816405" h="1278128">
                <a:moveTo>
                  <a:pt x="0" y="0"/>
                </a:moveTo>
                <a:lnTo>
                  <a:pt x="816405" y="0"/>
                </a:lnTo>
                <a:lnTo>
                  <a:pt x="816405" y="1278128"/>
                </a:lnTo>
                <a:lnTo>
                  <a:pt x="0" y="1278128"/>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6" name="Freeform 16"/>
          <p:cNvSpPr/>
          <p:nvPr/>
        </p:nvSpPr>
        <p:spPr>
          <a:xfrm>
            <a:off x="-276045" y="9750455"/>
            <a:ext cx="2526413" cy="666341"/>
          </a:xfrm>
          <a:custGeom>
            <a:avLst/>
            <a:gdLst/>
            <a:ahLst/>
            <a:cxnLst/>
            <a:rect l="l" t="t" r="r" b="b"/>
            <a:pathLst>
              <a:path w="2526413" h="666341">
                <a:moveTo>
                  <a:pt x="0" y="0"/>
                </a:moveTo>
                <a:lnTo>
                  <a:pt x="2526413" y="0"/>
                </a:lnTo>
                <a:lnTo>
                  <a:pt x="2526413" y="666341"/>
                </a:lnTo>
                <a:lnTo>
                  <a:pt x="0" y="666341"/>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7" name="Freeform 17"/>
          <p:cNvSpPr/>
          <p:nvPr/>
        </p:nvSpPr>
        <p:spPr>
          <a:xfrm flipH="1">
            <a:off x="16037632" y="9750455"/>
            <a:ext cx="2526413" cy="666341"/>
          </a:xfrm>
          <a:custGeom>
            <a:avLst/>
            <a:gdLst/>
            <a:ahLst/>
            <a:cxnLst/>
            <a:rect l="l" t="t" r="r" b="b"/>
            <a:pathLst>
              <a:path w="2526413" h="666341">
                <a:moveTo>
                  <a:pt x="2526413" y="0"/>
                </a:moveTo>
                <a:lnTo>
                  <a:pt x="0" y="0"/>
                </a:lnTo>
                <a:lnTo>
                  <a:pt x="0" y="666341"/>
                </a:lnTo>
                <a:lnTo>
                  <a:pt x="2526413" y="666341"/>
                </a:lnTo>
                <a:lnTo>
                  <a:pt x="2526413"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8" name="Freeform 18"/>
          <p:cNvSpPr/>
          <p:nvPr/>
        </p:nvSpPr>
        <p:spPr>
          <a:xfrm>
            <a:off x="797735" y="927935"/>
            <a:ext cx="1797441" cy="572934"/>
          </a:xfrm>
          <a:custGeom>
            <a:avLst/>
            <a:gdLst/>
            <a:ahLst/>
            <a:cxnLst/>
            <a:rect l="l" t="t" r="r" b="b"/>
            <a:pathLst>
              <a:path w="1797441" h="572934">
                <a:moveTo>
                  <a:pt x="0" y="0"/>
                </a:moveTo>
                <a:lnTo>
                  <a:pt x="1797441" y="0"/>
                </a:lnTo>
                <a:lnTo>
                  <a:pt x="1797441" y="572934"/>
                </a:lnTo>
                <a:lnTo>
                  <a:pt x="0" y="572934"/>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5" name="Freeform 25"/>
          <p:cNvSpPr/>
          <p:nvPr/>
        </p:nvSpPr>
        <p:spPr>
          <a:xfrm flipH="1">
            <a:off x="14167906" y="4587457"/>
            <a:ext cx="2110624" cy="4551211"/>
          </a:xfrm>
          <a:custGeom>
            <a:avLst/>
            <a:gdLst/>
            <a:ahLst/>
            <a:cxnLst/>
            <a:rect l="l" t="t" r="r" b="b"/>
            <a:pathLst>
              <a:path w="2110624" h="4551211">
                <a:moveTo>
                  <a:pt x="2110624" y="0"/>
                </a:moveTo>
                <a:lnTo>
                  <a:pt x="0" y="0"/>
                </a:lnTo>
                <a:lnTo>
                  <a:pt x="0" y="4551211"/>
                </a:lnTo>
                <a:lnTo>
                  <a:pt x="2110624" y="4551211"/>
                </a:lnTo>
                <a:lnTo>
                  <a:pt x="2110624"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6" name="Freeform 26"/>
          <p:cNvSpPr/>
          <p:nvPr/>
        </p:nvSpPr>
        <p:spPr>
          <a:xfrm flipH="1">
            <a:off x="11144395" y="5268821"/>
            <a:ext cx="2718711" cy="4459949"/>
          </a:xfrm>
          <a:custGeom>
            <a:avLst/>
            <a:gdLst/>
            <a:ahLst/>
            <a:cxnLst/>
            <a:rect l="l" t="t" r="r" b="b"/>
            <a:pathLst>
              <a:path w="2718711" h="4459949">
                <a:moveTo>
                  <a:pt x="2718711" y="0"/>
                </a:moveTo>
                <a:lnTo>
                  <a:pt x="0" y="0"/>
                </a:lnTo>
                <a:lnTo>
                  <a:pt x="0" y="4459950"/>
                </a:lnTo>
                <a:lnTo>
                  <a:pt x="2718711" y="4459950"/>
                </a:lnTo>
                <a:lnTo>
                  <a:pt x="2718711"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31" name="Freeform 31"/>
          <p:cNvSpPr/>
          <p:nvPr/>
        </p:nvSpPr>
        <p:spPr>
          <a:xfrm rot="-521336">
            <a:off x="8344876" y="9072337"/>
            <a:ext cx="667422" cy="399619"/>
          </a:xfrm>
          <a:custGeom>
            <a:avLst/>
            <a:gdLst/>
            <a:ahLst/>
            <a:cxnLst/>
            <a:rect l="l" t="t" r="r" b="b"/>
            <a:pathLst>
              <a:path w="667422" h="399619">
                <a:moveTo>
                  <a:pt x="0" y="0"/>
                </a:moveTo>
                <a:lnTo>
                  <a:pt x="667423" y="0"/>
                </a:lnTo>
                <a:lnTo>
                  <a:pt x="667423" y="399619"/>
                </a:lnTo>
                <a:lnTo>
                  <a:pt x="0" y="399619"/>
                </a:lnTo>
                <a:lnTo>
                  <a:pt x="0" y="0"/>
                </a:lnTo>
                <a:close/>
              </a:path>
            </a:pathLst>
          </a:custGeom>
          <a:blipFill>
            <a:blip r:embed="rId28">
              <a:extLst>
                <a:ext uri="{96DAC541-7B7A-43D3-8B79-37D633B846F1}">
                  <asvg:svgBlip xmlns="" xmlns:asvg="http://schemas.microsoft.com/office/drawing/2016/SVG/main" r:embed="rId31"/>
                </a:ext>
              </a:extLst>
            </a:blip>
            <a:stretch>
              <a:fillRect/>
            </a:stretch>
          </a:blipFill>
        </p:spPr>
      </p:sp>
      <p:sp>
        <p:nvSpPr>
          <p:cNvPr id="32" name="Freeform 32"/>
          <p:cNvSpPr/>
          <p:nvPr/>
        </p:nvSpPr>
        <p:spPr>
          <a:xfrm rot="1583483">
            <a:off x="17164020" y="7217900"/>
            <a:ext cx="448885" cy="268770"/>
          </a:xfrm>
          <a:custGeom>
            <a:avLst/>
            <a:gdLst/>
            <a:ahLst/>
            <a:cxnLst/>
            <a:rect l="l" t="t" r="r" b="b"/>
            <a:pathLst>
              <a:path w="448885" h="268770">
                <a:moveTo>
                  <a:pt x="0" y="0"/>
                </a:moveTo>
                <a:lnTo>
                  <a:pt x="448885" y="0"/>
                </a:lnTo>
                <a:lnTo>
                  <a:pt x="448885" y="268770"/>
                </a:lnTo>
                <a:lnTo>
                  <a:pt x="0" y="268770"/>
                </a:lnTo>
                <a:lnTo>
                  <a:pt x="0" y="0"/>
                </a:lnTo>
                <a:close/>
              </a:path>
            </a:pathLst>
          </a:custGeom>
          <a:blipFill>
            <a:blip r:embed="rId28">
              <a:extLst>
                <a:ext uri="{96DAC541-7B7A-43D3-8B79-37D633B846F1}">
                  <asvg:svgBlip xmlns="" xmlns:asvg="http://schemas.microsoft.com/office/drawing/2016/SVG/main" r:embed="rId31"/>
                </a:ext>
              </a:extLst>
            </a:blip>
            <a:stretch>
              <a:fillRect/>
            </a:stretch>
          </a:blipFill>
        </p:spPr>
      </p:sp>
      <p:sp>
        <p:nvSpPr>
          <p:cNvPr id="33" name="Freeform 33"/>
          <p:cNvSpPr/>
          <p:nvPr/>
        </p:nvSpPr>
        <p:spPr>
          <a:xfrm>
            <a:off x="4277470" y="7784342"/>
            <a:ext cx="2126867" cy="1051832"/>
          </a:xfrm>
          <a:custGeom>
            <a:avLst/>
            <a:gdLst/>
            <a:ahLst/>
            <a:cxnLst/>
            <a:rect l="l" t="t" r="r" b="b"/>
            <a:pathLst>
              <a:path w="2126867" h="1051832">
                <a:moveTo>
                  <a:pt x="0" y="0"/>
                </a:moveTo>
                <a:lnTo>
                  <a:pt x="2126867" y="0"/>
                </a:lnTo>
                <a:lnTo>
                  <a:pt x="2126867" y="1051833"/>
                </a:lnTo>
                <a:lnTo>
                  <a:pt x="0" y="1051833"/>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a:ln cap="sq">
            <a:noFill/>
            <a:prstDash val="solid"/>
            <a:miter/>
          </a:ln>
        </p:spPr>
      </p:sp>
      <p:sp>
        <p:nvSpPr>
          <p:cNvPr id="40" name="Rectangle 39"/>
          <p:cNvSpPr/>
          <p:nvPr/>
        </p:nvSpPr>
        <p:spPr>
          <a:xfrm>
            <a:off x="3848767" y="1374388"/>
            <a:ext cx="9144000" cy="4893647"/>
          </a:xfrm>
          <a:prstGeom prst="rect">
            <a:avLst/>
          </a:prstGeom>
        </p:spPr>
        <p:txBody>
          <a:bodyPr>
            <a:spAutoFit/>
          </a:bodyPr>
          <a:lstStyle/>
          <a:p>
            <a:pPr algn="ctr">
              <a:lnSpc>
                <a:spcPct val="130000"/>
              </a:lnSpc>
              <a:spcAft>
                <a:spcPts val="0"/>
              </a:spcAft>
            </a:pPr>
            <a:r>
              <a:rPr lang="vi-VN" sz="4800" b="1" smtClean="0">
                <a:solidFill>
                  <a:srgbClr val="0070C0"/>
                </a:solidFill>
                <a:latin typeface="Times New Roman" panose="02020603050405020304" pitchFamily="18" charset="0"/>
                <a:ea typeface="Times New Roman" panose="02020603050405020304" pitchFamily="18" charset="0"/>
              </a:rPr>
              <a:t>Nhiệm vụ </a:t>
            </a:r>
            <a:r>
              <a:rPr lang="en-US" sz="4800" b="1" smtClean="0">
                <a:solidFill>
                  <a:srgbClr val="0070C0"/>
                </a:solidFill>
                <a:latin typeface="Times New Roman" panose="02020603050405020304" pitchFamily="18" charset="0"/>
                <a:ea typeface="Times New Roman" panose="02020603050405020304" pitchFamily="18" charset="0"/>
              </a:rPr>
              <a:t>2</a:t>
            </a:r>
            <a:r>
              <a:rPr lang="en-US" sz="4800" b="1">
                <a:solidFill>
                  <a:srgbClr val="0070C0"/>
                </a:solidFill>
                <a:latin typeface="Times New Roman" panose="02020603050405020304" pitchFamily="18" charset="0"/>
                <a:ea typeface="Times New Roman" panose="02020603050405020304" pitchFamily="18" charset="0"/>
              </a:rPr>
              <a:t>: Đóng kịch</a:t>
            </a:r>
            <a:endParaRPr lang="en-GB" sz="4800">
              <a:latin typeface="Times New Roman" panose="02020603050405020304" pitchFamily="18" charset="0"/>
              <a:ea typeface="Times New Roman" panose="02020603050405020304" pitchFamily="18" charset="0"/>
            </a:endParaRPr>
          </a:p>
          <a:p>
            <a:pPr algn="just">
              <a:lnSpc>
                <a:spcPct val="130000"/>
              </a:lnSpc>
              <a:spcAft>
                <a:spcPts val="0"/>
              </a:spcAft>
            </a:pPr>
            <a:r>
              <a:rPr lang="en-US" sz="4800" b="1" i="1" smtClean="0">
                <a:solidFill>
                  <a:srgbClr val="0D0D0D"/>
                </a:solidFill>
                <a:latin typeface="Times New Roman" panose="02020603050405020304" pitchFamily="18" charset="0"/>
                <a:ea typeface="Times New Roman" panose="02020603050405020304" pitchFamily="18" charset="0"/>
              </a:rPr>
              <a:t>Yêu </a:t>
            </a:r>
            <a:r>
              <a:rPr lang="en-US" sz="4800" b="1" i="1">
                <a:solidFill>
                  <a:srgbClr val="0D0D0D"/>
                </a:solidFill>
                <a:latin typeface="Times New Roman" panose="02020603050405020304" pitchFamily="18" charset="0"/>
                <a:ea typeface="Times New Roman" panose="02020603050405020304" pitchFamily="18" charset="0"/>
              </a:rPr>
              <a:t>cầu:</a:t>
            </a:r>
            <a:r>
              <a:rPr lang="en-US" sz="4800" b="1">
                <a:solidFill>
                  <a:srgbClr val="0D0D0D"/>
                </a:solidFill>
                <a:latin typeface="Times New Roman" panose="02020603050405020304" pitchFamily="18" charset="0"/>
                <a:ea typeface="Times New Roman" panose="02020603050405020304" pitchFamily="18" charset="0"/>
              </a:rPr>
              <a:t> </a:t>
            </a:r>
            <a:r>
              <a:rPr lang="en-US" sz="4800">
                <a:solidFill>
                  <a:srgbClr val="0D0D0D"/>
                </a:solidFill>
                <a:latin typeface="Times New Roman" panose="02020603050405020304" pitchFamily="18" charset="0"/>
                <a:ea typeface="Times New Roman" panose="02020603050405020304" pitchFamily="18" charset="0"/>
              </a:rPr>
              <a:t>Đóng màn kịch</a:t>
            </a:r>
            <a:r>
              <a:rPr lang="en-US" sz="4800" b="1">
                <a:solidFill>
                  <a:srgbClr val="0D0D0D"/>
                </a:solidFill>
                <a:latin typeface="Times New Roman" panose="02020603050405020304" pitchFamily="18" charset="0"/>
                <a:ea typeface="Times New Roman" panose="02020603050405020304" pitchFamily="18" charset="0"/>
              </a:rPr>
              <a:t> </a:t>
            </a:r>
            <a:r>
              <a:rPr lang="vi-VN" sz="4800">
                <a:solidFill>
                  <a:srgbClr val="000000"/>
                </a:solidFill>
                <a:latin typeface="Times New Roman" panose="02020603050405020304" pitchFamily="18" charset="0"/>
                <a:ea typeface="Times New Roman" panose="02020603050405020304" pitchFamily="18" charset="0"/>
              </a:rPr>
              <a:t>thể hiện lại “phiên toà” mà Sơ-lốc Hôm</a:t>
            </a:r>
            <a:r>
              <a:rPr lang="en-US" sz="4800">
                <a:solidFill>
                  <a:srgbClr val="000000"/>
                </a:solidFill>
                <a:latin typeface="Times New Roman" panose="02020603050405020304" pitchFamily="18" charset="0"/>
                <a:ea typeface="Times New Roman" panose="02020603050405020304" pitchFamily="18" charset="0"/>
              </a:rPr>
              <a:t> dựng lên để buộc tên thủ phạm phải lộ diện.</a:t>
            </a:r>
            <a:endParaRPr lang="en-GB" sz="48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5746614" y="3740609"/>
            <a:ext cx="3025371" cy="4681426"/>
          </a:xfrm>
          <a:custGeom>
            <a:avLst/>
            <a:gdLst/>
            <a:ahLst/>
            <a:cxnLst/>
            <a:rect l="l" t="t" r="r" b="b"/>
            <a:pathLst>
              <a:path w="3025371" h="4681426">
                <a:moveTo>
                  <a:pt x="0" y="0"/>
                </a:moveTo>
                <a:lnTo>
                  <a:pt x="3025372" y="0"/>
                </a:lnTo>
                <a:lnTo>
                  <a:pt x="3025372" y="4681425"/>
                </a:lnTo>
                <a:lnTo>
                  <a:pt x="0" y="468142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rot="94779">
            <a:off x="6823770" y="8069799"/>
            <a:ext cx="17382712" cy="3627108"/>
          </a:xfrm>
          <a:custGeom>
            <a:avLst/>
            <a:gdLst/>
            <a:ahLst/>
            <a:cxnLst/>
            <a:rect l="l" t="t" r="r" b="b"/>
            <a:pathLst>
              <a:path w="17382712" h="3627108">
                <a:moveTo>
                  <a:pt x="0" y="0"/>
                </a:moveTo>
                <a:lnTo>
                  <a:pt x="17382712" y="0"/>
                </a:lnTo>
                <a:lnTo>
                  <a:pt x="17382712" y="3627107"/>
                </a:lnTo>
                <a:lnTo>
                  <a:pt x="0" y="3627107"/>
                </a:lnTo>
                <a:lnTo>
                  <a:pt x="0" y="0"/>
                </a:lnTo>
                <a:close/>
              </a:path>
            </a:pathLst>
          </a:custGeom>
          <a:blipFill>
            <a:blip r:embed="rId4">
              <a:extLst>
                <a:ext uri="{96DAC541-7B7A-43D3-8B79-37D633B846F1}">
                  <asvg:svgBlip xmlns="" xmlns:asvg="http://schemas.microsoft.com/office/drawing/2016/SVG/main" r:embed="rId5"/>
                </a:ext>
              </a:extLst>
            </a:blip>
            <a:stretch>
              <a:fillRect b="-40778"/>
            </a:stretch>
          </a:blipFill>
          <a:ln cap="sq">
            <a:noFill/>
            <a:prstDash val="solid"/>
            <a:miter/>
          </a:ln>
        </p:spPr>
      </p:sp>
      <p:sp>
        <p:nvSpPr>
          <p:cNvPr id="4" name="Freeform 4"/>
          <p:cNvSpPr/>
          <p:nvPr/>
        </p:nvSpPr>
        <p:spPr>
          <a:xfrm rot="-316569" flipH="1">
            <a:off x="-491487" y="8069447"/>
            <a:ext cx="10310833" cy="3780210"/>
          </a:xfrm>
          <a:custGeom>
            <a:avLst/>
            <a:gdLst/>
            <a:ahLst/>
            <a:cxnLst/>
            <a:rect l="l" t="t" r="r" b="b"/>
            <a:pathLst>
              <a:path w="10310833" h="3780210">
                <a:moveTo>
                  <a:pt x="10310833" y="0"/>
                </a:moveTo>
                <a:lnTo>
                  <a:pt x="0" y="0"/>
                </a:lnTo>
                <a:lnTo>
                  <a:pt x="0" y="3780211"/>
                </a:lnTo>
                <a:lnTo>
                  <a:pt x="10310833" y="3780211"/>
                </a:lnTo>
                <a:lnTo>
                  <a:pt x="10310833" y="0"/>
                </a:lnTo>
                <a:close/>
              </a:path>
            </a:pathLst>
          </a:custGeom>
          <a:blipFill>
            <a:blip r:embed="rId4">
              <a:extLst>
                <a:ext uri="{96DAC541-7B7A-43D3-8B79-37D633B846F1}">
                  <asvg:svgBlip xmlns="" xmlns:asvg="http://schemas.microsoft.com/office/drawing/2016/SVG/main" r:embed="rId5"/>
                </a:ext>
              </a:extLst>
            </a:blip>
            <a:stretch>
              <a:fillRect r="-75411" b="-40544"/>
            </a:stretch>
          </a:blipFill>
          <a:ln cap="sq">
            <a:noFill/>
            <a:prstDash val="solid"/>
            <a:miter/>
          </a:ln>
        </p:spPr>
      </p:sp>
      <p:sp>
        <p:nvSpPr>
          <p:cNvPr id="6" name="Freeform 6"/>
          <p:cNvSpPr/>
          <p:nvPr/>
        </p:nvSpPr>
        <p:spPr>
          <a:xfrm>
            <a:off x="17159529" y="1809448"/>
            <a:ext cx="2256942" cy="933810"/>
          </a:xfrm>
          <a:custGeom>
            <a:avLst/>
            <a:gdLst/>
            <a:ahLst/>
            <a:cxnLst/>
            <a:rect l="l" t="t" r="r" b="b"/>
            <a:pathLst>
              <a:path w="2256942" h="933810">
                <a:moveTo>
                  <a:pt x="0" y="0"/>
                </a:moveTo>
                <a:lnTo>
                  <a:pt x="2256942" y="0"/>
                </a:lnTo>
                <a:lnTo>
                  <a:pt x="2256942" y="933810"/>
                </a:lnTo>
                <a:lnTo>
                  <a:pt x="0" y="93381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7" name="Freeform 7"/>
          <p:cNvSpPr/>
          <p:nvPr/>
        </p:nvSpPr>
        <p:spPr>
          <a:xfrm>
            <a:off x="14859277" y="720317"/>
            <a:ext cx="1311698" cy="1319948"/>
          </a:xfrm>
          <a:custGeom>
            <a:avLst/>
            <a:gdLst/>
            <a:ahLst/>
            <a:cxnLst/>
            <a:rect l="l" t="t" r="r" b="b"/>
            <a:pathLst>
              <a:path w="1311698" h="1319948">
                <a:moveTo>
                  <a:pt x="0" y="0"/>
                </a:moveTo>
                <a:lnTo>
                  <a:pt x="1311698" y="0"/>
                </a:lnTo>
                <a:lnTo>
                  <a:pt x="1311698" y="1319947"/>
                </a:lnTo>
                <a:lnTo>
                  <a:pt x="0" y="131994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rot="200068">
            <a:off x="447584" y="2332298"/>
            <a:ext cx="1965940" cy="1452338"/>
          </a:xfrm>
          <a:custGeom>
            <a:avLst/>
            <a:gdLst/>
            <a:ahLst/>
            <a:cxnLst/>
            <a:rect l="l" t="t" r="r" b="b"/>
            <a:pathLst>
              <a:path w="1965940" h="1452338">
                <a:moveTo>
                  <a:pt x="0" y="0"/>
                </a:moveTo>
                <a:lnTo>
                  <a:pt x="1965939" y="0"/>
                </a:lnTo>
                <a:lnTo>
                  <a:pt x="1965939" y="1452338"/>
                </a:lnTo>
                <a:lnTo>
                  <a:pt x="0" y="145233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flipH="1">
            <a:off x="3874516" y="8758349"/>
            <a:ext cx="2318607" cy="985408"/>
          </a:xfrm>
          <a:custGeom>
            <a:avLst/>
            <a:gdLst/>
            <a:ahLst/>
            <a:cxnLst/>
            <a:rect l="l" t="t" r="r" b="b"/>
            <a:pathLst>
              <a:path w="2318607" h="985408">
                <a:moveTo>
                  <a:pt x="2318607" y="0"/>
                </a:moveTo>
                <a:lnTo>
                  <a:pt x="0" y="0"/>
                </a:lnTo>
                <a:lnTo>
                  <a:pt x="0" y="985409"/>
                </a:lnTo>
                <a:lnTo>
                  <a:pt x="2318607" y="985409"/>
                </a:lnTo>
                <a:lnTo>
                  <a:pt x="2318607"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0" name="Freeform 40"/>
          <p:cNvSpPr/>
          <p:nvPr/>
        </p:nvSpPr>
        <p:spPr>
          <a:xfrm rot="2503425">
            <a:off x="16762384" y="1468007"/>
            <a:ext cx="533400" cy="637848"/>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55" name="Freeform 55"/>
          <p:cNvSpPr/>
          <p:nvPr/>
        </p:nvSpPr>
        <p:spPr>
          <a:xfrm>
            <a:off x="12712197" y="6960716"/>
            <a:ext cx="5207369" cy="2922636"/>
          </a:xfrm>
          <a:custGeom>
            <a:avLst/>
            <a:gdLst/>
            <a:ahLst/>
            <a:cxnLst/>
            <a:rect l="l" t="t" r="r" b="b"/>
            <a:pathLst>
              <a:path w="5207369" h="2922636">
                <a:moveTo>
                  <a:pt x="0" y="0"/>
                </a:moveTo>
                <a:lnTo>
                  <a:pt x="5207370" y="0"/>
                </a:lnTo>
                <a:lnTo>
                  <a:pt x="5207370" y="2922636"/>
                </a:lnTo>
                <a:lnTo>
                  <a:pt x="0" y="29226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sp>
        <p:nvSpPr>
          <p:cNvPr id="56" name="Freeform 56"/>
          <p:cNvSpPr/>
          <p:nvPr/>
        </p:nvSpPr>
        <p:spPr>
          <a:xfrm>
            <a:off x="519256" y="720317"/>
            <a:ext cx="1934841" cy="616730"/>
          </a:xfrm>
          <a:custGeom>
            <a:avLst/>
            <a:gdLst/>
            <a:ahLst/>
            <a:cxnLst/>
            <a:rect l="l" t="t" r="r" b="b"/>
            <a:pathLst>
              <a:path w="1934841" h="616730">
                <a:moveTo>
                  <a:pt x="0" y="0"/>
                </a:moveTo>
                <a:lnTo>
                  <a:pt x="1934841" y="0"/>
                </a:lnTo>
                <a:lnTo>
                  <a:pt x="1934841" y="616730"/>
                </a:lnTo>
                <a:lnTo>
                  <a:pt x="0" y="61673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57" name="Freeform 57"/>
          <p:cNvSpPr/>
          <p:nvPr/>
        </p:nvSpPr>
        <p:spPr>
          <a:xfrm flipH="1">
            <a:off x="-135803" y="5067727"/>
            <a:ext cx="3283616" cy="4608583"/>
          </a:xfrm>
          <a:custGeom>
            <a:avLst/>
            <a:gdLst/>
            <a:ahLst/>
            <a:cxnLst/>
            <a:rect l="l" t="t" r="r" b="b"/>
            <a:pathLst>
              <a:path w="3283616" h="4608583">
                <a:moveTo>
                  <a:pt x="3283616" y="0"/>
                </a:moveTo>
                <a:lnTo>
                  <a:pt x="0" y="0"/>
                </a:lnTo>
                <a:lnTo>
                  <a:pt x="0" y="4608583"/>
                </a:lnTo>
                <a:lnTo>
                  <a:pt x="3283616" y="4608583"/>
                </a:lnTo>
                <a:lnTo>
                  <a:pt x="3283616" y="0"/>
                </a:lnTo>
                <a:close/>
              </a:path>
            </a:pathLst>
          </a:custGeom>
          <a:blipFill>
            <a:blip r:embed="rId20">
              <a:extLst>
                <a:ext uri="{96DAC541-7B7A-43D3-8B79-37D633B846F1}">
                  <asvg:svgBlip xmlns="" xmlns:asvg="http://schemas.microsoft.com/office/drawing/2016/SVG/main" r:embed="rId21"/>
                </a:ext>
              </a:extLst>
            </a:blip>
            <a:stretch>
              <a:fillRect/>
            </a:stretch>
          </a:blipFill>
          <a:ln cap="sq">
            <a:noFill/>
            <a:prstDash val="solid"/>
            <a:miter/>
          </a:ln>
        </p:spPr>
      </p:sp>
      <p:sp>
        <p:nvSpPr>
          <p:cNvPr id="5" name="Rectangle 4"/>
          <p:cNvSpPr/>
          <p:nvPr/>
        </p:nvSpPr>
        <p:spPr>
          <a:xfrm>
            <a:off x="4267200" y="423068"/>
            <a:ext cx="9422772" cy="897875"/>
          </a:xfrm>
          <a:prstGeom prst="rect">
            <a:avLst/>
          </a:prstGeom>
        </p:spPr>
        <p:txBody>
          <a:bodyPr wrap="none">
            <a:spAutoFit/>
          </a:bodyPr>
          <a:lstStyle/>
          <a:p>
            <a:pPr algn="ctr">
              <a:lnSpc>
                <a:spcPct val="130000"/>
              </a:lnSpc>
              <a:spcAft>
                <a:spcPts val="0"/>
              </a:spcAft>
              <a:tabLst>
                <a:tab pos="602615" algn="l"/>
              </a:tabLst>
            </a:pPr>
            <a:r>
              <a:rPr lang="en-US" sz="4400" b="1">
                <a:latin typeface="Times New Roman" panose="02020603050405020304" pitchFamily="18" charset="0"/>
                <a:ea typeface="Calibri" panose="020F0502020204030204" pitchFamily="34" charset="0"/>
                <a:cs typeface="Times New Roman" panose="02020603050405020304" pitchFamily="18" charset="0"/>
              </a:rPr>
              <a:t>Rubric đánh giá kịch bản và diễn xuất</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998850423"/>
              </p:ext>
            </p:extLst>
          </p:nvPr>
        </p:nvGraphicFramePr>
        <p:xfrm>
          <a:off x="3439791" y="1756034"/>
          <a:ext cx="11454404" cy="6339840"/>
        </p:xfrm>
        <a:graphic>
          <a:graphicData uri="http://schemas.openxmlformats.org/drawingml/2006/table">
            <a:tbl>
              <a:tblPr firstRow="1" firstCol="1" bandRow="1" bandCol="1"/>
              <a:tblGrid>
                <a:gridCol w="2622676"/>
                <a:gridCol w="2953249"/>
                <a:gridCol w="2801826"/>
                <a:gridCol w="3076653"/>
              </a:tblGrid>
              <a:tr h="260614">
                <a:tc>
                  <a:txBody>
                    <a:bodyPr/>
                    <a:lstStyle/>
                    <a:p>
                      <a:pPr algn="ctr">
                        <a:lnSpc>
                          <a:spcPct val="130000"/>
                        </a:lnSpc>
                        <a:spcAft>
                          <a:spcPts val="0"/>
                        </a:spcAft>
                        <a:tabLst>
                          <a:tab pos="602615" algn="l"/>
                        </a:tabLs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Mức 1</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Mức 2</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Mức 3</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tabLst>
                          <a:tab pos="602615" algn="l"/>
                        </a:tabLst>
                      </a:pPr>
                      <a:r>
                        <a:rPr lang="en-US" sz="3200">
                          <a:effectLst/>
                          <a:latin typeface="Times New Roman" panose="02020603050405020304" pitchFamily="18" charset="0"/>
                          <a:ea typeface="Calibri" panose="020F0502020204030204" pitchFamily="34" charset="0"/>
                          <a:cs typeface="Times New Roman" panose="02020603050405020304" pitchFamily="18" charset="0"/>
                        </a:rPr>
                        <a:t>Sản phẩm sân khấu hóa truyện “Ba chàng sinh viên” (A-thơ Cô-nan Đoi-lơ</a:t>
                      </a: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a:t>
                      </a:r>
                      <a:r>
                        <a:rPr lang="vi-VN" sz="2800" baseline="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10 điểm)</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3200">
                          <a:effectLst/>
                          <a:latin typeface="Times New Roman" panose="02020603050405020304" pitchFamily="18" charset="0"/>
                          <a:ea typeface="Calibri" panose="020F0502020204030204" pitchFamily="34" charset="0"/>
                          <a:cs typeface="Times New Roman" panose="02020603050405020304" pitchFamily="18" charset="0"/>
                        </a:rPr>
                        <a:t>Kịch bản đúng hướng nhưng chưa đầy đủ nội dung, diễn viên chưa nhập vai tốt</a:t>
                      </a: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smtClean="0">
                          <a:solidFill>
                            <a:srgbClr val="171717"/>
                          </a:solidFill>
                          <a:effectLst/>
                          <a:latin typeface="Times New Roman" panose="02020603050405020304" pitchFamily="18" charset="0"/>
                          <a:cs typeface="Times New Roman" panose="02020603050405020304" pitchFamily="18" charset="0"/>
                        </a:rPr>
                        <a:t>(5 </a:t>
                      </a:r>
                      <a:r>
                        <a:rPr lang="en-US" sz="3200">
                          <a:solidFill>
                            <a:srgbClr val="171717"/>
                          </a:solidFill>
                          <a:effectLst/>
                          <a:latin typeface="Times New Roman" panose="02020603050405020304" pitchFamily="18" charset="0"/>
                          <a:cs typeface="Times New Roman" panose="02020603050405020304" pitchFamily="18" charset="0"/>
                        </a:rPr>
                        <a:t>– 6 điểm)</a:t>
                      </a:r>
                      <a:endParaRPr lang="en-GB" sz="200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3200">
                          <a:effectLst/>
                          <a:latin typeface="Times New Roman" panose="02020603050405020304" pitchFamily="18" charset="0"/>
                          <a:ea typeface="Calibri" panose="020F0502020204030204" pitchFamily="34" charset="0"/>
                          <a:cs typeface="Times New Roman" panose="02020603050405020304" pitchFamily="18" charset="0"/>
                        </a:rPr>
                        <a:t>Kịch bản đủ nội dung nhưng chưa hấp dẫn, các diễn viên diễn có ý thức diễn xuất nhưng chưa tạo được ấn tượng sâu. </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602615" algn="l"/>
                        </a:tabLst>
                      </a:pPr>
                      <a:r>
                        <a:rPr lang="en-US" sz="32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(7 – 8 điểm)</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3200">
                          <a:effectLst/>
                          <a:latin typeface="Times New Roman" panose="02020603050405020304" pitchFamily="18" charset="0"/>
                          <a:ea typeface="Calibri" panose="020F0502020204030204" pitchFamily="34" charset="0"/>
                          <a:cs typeface="Times New Roman" panose="02020603050405020304" pitchFamily="18" charset="0"/>
                        </a:rPr>
                        <a:t>Kịch bản đầy đủ nội dung và hấp dẫn, cuốn hút người đọc, diễn viên diễn xuất tốt, mang lại cảm xúc cho người xem.</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602615" algn="l"/>
                        </a:tabLst>
                      </a:pPr>
                      <a:r>
                        <a:rPr lang="en-US" sz="32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(9 - 10 điểm)</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1545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3EE"/>
        </a:solidFill>
        <a:effectLst/>
      </p:bgPr>
    </p:bg>
    <p:spTree>
      <p:nvGrpSpPr>
        <p:cNvPr id="1" name=""/>
        <p:cNvGrpSpPr/>
        <p:nvPr/>
      </p:nvGrpSpPr>
      <p:grpSpPr>
        <a:xfrm>
          <a:off x="0" y="0"/>
          <a:ext cx="0" cy="0"/>
          <a:chOff x="0" y="0"/>
          <a:chExt cx="0" cy="0"/>
        </a:xfrm>
      </p:grpSpPr>
      <p:sp>
        <p:nvSpPr>
          <p:cNvPr id="2" name="Freeform 2"/>
          <p:cNvSpPr/>
          <p:nvPr/>
        </p:nvSpPr>
        <p:spPr>
          <a:xfrm>
            <a:off x="8458200" y="8221340"/>
            <a:ext cx="10073954" cy="2102938"/>
          </a:xfrm>
          <a:custGeom>
            <a:avLst/>
            <a:gdLst/>
            <a:ahLst/>
            <a:cxnLst/>
            <a:rect l="l" t="t" r="r" b="b"/>
            <a:pathLst>
              <a:path w="20981282" h="4379843">
                <a:moveTo>
                  <a:pt x="0" y="0"/>
                </a:moveTo>
                <a:lnTo>
                  <a:pt x="20981282" y="0"/>
                </a:lnTo>
                <a:lnTo>
                  <a:pt x="20981282" y="4379843"/>
                </a:lnTo>
                <a:lnTo>
                  <a:pt x="0" y="43798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214460" y="254342"/>
            <a:ext cx="7678294" cy="7746072"/>
          </a:xfrm>
          <a:custGeom>
            <a:avLst/>
            <a:gdLst/>
            <a:ahLst/>
            <a:cxnLst/>
            <a:rect l="l" t="t" r="r" b="b"/>
            <a:pathLst>
              <a:path w="15991780" h="16132944">
                <a:moveTo>
                  <a:pt x="0" y="0"/>
                </a:moveTo>
                <a:lnTo>
                  <a:pt x="15991780" y="0"/>
                </a:lnTo>
                <a:lnTo>
                  <a:pt x="15991780" y="16132943"/>
                </a:lnTo>
                <a:lnTo>
                  <a:pt x="0" y="16132943"/>
                </a:lnTo>
                <a:lnTo>
                  <a:pt x="0" y="0"/>
                </a:lnTo>
                <a:close/>
              </a:path>
            </a:pathLst>
          </a:custGeom>
          <a:blipFill>
            <a:blip r:embed="rId4"/>
            <a:stretch>
              <a:fillRect/>
            </a:stretch>
          </a:blipFill>
        </p:spPr>
      </p:sp>
      <p:grpSp>
        <p:nvGrpSpPr>
          <p:cNvPr id="5" name="Group 5"/>
          <p:cNvGrpSpPr/>
          <p:nvPr/>
        </p:nvGrpSpPr>
        <p:grpSpPr>
          <a:xfrm>
            <a:off x="12898104" y="9482670"/>
            <a:ext cx="2788459" cy="537539"/>
            <a:chOff x="0" y="0"/>
            <a:chExt cx="1340384" cy="258390"/>
          </a:xfrm>
        </p:grpSpPr>
        <p:sp>
          <p:nvSpPr>
            <p:cNvPr id="6" name="Freeform 6"/>
            <p:cNvSpPr/>
            <p:nvPr/>
          </p:nvSpPr>
          <p:spPr>
            <a:xfrm>
              <a:off x="0" y="0"/>
              <a:ext cx="1340384" cy="258390"/>
            </a:xfrm>
            <a:custGeom>
              <a:avLst/>
              <a:gdLst/>
              <a:ahLst/>
              <a:cxnLst/>
              <a:rect l="l" t="t" r="r" b="b"/>
              <a:pathLst>
                <a:path w="1340384" h="258390">
                  <a:moveTo>
                    <a:pt x="670192" y="0"/>
                  </a:moveTo>
                  <a:cubicBezTo>
                    <a:pt x="300055" y="0"/>
                    <a:pt x="0" y="57842"/>
                    <a:pt x="0" y="129195"/>
                  </a:cubicBezTo>
                  <a:cubicBezTo>
                    <a:pt x="0" y="200547"/>
                    <a:pt x="300055" y="258390"/>
                    <a:pt x="670192" y="258390"/>
                  </a:cubicBezTo>
                  <a:cubicBezTo>
                    <a:pt x="1040329" y="258390"/>
                    <a:pt x="1340384" y="200547"/>
                    <a:pt x="1340384" y="129195"/>
                  </a:cubicBezTo>
                  <a:cubicBezTo>
                    <a:pt x="1340384" y="57842"/>
                    <a:pt x="1040329" y="0"/>
                    <a:pt x="670192" y="0"/>
                  </a:cubicBezTo>
                  <a:close/>
                </a:path>
              </a:pathLst>
            </a:custGeom>
            <a:solidFill>
              <a:srgbClr val="795238">
                <a:alpha val="9804"/>
              </a:srgbClr>
            </a:solidFill>
          </p:spPr>
        </p:sp>
        <p:sp>
          <p:nvSpPr>
            <p:cNvPr id="7" name="TextBox 7"/>
            <p:cNvSpPr txBox="1"/>
            <p:nvPr/>
          </p:nvSpPr>
          <p:spPr>
            <a:xfrm>
              <a:off x="125661" y="5174"/>
              <a:ext cx="1089062" cy="228992"/>
            </a:xfrm>
            <a:prstGeom prst="rect">
              <a:avLst/>
            </a:prstGeom>
          </p:spPr>
          <p:txBody>
            <a:bodyPr lIns="24391" tIns="24391" rIns="24391" bIns="24391" rtlCol="0" anchor="ctr"/>
            <a:lstStyle/>
            <a:p>
              <a:pPr algn="ctr">
                <a:lnSpc>
                  <a:spcPts val="605"/>
                </a:lnSpc>
              </a:pPr>
              <a:endParaRPr sz="864">
                <a:solidFill>
                  <a:prstClr val="black"/>
                </a:solidFill>
              </a:endParaRPr>
            </a:p>
          </p:txBody>
        </p:sp>
      </p:grpSp>
      <p:sp>
        <p:nvSpPr>
          <p:cNvPr id="11" name="Freeform 3"/>
          <p:cNvSpPr/>
          <p:nvPr/>
        </p:nvSpPr>
        <p:spPr>
          <a:xfrm>
            <a:off x="-41385" y="175423"/>
            <a:ext cx="7678294" cy="7746072"/>
          </a:xfrm>
          <a:custGeom>
            <a:avLst/>
            <a:gdLst/>
            <a:ahLst/>
            <a:cxnLst/>
            <a:rect l="l" t="t" r="r" b="b"/>
            <a:pathLst>
              <a:path w="15991780" h="16132944">
                <a:moveTo>
                  <a:pt x="0" y="0"/>
                </a:moveTo>
                <a:lnTo>
                  <a:pt x="15991780" y="0"/>
                </a:lnTo>
                <a:lnTo>
                  <a:pt x="15991780" y="16132943"/>
                </a:lnTo>
                <a:lnTo>
                  <a:pt x="0" y="16132943"/>
                </a:lnTo>
                <a:lnTo>
                  <a:pt x="0" y="0"/>
                </a:lnTo>
                <a:close/>
              </a:path>
            </a:pathLst>
          </a:custGeom>
          <a:blipFill>
            <a:blip r:embed="rId4"/>
            <a:stretch>
              <a:fillRect/>
            </a:stretch>
          </a:blipFill>
        </p:spPr>
      </p:sp>
      <p:sp>
        <p:nvSpPr>
          <p:cNvPr id="12" name="Freeform 3"/>
          <p:cNvSpPr/>
          <p:nvPr/>
        </p:nvSpPr>
        <p:spPr>
          <a:xfrm>
            <a:off x="12135501" y="-319228"/>
            <a:ext cx="7678294" cy="7746072"/>
          </a:xfrm>
          <a:custGeom>
            <a:avLst/>
            <a:gdLst/>
            <a:ahLst/>
            <a:cxnLst/>
            <a:rect l="l" t="t" r="r" b="b"/>
            <a:pathLst>
              <a:path w="15991780" h="16132944">
                <a:moveTo>
                  <a:pt x="0" y="0"/>
                </a:moveTo>
                <a:lnTo>
                  <a:pt x="15991780" y="0"/>
                </a:lnTo>
                <a:lnTo>
                  <a:pt x="15991780" y="16132943"/>
                </a:lnTo>
                <a:lnTo>
                  <a:pt x="0" y="16132943"/>
                </a:lnTo>
                <a:lnTo>
                  <a:pt x="0" y="0"/>
                </a:lnTo>
                <a:close/>
              </a:path>
            </a:pathLst>
          </a:custGeom>
          <a:blipFill>
            <a:blip r:embed="rId4"/>
            <a:stretch>
              <a:fillRect/>
            </a:stretch>
          </a:blipFill>
        </p:spPr>
      </p:sp>
      <p:sp>
        <p:nvSpPr>
          <p:cNvPr id="13" name="Freeform 4"/>
          <p:cNvSpPr/>
          <p:nvPr/>
        </p:nvSpPr>
        <p:spPr>
          <a:xfrm>
            <a:off x="10987807" y="3446318"/>
            <a:ext cx="4569052" cy="6274846"/>
          </a:xfrm>
          <a:custGeom>
            <a:avLst/>
            <a:gdLst/>
            <a:ahLst/>
            <a:cxnLst/>
            <a:rect l="l" t="t" r="r" b="b"/>
            <a:pathLst>
              <a:path w="7699307" h="10999010">
                <a:moveTo>
                  <a:pt x="0" y="0"/>
                </a:moveTo>
                <a:lnTo>
                  <a:pt x="7699307" y="0"/>
                </a:lnTo>
                <a:lnTo>
                  <a:pt x="7699307" y="10999010"/>
                </a:lnTo>
                <a:lnTo>
                  <a:pt x="0" y="10999010"/>
                </a:lnTo>
                <a:lnTo>
                  <a:pt x="0" y="0"/>
                </a:lnTo>
                <a:close/>
              </a:path>
            </a:pathLst>
          </a:custGeom>
          <a:blipFill>
            <a:blip r:embed="rId5"/>
            <a:stretch>
              <a:fillRect/>
            </a:stretch>
          </a:blipFill>
        </p:spPr>
      </p:sp>
      <p:sp>
        <p:nvSpPr>
          <p:cNvPr id="14" name="Freeform 2"/>
          <p:cNvSpPr/>
          <p:nvPr/>
        </p:nvSpPr>
        <p:spPr>
          <a:xfrm>
            <a:off x="-187749" y="8184062"/>
            <a:ext cx="10073954" cy="2102938"/>
          </a:xfrm>
          <a:custGeom>
            <a:avLst/>
            <a:gdLst/>
            <a:ahLst/>
            <a:cxnLst/>
            <a:rect l="l" t="t" r="r" b="b"/>
            <a:pathLst>
              <a:path w="20981282" h="4379843">
                <a:moveTo>
                  <a:pt x="0" y="0"/>
                </a:moveTo>
                <a:lnTo>
                  <a:pt x="20981282" y="0"/>
                </a:lnTo>
                <a:lnTo>
                  <a:pt x="20981282" y="4379843"/>
                </a:lnTo>
                <a:lnTo>
                  <a:pt x="0" y="43798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TextBox 8"/>
          <p:cNvSpPr txBox="1"/>
          <p:nvPr/>
        </p:nvSpPr>
        <p:spPr>
          <a:xfrm>
            <a:off x="1478857" y="2247900"/>
            <a:ext cx="9379246" cy="4431983"/>
          </a:xfrm>
          <a:prstGeom prst="rect">
            <a:avLst/>
          </a:prstGeom>
        </p:spPr>
        <p:txBody>
          <a:bodyPr wrap="square" lIns="0" tIns="0" rIns="0" bIns="0" rtlCol="0" anchor="t">
            <a:spAutoFit/>
          </a:bodyPr>
          <a:lstStyle/>
          <a:p>
            <a:pPr algn="ctr"/>
            <a:r>
              <a:rPr lang="en-US" sz="9600" b="1">
                <a:ln w="12700">
                  <a:solidFill>
                    <a:schemeClr val="tx2">
                      <a:lumMod val="75000"/>
                    </a:schemeClr>
                  </a:solidFill>
                  <a:prstDash val="solid"/>
                </a:ln>
                <a:pattFill prst="dkUpDiag">
                  <a:fgClr>
                    <a:schemeClr val="tx2"/>
                  </a:fgClr>
                  <a:bgClr>
                    <a:schemeClr val="tx2">
                      <a:lumMod val="20000"/>
                      <a:lumOff val="80000"/>
                    </a:schemeClr>
                  </a:bgClr>
                </a:pattFill>
                <a:effectLst>
                  <a:glow rad="101600">
                    <a:schemeClr val="accent2">
                      <a:satMod val="175000"/>
                      <a:alpha val="40000"/>
                    </a:schemeClr>
                  </a:glow>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HOẠT ĐỘNG </a:t>
            </a:r>
            <a:r>
              <a:rPr lang="en-US" sz="9600" b="1" smtClean="0">
                <a:ln w="12700">
                  <a:solidFill>
                    <a:schemeClr val="tx2">
                      <a:lumMod val="75000"/>
                    </a:schemeClr>
                  </a:solidFill>
                  <a:prstDash val="solid"/>
                </a:ln>
                <a:pattFill prst="dkUpDiag">
                  <a:fgClr>
                    <a:schemeClr val="tx2"/>
                  </a:fgClr>
                  <a:bgClr>
                    <a:schemeClr val="tx2">
                      <a:lumMod val="20000"/>
                      <a:lumOff val="80000"/>
                    </a:schemeClr>
                  </a:bgClr>
                </a:pattFill>
                <a:effectLst>
                  <a:glow rad="101600">
                    <a:schemeClr val="accent2">
                      <a:satMod val="175000"/>
                      <a:alpha val="40000"/>
                    </a:schemeClr>
                  </a:glow>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2</a:t>
            </a:r>
          </a:p>
          <a:p>
            <a:pPr algn="ctr"/>
            <a:r>
              <a:rPr lang="en-US" sz="9600" b="1" smtClean="0">
                <a:ln w="12700">
                  <a:solidFill>
                    <a:schemeClr val="tx2">
                      <a:lumMod val="75000"/>
                    </a:schemeClr>
                  </a:solidFill>
                  <a:prstDash val="solid"/>
                </a:ln>
                <a:pattFill prst="dkUpDiag">
                  <a:fgClr>
                    <a:schemeClr val="tx2"/>
                  </a:fgClr>
                  <a:bgClr>
                    <a:schemeClr val="tx2">
                      <a:lumMod val="20000"/>
                      <a:lumOff val="80000"/>
                    </a:schemeClr>
                  </a:bgClr>
                </a:pattFill>
                <a:effectLst>
                  <a:glow rad="101600">
                    <a:schemeClr val="accent2">
                      <a:satMod val="175000"/>
                      <a:alpha val="40000"/>
                    </a:schemeClr>
                  </a:glow>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9600" b="1">
                <a:ln w="12700">
                  <a:solidFill>
                    <a:schemeClr val="tx2">
                      <a:lumMod val="75000"/>
                    </a:schemeClr>
                  </a:solidFill>
                  <a:prstDash val="solid"/>
                </a:ln>
                <a:pattFill prst="dkUpDiag">
                  <a:fgClr>
                    <a:schemeClr val="tx2"/>
                  </a:fgClr>
                  <a:bgClr>
                    <a:schemeClr val="tx2">
                      <a:lumMod val="20000"/>
                      <a:lumOff val="80000"/>
                    </a:schemeClr>
                  </a:bgClr>
                </a:pattFill>
                <a:effectLst>
                  <a:glow rad="101600">
                    <a:schemeClr val="accent2">
                      <a:satMod val="175000"/>
                      <a:alpha val="40000"/>
                    </a:schemeClr>
                  </a:glow>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HÌNH THÀNH KIẾN THỨC</a:t>
            </a:r>
            <a:endParaRPr lang="en-US" sz="8800" b="1">
              <a:ln w="12700">
                <a:solidFill>
                  <a:schemeClr val="tx2">
                    <a:lumMod val="75000"/>
                  </a:schemeClr>
                </a:solidFill>
                <a:prstDash val="solid"/>
              </a:ln>
              <a:pattFill prst="dkUpDiag">
                <a:fgClr>
                  <a:schemeClr val="tx2"/>
                </a:fgClr>
                <a:bgClr>
                  <a:schemeClr val="tx2">
                    <a:lumMod val="20000"/>
                    <a:lumOff val="80000"/>
                  </a:schemeClr>
                </a:bgClr>
              </a:pattFill>
              <a:effectLst>
                <a:glow rad="101600">
                  <a:schemeClr val="accent2">
                    <a:satMod val="175000"/>
                    <a:alpha val="40000"/>
                  </a:schemeClr>
                </a:glow>
                <a:outerShdw dist="38100" dir="2640000" algn="bl" rotWithShape="0">
                  <a:schemeClr val="tx2">
                    <a:lumMod val="75000"/>
                  </a:schemeClr>
                </a:outerShdw>
              </a:effectLst>
              <a:latin typeface="Times New Roman" panose="02020603050405020304" pitchFamily="18" charset="0"/>
              <a:ea typeface="Gliker"/>
              <a:cs typeface="Times New Roman" panose="02020603050405020304" pitchFamily="18" charset="0"/>
              <a:sym typeface="Gliker"/>
            </a:endParaRPr>
          </a:p>
        </p:txBody>
      </p:sp>
    </p:spTree>
    <p:extLst>
      <p:ext uri="{BB962C8B-B14F-4D97-AF65-F5344CB8AC3E}">
        <p14:creationId xmlns:p14="http://schemas.microsoft.com/office/powerpoint/2010/main" val="27847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1000"/>
                                        <p:tgtEl>
                                          <p:spTgt spid="15">
                                            <p:txEl>
                                              <p:pRg st="1" end="1"/>
                                            </p:txEl>
                                          </p:spTgt>
                                        </p:tgtEl>
                                      </p:cBhvr>
                                    </p:animEffect>
                                    <p:anim calcmode="lin" valueType="num">
                                      <p:cBhvr>
                                        <p:cTn id="1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156507" y="7966357"/>
            <a:ext cx="32253737" cy="3925194"/>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sp>
        <p:sp>
          <p:nvSpPr>
            <p:cNvPr id="4" name="TextBox 4"/>
            <p:cNvSpPr txBox="1"/>
            <p:nvPr/>
          </p:nvSpPr>
          <p:spPr>
            <a:xfrm>
              <a:off x="0" y="-28575"/>
              <a:ext cx="8494811" cy="1062371"/>
            </a:xfrm>
            <a:prstGeom prst="rect">
              <a:avLst/>
            </a:prstGeom>
          </p:spPr>
          <p:txBody>
            <a:bodyPr lIns="50800" tIns="50800" rIns="50800" bIns="50800" rtlCol="0" anchor="ctr"/>
            <a:lstStyle/>
            <a:p>
              <a:pPr algn="ctr">
                <a:lnSpc>
                  <a:spcPts val="2102"/>
                </a:lnSpc>
              </a:pPr>
              <a:endParaRPr/>
            </a:p>
          </p:txBody>
        </p:sp>
      </p:grpSp>
      <p:grpSp>
        <p:nvGrpSpPr>
          <p:cNvPr id="5" name="Group 5"/>
          <p:cNvGrpSpPr/>
          <p:nvPr/>
        </p:nvGrpSpPr>
        <p:grpSpPr>
          <a:xfrm>
            <a:off x="2388600" y="2389457"/>
            <a:ext cx="13488604" cy="6432429"/>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sp>
        <p:sp>
          <p:nvSpPr>
            <p:cNvPr id="7" name="TextBox 7"/>
            <p:cNvSpPr txBox="1"/>
            <p:nvPr/>
          </p:nvSpPr>
          <p:spPr>
            <a:xfrm>
              <a:off x="0" y="-38100"/>
              <a:ext cx="3306146" cy="1614731"/>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8" name="Freeform 8"/>
          <p:cNvSpPr/>
          <p:nvPr/>
        </p:nvSpPr>
        <p:spPr>
          <a:xfrm flipH="1">
            <a:off x="-414944" y="3390496"/>
            <a:ext cx="3333782" cy="3742318"/>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9" name="Freeform 9"/>
          <p:cNvSpPr/>
          <p:nvPr/>
        </p:nvSpPr>
        <p:spPr>
          <a:xfrm>
            <a:off x="-835218" y="6250866"/>
            <a:ext cx="3895861" cy="1027533"/>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rot="119034" flipH="1">
            <a:off x="-4010345" y="6749260"/>
            <a:ext cx="15507497" cy="3235822"/>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 xmlns:asvg="http://schemas.microsoft.com/office/drawing/2016/SVG/main" r:embed="rId7"/>
                </a:ext>
              </a:extLst>
            </a:blip>
            <a:stretch>
              <a:fillRect b="-40778"/>
            </a:stretch>
          </a:blipFill>
          <a:ln cap="sq">
            <a:noFill/>
            <a:prstDash val="solid"/>
            <a:miter/>
          </a:ln>
        </p:spPr>
      </p:sp>
      <p:sp>
        <p:nvSpPr>
          <p:cNvPr id="11" name="Freeform 11"/>
          <p:cNvSpPr/>
          <p:nvPr/>
        </p:nvSpPr>
        <p:spPr>
          <a:xfrm>
            <a:off x="16352433" y="3616842"/>
            <a:ext cx="2437717" cy="3769665"/>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a:off x="8251973" y="6907894"/>
            <a:ext cx="14078301" cy="2937603"/>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 xmlns:asvg="http://schemas.microsoft.com/office/drawing/2016/SVG/main" r:embed="rId7"/>
                </a:ext>
              </a:extLst>
            </a:blip>
            <a:stretch>
              <a:fillRect b="-40778"/>
            </a:stretch>
          </a:blipFill>
          <a:ln cap="sq">
            <a:noFill/>
            <a:prstDash val="solid"/>
            <a:miter/>
          </a:ln>
        </p:spPr>
      </p:sp>
      <p:sp>
        <p:nvSpPr>
          <p:cNvPr id="13" name="Freeform 13"/>
          <p:cNvSpPr/>
          <p:nvPr/>
        </p:nvSpPr>
        <p:spPr>
          <a:xfrm rot="-322812">
            <a:off x="6202647" y="948447"/>
            <a:ext cx="1277744" cy="491585"/>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 xmlns:asvg="http://schemas.microsoft.com/office/drawing/2016/SVG/main" r:embed="rId11"/>
                </a:ext>
              </a:extLst>
            </a:blip>
            <a:stretch>
              <a:fillRect t="-38654"/>
            </a:stretch>
          </a:blipFill>
        </p:spPr>
      </p:sp>
      <p:sp>
        <p:nvSpPr>
          <p:cNvPr id="14" name="Freeform 14"/>
          <p:cNvSpPr/>
          <p:nvPr/>
        </p:nvSpPr>
        <p:spPr>
          <a:xfrm rot="-259417" flipH="1">
            <a:off x="1065246" y="6641457"/>
            <a:ext cx="2503599" cy="1064030"/>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15"/>
          <p:cNvSpPr/>
          <p:nvPr/>
        </p:nvSpPr>
        <p:spPr>
          <a:xfrm>
            <a:off x="16429165" y="6676006"/>
            <a:ext cx="1935567" cy="957226"/>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6" name="Freeform 16"/>
          <p:cNvSpPr/>
          <p:nvPr/>
        </p:nvSpPr>
        <p:spPr>
          <a:xfrm rot="132446" flipH="1">
            <a:off x="12441519" y="-525157"/>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7" name="Freeform 17"/>
          <p:cNvSpPr/>
          <p:nvPr/>
        </p:nvSpPr>
        <p:spPr>
          <a:xfrm flipH="1">
            <a:off x="5084786" y="8754582"/>
            <a:ext cx="776859" cy="465144"/>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8" name="Freeform 18"/>
          <p:cNvSpPr/>
          <p:nvPr/>
        </p:nvSpPr>
        <p:spPr>
          <a:xfrm>
            <a:off x="14429415" y="8598743"/>
            <a:ext cx="648703" cy="38841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9" name="Freeform 19"/>
          <p:cNvSpPr/>
          <p:nvPr/>
        </p:nvSpPr>
        <p:spPr>
          <a:xfrm>
            <a:off x="9734310" y="8987154"/>
            <a:ext cx="992308" cy="465144"/>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0" name="Freeform 20"/>
          <p:cNvSpPr/>
          <p:nvPr/>
        </p:nvSpPr>
        <p:spPr>
          <a:xfrm>
            <a:off x="1810402" y="7418434"/>
            <a:ext cx="870162" cy="407888"/>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1" name="Freeform 21"/>
          <p:cNvSpPr/>
          <p:nvPr/>
        </p:nvSpPr>
        <p:spPr>
          <a:xfrm flipH="1">
            <a:off x="16753627" y="1224120"/>
            <a:ext cx="2256613" cy="933674"/>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2" name="Freeform 22"/>
          <p:cNvSpPr/>
          <p:nvPr/>
        </p:nvSpPr>
        <p:spPr>
          <a:xfrm>
            <a:off x="866052" y="493269"/>
            <a:ext cx="1264250" cy="1272201"/>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3" name="Freeform 23"/>
          <p:cNvSpPr/>
          <p:nvPr/>
        </p:nvSpPr>
        <p:spPr>
          <a:xfrm>
            <a:off x="-614607" y="759015"/>
            <a:ext cx="2860090" cy="1183362"/>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4" name="TextBox 24"/>
          <p:cNvSpPr txBox="1"/>
          <p:nvPr/>
        </p:nvSpPr>
        <p:spPr>
          <a:xfrm rot="-21920">
            <a:off x="3883842" y="3647321"/>
            <a:ext cx="6470846" cy="2275397"/>
          </a:xfrm>
          <a:prstGeom prst="rect">
            <a:avLst/>
          </a:prstGeom>
        </p:spPr>
        <p:txBody>
          <a:bodyPr lIns="0" tIns="0" rIns="0" bIns="0" rtlCol="0" anchor="t">
            <a:spAutoFit/>
          </a:bodyPr>
          <a:lstStyle/>
          <a:p>
            <a:pPr algn="l">
              <a:lnSpc>
                <a:spcPts val="17507"/>
              </a:lnSpc>
            </a:pPr>
            <a:r>
              <a:rPr lang="en-US" sz="15915" b="1">
                <a:solidFill>
                  <a:srgbClr val="FF7A00"/>
                </a:solidFill>
                <a:latin typeface="Times New Roman" panose="02020603050405020304" pitchFamily="18" charset="0"/>
                <a:ea typeface="Dynapuff"/>
                <a:cs typeface="Times New Roman" panose="02020603050405020304" pitchFamily="18" charset="0"/>
                <a:sym typeface="Dynapuff"/>
              </a:rPr>
              <a:t>Thank</a:t>
            </a:r>
          </a:p>
        </p:txBody>
      </p:sp>
      <p:sp>
        <p:nvSpPr>
          <p:cNvPr id="25" name="TextBox 25"/>
          <p:cNvSpPr txBox="1"/>
          <p:nvPr/>
        </p:nvSpPr>
        <p:spPr>
          <a:xfrm rot="-21920">
            <a:off x="10354581" y="3613847"/>
            <a:ext cx="4028268" cy="2275397"/>
          </a:xfrm>
          <a:prstGeom prst="rect">
            <a:avLst/>
          </a:prstGeom>
        </p:spPr>
        <p:txBody>
          <a:bodyPr lIns="0" tIns="0" rIns="0" bIns="0" rtlCol="0" anchor="t">
            <a:spAutoFit/>
          </a:bodyPr>
          <a:lstStyle/>
          <a:p>
            <a:pPr algn="r">
              <a:lnSpc>
                <a:spcPts val="17507"/>
              </a:lnSpc>
            </a:pPr>
            <a:r>
              <a:rPr lang="en-US" sz="15915" b="1">
                <a:solidFill>
                  <a:srgbClr val="FFCA31"/>
                </a:solidFill>
                <a:latin typeface="Times New Roman" panose="02020603050405020304" pitchFamily="18" charset="0"/>
                <a:ea typeface="Dynapuff"/>
                <a:cs typeface="Times New Roman" panose="02020603050405020304" pitchFamily="18" charset="0"/>
                <a:sym typeface="Dynapuff"/>
              </a:rPr>
              <a:t>You</a:t>
            </a:r>
          </a:p>
        </p:txBody>
      </p:sp>
      <p:sp>
        <p:nvSpPr>
          <p:cNvPr id="27" name="Freeform 27"/>
          <p:cNvSpPr/>
          <p:nvPr/>
        </p:nvSpPr>
        <p:spPr>
          <a:xfrm rot="99228">
            <a:off x="-5303196" y="8451029"/>
            <a:ext cx="6905475" cy="1896128"/>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166664">
            <a:off x="-260029" y="7878140"/>
            <a:ext cx="21237856" cy="4431529"/>
          </a:xfrm>
          <a:custGeom>
            <a:avLst/>
            <a:gdLst/>
            <a:ahLst/>
            <a:cxnLst/>
            <a:rect l="l" t="t" r="r" b="b"/>
            <a:pathLst>
              <a:path w="21237856" h="4431529">
                <a:moveTo>
                  <a:pt x="0" y="0"/>
                </a:moveTo>
                <a:lnTo>
                  <a:pt x="21237856" y="0"/>
                </a:lnTo>
                <a:lnTo>
                  <a:pt x="21237856" y="4431529"/>
                </a:lnTo>
                <a:lnTo>
                  <a:pt x="0" y="4431529"/>
                </a:lnTo>
                <a:lnTo>
                  <a:pt x="0" y="0"/>
                </a:lnTo>
                <a:close/>
              </a:path>
            </a:pathLst>
          </a:custGeom>
          <a:blipFill>
            <a:blip r:embed="rId2">
              <a:extLst>
                <a:ext uri="{96DAC541-7B7A-43D3-8B79-37D633B846F1}">
                  <asvg:svgBlip xmlns="" xmlns:asvg="http://schemas.microsoft.com/office/drawing/2016/SVG/main" r:embed="rId3"/>
                </a:ext>
              </a:extLst>
            </a:blip>
            <a:stretch>
              <a:fillRect b="-40778"/>
            </a:stretch>
          </a:blipFill>
          <a:ln cap="sq">
            <a:noFill/>
            <a:prstDash val="solid"/>
            <a:miter/>
          </a:ln>
        </p:spPr>
      </p:sp>
      <p:sp>
        <p:nvSpPr>
          <p:cNvPr id="3" name="Freeform 3"/>
          <p:cNvSpPr/>
          <p:nvPr/>
        </p:nvSpPr>
        <p:spPr>
          <a:xfrm>
            <a:off x="572295" y="4412048"/>
            <a:ext cx="2016734" cy="3120671"/>
          </a:xfrm>
          <a:custGeom>
            <a:avLst/>
            <a:gdLst/>
            <a:ahLst/>
            <a:cxnLst/>
            <a:rect l="l" t="t" r="r" b="b"/>
            <a:pathLst>
              <a:path w="2016734" h="3120671">
                <a:moveTo>
                  <a:pt x="0" y="0"/>
                </a:moveTo>
                <a:lnTo>
                  <a:pt x="2016734" y="0"/>
                </a:lnTo>
                <a:lnTo>
                  <a:pt x="2016734" y="3120671"/>
                </a:lnTo>
                <a:lnTo>
                  <a:pt x="0" y="31206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7654606" y="5370568"/>
            <a:ext cx="2352243" cy="2639263"/>
          </a:xfrm>
          <a:custGeom>
            <a:avLst/>
            <a:gdLst/>
            <a:ahLst/>
            <a:cxnLst/>
            <a:rect l="l" t="t" r="r" b="b"/>
            <a:pathLst>
              <a:path w="2352243" h="2639263">
                <a:moveTo>
                  <a:pt x="0" y="0"/>
                </a:moveTo>
                <a:lnTo>
                  <a:pt x="2352243" y="0"/>
                </a:lnTo>
                <a:lnTo>
                  <a:pt x="2352243" y="2639263"/>
                </a:lnTo>
                <a:lnTo>
                  <a:pt x="0" y="263926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202217">
            <a:off x="2996307" y="6839014"/>
            <a:ext cx="3997105" cy="1054236"/>
          </a:xfrm>
          <a:custGeom>
            <a:avLst/>
            <a:gdLst/>
            <a:ahLst/>
            <a:cxnLst/>
            <a:rect l="l" t="t" r="r" b="b"/>
            <a:pathLst>
              <a:path w="3997105" h="1054236">
                <a:moveTo>
                  <a:pt x="0" y="0"/>
                </a:moveTo>
                <a:lnTo>
                  <a:pt x="3997105" y="0"/>
                </a:lnTo>
                <a:lnTo>
                  <a:pt x="3997105" y="1054236"/>
                </a:lnTo>
                <a:lnTo>
                  <a:pt x="0" y="105423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rot="249455">
            <a:off x="-9931758" y="6714761"/>
            <a:ext cx="20635713" cy="4305884"/>
          </a:xfrm>
          <a:custGeom>
            <a:avLst/>
            <a:gdLst/>
            <a:ahLst/>
            <a:cxnLst/>
            <a:rect l="l" t="t" r="r" b="b"/>
            <a:pathLst>
              <a:path w="20635713" h="4305884">
                <a:moveTo>
                  <a:pt x="0" y="0"/>
                </a:moveTo>
                <a:lnTo>
                  <a:pt x="20635713" y="0"/>
                </a:lnTo>
                <a:lnTo>
                  <a:pt x="20635713" y="4305885"/>
                </a:lnTo>
                <a:lnTo>
                  <a:pt x="0" y="4305885"/>
                </a:lnTo>
                <a:lnTo>
                  <a:pt x="0" y="0"/>
                </a:lnTo>
                <a:close/>
              </a:path>
            </a:pathLst>
          </a:custGeom>
          <a:blipFill>
            <a:blip r:embed="rId2">
              <a:extLst>
                <a:ext uri="{96DAC541-7B7A-43D3-8B79-37D633B846F1}">
                  <asvg:svgBlip xmlns="" xmlns:asvg="http://schemas.microsoft.com/office/drawing/2016/SVG/main" r:embed="rId3"/>
                </a:ext>
              </a:extLst>
            </a:blip>
            <a:stretch>
              <a:fillRect b="-40778"/>
            </a:stretch>
          </a:blipFill>
          <a:ln cap="sq">
            <a:noFill/>
            <a:prstDash val="solid"/>
            <a:miter/>
          </a:ln>
        </p:spPr>
      </p:sp>
      <p:sp>
        <p:nvSpPr>
          <p:cNvPr id="9" name="Freeform 9"/>
          <p:cNvSpPr/>
          <p:nvPr/>
        </p:nvSpPr>
        <p:spPr>
          <a:xfrm>
            <a:off x="16777613" y="8862969"/>
            <a:ext cx="653438" cy="306299"/>
          </a:xfrm>
          <a:custGeom>
            <a:avLst/>
            <a:gdLst/>
            <a:ahLst/>
            <a:cxnLst/>
            <a:rect l="l" t="t" r="r" b="b"/>
            <a:pathLst>
              <a:path w="653438" h="306299">
                <a:moveTo>
                  <a:pt x="0" y="0"/>
                </a:moveTo>
                <a:lnTo>
                  <a:pt x="653438" y="0"/>
                </a:lnTo>
                <a:lnTo>
                  <a:pt x="653438" y="306299"/>
                </a:lnTo>
                <a:lnTo>
                  <a:pt x="0" y="306299"/>
                </a:lnTo>
                <a:lnTo>
                  <a:pt x="0" y="0"/>
                </a:lnTo>
                <a:close/>
              </a:path>
            </a:pathLst>
          </a:custGeom>
          <a:blipFill>
            <a:blip r:embed="rId10">
              <a:extLst>
                <a:ext uri="{96DAC541-7B7A-43D3-8B79-37D633B846F1}">
                  <asvg:svgBlip xmlns="" xmlns:asvg="http://schemas.microsoft.com/office/drawing/2016/SVG/main" r:embed="rId15"/>
                </a:ext>
              </a:extLst>
            </a:blip>
            <a:stretch>
              <a:fillRect/>
            </a:stretch>
          </a:blipFill>
        </p:spPr>
      </p:sp>
      <p:sp>
        <p:nvSpPr>
          <p:cNvPr id="10" name="Freeform 10"/>
          <p:cNvSpPr/>
          <p:nvPr/>
        </p:nvSpPr>
        <p:spPr>
          <a:xfrm>
            <a:off x="7481497" y="8807861"/>
            <a:ext cx="733494" cy="343825"/>
          </a:xfrm>
          <a:custGeom>
            <a:avLst/>
            <a:gdLst/>
            <a:ahLst/>
            <a:cxnLst/>
            <a:rect l="l" t="t" r="r" b="b"/>
            <a:pathLst>
              <a:path w="733494" h="343825">
                <a:moveTo>
                  <a:pt x="0" y="0"/>
                </a:moveTo>
                <a:lnTo>
                  <a:pt x="733494" y="0"/>
                </a:lnTo>
                <a:lnTo>
                  <a:pt x="733494" y="343825"/>
                </a:lnTo>
                <a:lnTo>
                  <a:pt x="0" y="343825"/>
                </a:lnTo>
                <a:lnTo>
                  <a:pt x="0" y="0"/>
                </a:lnTo>
                <a:close/>
              </a:path>
            </a:pathLst>
          </a:custGeom>
          <a:blipFill>
            <a:blip r:embed="rId10">
              <a:extLst>
                <a:ext uri="{96DAC541-7B7A-43D3-8B79-37D633B846F1}">
                  <asvg:svgBlip xmlns="" xmlns:asvg="http://schemas.microsoft.com/office/drawing/2016/SVG/main" r:embed="rId15"/>
                </a:ext>
              </a:extLst>
            </a:blip>
            <a:stretch>
              <a:fillRect/>
            </a:stretch>
          </a:blipFill>
        </p:spPr>
      </p:sp>
      <p:sp>
        <p:nvSpPr>
          <p:cNvPr id="11" name="Freeform 11"/>
          <p:cNvSpPr/>
          <p:nvPr/>
        </p:nvSpPr>
        <p:spPr>
          <a:xfrm>
            <a:off x="12083657" y="8034404"/>
            <a:ext cx="2902337" cy="1435338"/>
          </a:xfrm>
          <a:custGeom>
            <a:avLst/>
            <a:gdLst/>
            <a:ahLst/>
            <a:cxnLst/>
            <a:rect l="l" t="t" r="r" b="b"/>
            <a:pathLst>
              <a:path w="2902337" h="1435338">
                <a:moveTo>
                  <a:pt x="0" y="0"/>
                </a:moveTo>
                <a:lnTo>
                  <a:pt x="2902337" y="0"/>
                </a:lnTo>
                <a:lnTo>
                  <a:pt x="2902337" y="1435337"/>
                </a:lnTo>
                <a:lnTo>
                  <a:pt x="0" y="143533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2" name="Freeform 12"/>
          <p:cNvSpPr/>
          <p:nvPr/>
        </p:nvSpPr>
        <p:spPr>
          <a:xfrm>
            <a:off x="-3658108" y="8807861"/>
            <a:ext cx="6504707" cy="1788794"/>
          </a:xfrm>
          <a:custGeom>
            <a:avLst/>
            <a:gdLst/>
            <a:ahLst/>
            <a:cxnLst/>
            <a:rect l="l" t="t" r="r" b="b"/>
            <a:pathLst>
              <a:path w="6504707" h="1788794">
                <a:moveTo>
                  <a:pt x="0" y="0"/>
                </a:moveTo>
                <a:lnTo>
                  <a:pt x="6504707" y="0"/>
                </a:lnTo>
                <a:lnTo>
                  <a:pt x="6504707" y="1788795"/>
                </a:lnTo>
                <a:lnTo>
                  <a:pt x="0" y="1788795"/>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4" name="Freeform 14"/>
          <p:cNvSpPr/>
          <p:nvPr/>
        </p:nvSpPr>
        <p:spPr>
          <a:xfrm>
            <a:off x="15733036" y="907576"/>
            <a:ext cx="1526264" cy="814173"/>
          </a:xfrm>
          <a:custGeom>
            <a:avLst/>
            <a:gdLst/>
            <a:ahLst/>
            <a:cxnLst/>
            <a:rect l="l" t="t" r="r" b="b"/>
            <a:pathLst>
              <a:path w="1526264" h="814173">
                <a:moveTo>
                  <a:pt x="0" y="0"/>
                </a:moveTo>
                <a:lnTo>
                  <a:pt x="1526264" y="0"/>
                </a:lnTo>
                <a:lnTo>
                  <a:pt x="1526264" y="814173"/>
                </a:lnTo>
                <a:lnTo>
                  <a:pt x="0" y="814173"/>
                </a:lnTo>
                <a:lnTo>
                  <a:pt x="0" y="0"/>
                </a:lnTo>
                <a:close/>
              </a:path>
            </a:pathLst>
          </a:custGeom>
          <a:blipFill>
            <a:blip r:embed="rId20">
              <a:extLst>
                <a:ext uri="{96DAC541-7B7A-43D3-8B79-37D633B846F1}">
                  <asvg:svgBlip xmlns="" xmlns:asvg="http://schemas.microsoft.com/office/drawing/2016/SVG/main" r:embed="rId23"/>
                </a:ext>
              </a:extLst>
            </a:blip>
            <a:stretch>
              <a:fillRect/>
            </a:stretch>
          </a:blipFill>
          <a:ln cap="sq">
            <a:noFill/>
            <a:prstDash val="solid"/>
            <a:miter/>
          </a:ln>
        </p:spPr>
      </p:sp>
      <p:sp>
        <p:nvSpPr>
          <p:cNvPr id="16" name="TextBox 16"/>
          <p:cNvSpPr txBox="1"/>
          <p:nvPr/>
        </p:nvSpPr>
        <p:spPr>
          <a:xfrm>
            <a:off x="572295" y="2040888"/>
            <a:ext cx="7385041" cy="35394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r>
              <a:rPr lang="en-US" sz="115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PHIẾU </a:t>
            </a:r>
            <a:r>
              <a:rPr lang="en-US" sz="11500" b="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HT</a:t>
            </a:r>
          </a:p>
          <a:p>
            <a:pPr algn="ctr"/>
            <a:r>
              <a:rPr lang="en-US" sz="11500" b="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115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số 01</a:t>
            </a:r>
            <a:endParaRPr lang="en-GB" sz="115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sp>
        <p:nvSpPr>
          <p:cNvPr id="21" name="Freeform 21"/>
          <p:cNvSpPr/>
          <p:nvPr/>
        </p:nvSpPr>
        <p:spPr>
          <a:xfrm rot="1042740" flipH="1">
            <a:off x="15537584" y="3950186"/>
            <a:ext cx="567219" cy="678289"/>
          </a:xfrm>
          <a:custGeom>
            <a:avLst/>
            <a:gdLst/>
            <a:ahLst/>
            <a:cxnLst/>
            <a:rect l="l" t="t" r="r" b="b"/>
            <a:pathLst>
              <a:path w="567219" h="678289">
                <a:moveTo>
                  <a:pt x="567220" y="0"/>
                </a:moveTo>
                <a:lnTo>
                  <a:pt x="0" y="0"/>
                </a:lnTo>
                <a:lnTo>
                  <a:pt x="0" y="678289"/>
                </a:lnTo>
                <a:lnTo>
                  <a:pt x="567220" y="678289"/>
                </a:lnTo>
                <a:lnTo>
                  <a:pt x="56722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3" name="Freeform 23"/>
          <p:cNvSpPr/>
          <p:nvPr/>
        </p:nvSpPr>
        <p:spPr>
          <a:xfrm>
            <a:off x="9348383" y="803940"/>
            <a:ext cx="1151317" cy="1158558"/>
          </a:xfrm>
          <a:custGeom>
            <a:avLst/>
            <a:gdLst/>
            <a:ahLst/>
            <a:cxnLst/>
            <a:rect l="l" t="t" r="r" b="b"/>
            <a:pathLst>
              <a:path w="1151317" h="1158558">
                <a:moveTo>
                  <a:pt x="0" y="0"/>
                </a:moveTo>
                <a:lnTo>
                  <a:pt x="1151317" y="0"/>
                </a:lnTo>
                <a:lnTo>
                  <a:pt x="1151317" y="1158558"/>
                </a:lnTo>
                <a:lnTo>
                  <a:pt x="0" y="1158558"/>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4" name="Freeform 24"/>
          <p:cNvSpPr/>
          <p:nvPr/>
        </p:nvSpPr>
        <p:spPr>
          <a:xfrm flipH="1">
            <a:off x="9348383" y="1119828"/>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28">
              <a:extLst>
                <a:ext uri="{96DAC541-7B7A-43D3-8B79-37D633B846F1}">
                  <asvg:svgBlip xmlns="" xmlns:asvg="http://schemas.microsoft.com/office/drawing/2016/SVG/main" r:embed="rId29"/>
                </a:ext>
              </a:extLst>
            </a:blip>
            <a:stretch>
              <a:fillRect/>
            </a:stretch>
          </a:blipFill>
          <a:ln cap="sq">
            <a:noFill/>
            <a:prstDash val="solid"/>
            <a:miter/>
          </a:ln>
        </p:spPr>
      </p:sp>
      <p:sp>
        <p:nvSpPr>
          <p:cNvPr id="25" name="Freeform 25"/>
          <p:cNvSpPr/>
          <p:nvPr/>
        </p:nvSpPr>
        <p:spPr>
          <a:xfrm flipH="1">
            <a:off x="-402007" y="369841"/>
            <a:ext cx="2283556" cy="944821"/>
          </a:xfrm>
          <a:custGeom>
            <a:avLst/>
            <a:gdLst/>
            <a:ahLst/>
            <a:cxnLst/>
            <a:rect l="l" t="t" r="r" b="b"/>
            <a:pathLst>
              <a:path w="2283556" h="944821">
                <a:moveTo>
                  <a:pt x="2283556" y="0"/>
                </a:moveTo>
                <a:lnTo>
                  <a:pt x="0" y="0"/>
                </a:lnTo>
                <a:lnTo>
                  <a:pt x="0" y="944821"/>
                </a:lnTo>
                <a:lnTo>
                  <a:pt x="2283556" y="944821"/>
                </a:lnTo>
                <a:lnTo>
                  <a:pt x="2283556" y="0"/>
                </a:lnTo>
                <a:close/>
              </a:path>
            </a:pathLst>
          </a:custGeom>
          <a:blipFill>
            <a:blip r:embed="rId28">
              <a:extLst>
                <a:ext uri="{96DAC541-7B7A-43D3-8B79-37D633B846F1}">
                  <asvg:svgBlip xmlns="" xmlns:asvg="http://schemas.microsoft.com/office/drawing/2016/SVG/main" r:embed="rId29"/>
                </a:ext>
              </a:extLst>
            </a:blip>
            <a:stretch>
              <a:fillRect/>
            </a:stretch>
          </a:blipFill>
          <a:ln cap="sq">
            <a:noFill/>
            <a:prstDash val="solid"/>
            <a:miter/>
          </a:ln>
        </p:spPr>
      </p:sp>
      <p:sp>
        <p:nvSpPr>
          <p:cNvPr id="22" name="Freeform 3"/>
          <p:cNvSpPr/>
          <p:nvPr/>
        </p:nvSpPr>
        <p:spPr>
          <a:xfrm>
            <a:off x="8162725" y="-207991"/>
            <a:ext cx="10744200" cy="10744200"/>
          </a:xfrm>
          <a:custGeom>
            <a:avLst/>
            <a:gdLst/>
            <a:ahLst/>
            <a:cxnLst/>
            <a:rect l="l" t="t" r="r" b="b"/>
            <a:pathLst>
              <a:path w="10744200" h="10744200">
                <a:moveTo>
                  <a:pt x="0" y="0"/>
                </a:moveTo>
                <a:lnTo>
                  <a:pt x="10744200" y="0"/>
                </a:lnTo>
                <a:lnTo>
                  <a:pt x="10744200" y="10744200"/>
                </a:lnTo>
                <a:lnTo>
                  <a:pt x="0" y="10744200"/>
                </a:lnTo>
                <a:lnTo>
                  <a:pt x="0" y="0"/>
                </a:lnTo>
                <a:close/>
              </a:path>
            </a:pathLst>
          </a:custGeom>
          <a:blipFill>
            <a:blip r:embed="rId30"/>
            <a:stretch>
              <a:fillRect/>
            </a:stretch>
          </a:blipFill>
        </p:spPr>
      </p:sp>
    </p:spTree>
    <p:extLst>
      <p:ext uri="{BB962C8B-B14F-4D97-AF65-F5344CB8AC3E}">
        <p14:creationId xmlns:p14="http://schemas.microsoft.com/office/powerpoint/2010/main" val="349117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3" name="Freeform 3"/>
          <p:cNvSpPr/>
          <p:nvPr/>
        </p:nvSpPr>
        <p:spPr>
          <a:xfrm rot="271665" flipH="1">
            <a:off x="-2271221" y="9363334"/>
            <a:ext cx="20314837" cy="5967483"/>
          </a:xfrm>
          <a:custGeom>
            <a:avLst/>
            <a:gdLst/>
            <a:ahLst/>
            <a:cxnLst/>
            <a:rect l="l" t="t" r="r" b="b"/>
            <a:pathLst>
              <a:path w="20314837" h="5967483">
                <a:moveTo>
                  <a:pt x="20314837" y="0"/>
                </a:moveTo>
                <a:lnTo>
                  <a:pt x="0" y="0"/>
                </a:lnTo>
                <a:lnTo>
                  <a:pt x="0" y="5967484"/>
                </a:lnTo>
                <a:lnTo>
                  <a:pt x="20314837" y="5967484"/>
                </a:lnTo>
                <a:lnTo>
                  <a:pt x="20314837" y="0"/>
                </a:lnTo>
                <a:close/>
              </a:path>
            </a:pathLst>
          </a:custGeom>
          <a:blipFill>
            <a:blip r:embed="rId2">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rot="-1787999">
            <a:off x="15785503" y="7468152"/>
            <a:ext cx="815694" cy="1277015"/>
          </a:xfrm>
          <a:custGeom>
            <a:avLst/>
            <a:gdLst/>
            <a:ahLst/>
            <a:cxnLst/>
            <a:rect l="l" t="t" r="r" b="b"/>
            <a:pathLst>
              <a:path w="815694" h="1277015">
                <a:moveTo>
                  <a:pt x="0" y="0"/>
                </a:moveTo>
                <a:lnTo>
                  <a:pt x="815694" y="0"/>
                </a:lnTo>
                <a:lnTo>
                  <a:pt x="815694" y="1277016"/>
                </a:lnTo>
                <a:lnTo>
                  <a:pt x="0" y="127701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5" name="Freeform 5"/>
          <p:cNvSpPr/>
          <p:nvPr/>
        </p:nvSpPr>
        <p:spPr>
          <a:xfrm rot="1007999" flipH="1">
            <a:off x="16830310" y="7257454"/>
            <a:ext cx="983752" cy="1540121"/>
          </a:xfrm>
          <a:custGeom>
            <a:avLst/>
            <a:gdLst/>
            <a:ahLst/>
            <a:cxnLst/>
            <a:rect l="l" t="t" r="r" b="b"/>
            <a:pathLst>
              <a:path w="983752" h="1540121">
                <a:moveTo>
                  <a:pt x="983752" y="0"/>
                </a:moveTo>
                <a:lnTo>
                  <a:pt x="0" y="0"/>
                </a:lnTo>
                <a:lnTo>
                  <a:pt x="0" y="1540120"/>
                </a:lnTo>
                <a:lnTo>
                  <a:pt x="983752" y="1540120"/>
                </a:lnTo>
                <a:lnTo>
                  <a:pt x="983752"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6" name="Freeform 6"/>
          <p:cNvSpPr/>
          <p:nvPr/>
        </p:nvSpPr>
        <p:spPr>
          <a:xfrm flipH="1">
            <a:off x="15363631" y="8103027"/>
            <a:ext cx="4326225" cy="935546"/>
          </a:xfrm>
          <a:custGeom>
            <a:avLst/>
            <a:gdLst/>
            <a:ahLst/>
            <a:cxnLst/>
            <a:rect l="l" t="t" r="r" b="b"/>
            <a:pathLst>
              <a:path w="4326225" h="935546">
                <a:moveTo>
                  <a:pt x="4326226" y="0"/>
                </a:moveTo>
                <a:lnTo>
                  <a:pt x="0" y="0"/>
                </a:lnTo>
                <a:lnTo>
                  <a:pt x="0" y="935546"/>
                </a:lnTo>
                <a:lnTo>
                  <a:pt x="4326226" y="935546"/>
                </a:lnTo>
                <a:lnTo>
                  <a:pt x="4326226"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rot="94779">
            <a:off x="6672275" y="8335178"/>
            <a:ext cx="17382712" cy="3627108"/>
          </a:xfrm>
          <a:custGeom>
            <a:avLst/>
            <a:gdLst/>
            <a:ahLst/>
            <a:cxnLst/>
            <a:rect l="l" t="t" r="r" b="b"/>
            <a:pathLst>
              <a:path w="17382712" h="3627108">
                <a:moveTo>
                  <a:pt x="0" y="0"/>
                </a:moveTo>
                <a:lnTo>
                  <a:pt x="17382713" y="0"/>
                </a:lnTo>
                <a:lnTo>
                  <a:pt x="17382713" y="3627108"/>
                </a:lnTo>
                <a:lnTo>
                  <a:pt x="0" y="3627108"/>
                </a:lnTo>
                <a:lnTo>
                  <a:pt x="0" y="0"/>
                </a:lnTo>
                <a:close/>
              </a:path>
            </a:pathLst>
          </a:custGeom>
          <a:blipFill>
            <a:blip r:embed="rId12">
              <a:extLst>
                <a:ext uri="{96DAC541-7B7A-43D3-8B79-37D633B846F1}">
                  <asvg:svgBlip xmlns="" xmlns:asvg="http://schemas.microsoft.com/office/drawing/2016/SVG/main" r:embed="rId13"/>
                </a:ext>
              </a:extLst>
            </a:blip>
            <a:stretch>
              <a:fillRect b="-40778"/>
            </a:stretch>
          </a:blipFill>
          <a:ln cap="sq">
            <a:noFill/>
            <a:prstDash val="solid"/>
            <a:miter/>
          </a:ln>
        </p:spPr>
      </p:sp>
      <p:sp>
        <p:nvSpPr>
          <p:cNvPr id="22" name="Freeform 22"/>
          <p:cNvSpPr/>
          <p:nvPr/>
        </p:nvSpPr>
        <p:spPr>
          <a:xfrm rot="1787426" flipH="1">
            <a:off x="13474107" y="7061042"/>
            <a:ext cx="1024753" cy="1604310"/>
          </a:xfrm>
          <a:custGeom>
            <a:avLst/>
            <a:gdLst/>
            <a:ahLst/>
            <a:cxnLst/>
            <a:rect l="l" t="t" r="r" b="b"/>
            <a:pathLst>
              <a:path w="1024753" h="1604310">
                <a:moveTo>
                  <a:pt x="1024752" y="0"/>
                </a:moveTo>
                <a:lnTo>
                  <a:pt x="0" y="0"/>
                </a:lnTo>
                <a:lnTo>
                  <a:pt x="0" y="1604310"/>
                </a:lnTo>
                <a:lnTo>
                  <a:pt x="1024752" y="1604310"/>
                </a:lnTo>
                <a:lnTo>
                  <a:pt x="1024752"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23" name="Freeform 23"/>
          <p:cNvSpPr/>
          <p:nvPr/>
        </p:nvSpPr>
        <p:spPr>
          <a:xfrm rot="-1009316">
            <a:off x="12304105" y="7036933"/>
            <a:ext cx="1055553" cy="1652528"/>
          </a:xfrm>
          <a:custGeom>
            <a:avLst/>
            <a:gdLst/>
            <a:ahLst/>
            <a:cxnLst/>
            <a:rect l="l" t="t" r="r" b="b"/>
            <a:pathLst>
              <a:path w="1055553" h="1652528">
                <a:moveTo>
                  <a:pt x="0" y="0"/>
                </a:moveTo>
                <a:lnTo>
                  <a:pt x="1055553" y="0"/>
                </a:lnTo>
                <a:lnTo>
                  <a:pt x="1055553" y="1652529"/>
                </a:lnTo>
                <a:lnTo>
                  <a:pt x="0" y="165252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24" name="Freeform 24"/>
          <p:cNvSpPr/>
          <p:nvPr/>
        </p:nvSpPr>
        <p:spPr>
          <a:xfrm rot="21346149">
            <a:off x="9992506" y="7966299"/>
            <a:ext cx="7055634" cy="1525781"/>
          </a:xfrm>
          <a:custGeom>
            <a:avLst/>
            <a:gdLst/>
            <a:ahLst/>
            <a:cxnLst/>
            <a:rect l="l" t="t" r="r" b="b"/>
            <a:pathLst>
              <a:path w="7055634" h="1525781">
                <a:moveTo>
                  <a:pt x="0" y="0"/>
                </a:moveTo>
                <a:lnTo>
                  <a:pt x="7055633" y="0"/>
                </a:lnTo>
                <a:lnTo>
                  <a:pt x="7055633" y="1525780"/>
                </a:lnTo>
                <a:lnTo>
                  <a:pt x="0" y="152578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3" name="Freeform 33"/>
          <p:cNvSpPr/>
          <p:nvPr/>
        </p:nvSpPr>
        <p:spPr>
          <a:xfrm flipH="1">
            <a:off x="16628732" y="5294960"/>
            <a:ext cx="2183260" cy="903324"/>
          </a:xfrm>
          <a:custGeom>
            <a:avLst/>
            <a:gdLst/>
            <a:ahLst/>
            <a:cxnLst/>
            <a:rect l="l" t="t" r="r" b="b"/>
            <a:pathLst>
              <a:path w="2183260" h="903324">
                <a:moveTo>
                  <a:pt x="2183260" y="0"/>
                </a:moveTo>
                <a:lnTo>
                  <a:pt x="0" y="0"/>
                </a:lnTo>
                <a:lnTo>
                  <a:pt x="0" y="903324"/>
                </a:lnTo>
                <a:lnTo>
                  <a:pt x="2183260" y="903324"/>
                </a:lnTo>
                <a:lnTo>
                  <a:pt x="2183260" y="0"/>
                </a:lnTo>
                <a:close/>
              </a:path>
            </a:pathLst>
          </a:custGeom>
          <a:blipFill>
            <a:blip r:embed="rId14">
              <a:extLst>
                <a:ext uri="{96DAC541-7B7A-43D3-8B79-37D633B846F1}">
                  <asvg:svgBlip xmlns="" xmlns:asvg="http://schemas.microsoft.com/office/drawing/2016/SVG/main" r:embed="rId21"/>
                </a:ext>
              </a:extLst>
            </a:blip>
            <a:stretch>
              <a:fillRect/>
            </a:stretch>
          </a:blipFill>
          <a:ln cap="sq">
            <a:noFill/>
            <a:prstDash val="solid"/>
            <a:miter/>
          </a:ln>
        </p:spPr>
      </p:sp>
      <p:sp>
        <p:nvSpPr>
          <p:cNvPr id="36" name="Freeform 36"/>
          <p:cNvSpPr/>
          <p:nvPr/>
        </p:nvSpPr>
        <p:spPr>
          <a:xfrm>
            <a:off x="12392114" y="9331215"/>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p:spPr>
      </p:sp>
      <p:sp>
        <p:nvSpPr>
          <p:cNvPr id="37" name="Freeform 37"/>
          <p:cNvSpPr/>
          <p:nvPr/>
        </p:nvSpPr>
        <p:spPr>
          <a:xfrm>
            <a:off x="5888071" y="9384555"/>
            <a:ext cx="1076001" cy="504376"/>
          </a:xfrm>
          <a:custGeom>
            <a:avLst/>
            <a:gdLst/>
            <a:ahLst/>
            <a:cxnLst/>
            <a:rect l="l" t="t" r="r" b="b"/>
            <a:pathLst>
              <a:path w="1076001" h="504376">
                <a:moveTo>
                  <a:pt x="0" y="0"/>
                </a:moveTo>
                <a:lnTo>
                  <a:pt x="1076001" y="0"/>
                </a:lnTo>
                <a:lnTo>
                  <a:pt x="1076001" y="504376"/>
                </a:lnTo>
                <a:lnTo>
                  <a:pt x="0" y="504376"/>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a:ln cap="sq">
            <a:noFill/>
            <a:prstDash val="solid"/>
            <a:miter/>
          </a:ln>
        </p:spPr>
      </p:sp>
      <p:sp>
        <p:nvSpPr>
          <p:cNvPr id="38" name="Freeform 38"/>
          <p:cNvSpPr/>
          <p:nvPr/>
        </p:nvSpPr>
        <p:spPr>
          <a:xfrm flipH="1">
            <a:off x="14782800" y="-1142238"/>
            <a:ext cx="4465823" cy="3907595"/>
          </a:xfrm>
          <a:custGeom>
            <a:avLst/>
            <a:gdLst/>
            <a:ahLst/>
            <a:cxnLst/>
            <a:rect l="l" t="t" r="r" b="b"/>
            <a:pathLst>
              <a:path w="4465823" h="3907595">
                <a:moveTo>
                  <a:pt x="4465823" y="0"/>
                </a:moveTo>
                <a:lnTo>
                  <a:pt x="0" y="0"/>
                </a:lnTo>
                <a:lnTo>
                  <a:pt x="0" y="3907596"/>
                </a:lnTo>
                <a:lnTo>
                  <a:pt x="4465823" y="3907596"/>
                </a:lnTo>
                <a:lnTo>
                  <a:pt x="4465823"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51" name="Rectangle 50"/>
          <p:cNvSpPr/>
          <p:nvPr/>
        </p:nvSpPr>
        <p:spPr>
          <a:xfrm>
            <a:off x="408766" y="28394"/>
            <a:ext cx="14954865" cy="9448740"/>
          </a:xfrm>
          <a:prstGeom prst="rect">
            <a:avLst/>
          </a:prstGeom>
        </p:spPr>
        <p:txBody>
          <a:bodyPr wrap="square">
            <a:spAutoFit/>
          </a:bodyPr>
          <a:lstStyle/>
          <a:p>
            <a:pPr algn="ctr">
              <a:spcAft>
                <a:spcPts val="0"/>
              </a:spcAft>
            </a:pPr>
            <a:r>
              <a:rPr lang="en-US" sz="32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TÌM HIỂU TRI THỨC NGỮ VĂN</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32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YÊU CẦU: </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5688330" algn="r"/>
              </a:tabLs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hỏi 1:</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Thế nào là truyện trinh thám?</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5688330" algn="r"/>
              </a:tabLs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hỏi 2: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 gian và thời gian trong truyện trinh thám có gì đặc biệt?</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5688330" algn="r"/>
              </a:tabLs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hỏi 3:</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Nêu đặc điểm cốt truyện của truyện trinh thám.</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5688330" algn="r"/>
              </a:tabLs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hỏi 4: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 trinh thám có những nhân vật nào? Nêu đặc điểm của nhân vật chính trong truyện trinh thám.</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5688330" algn="r"/>
              </a:tabLs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hỏi 5: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 tiết trong truyện trinh thám có đặc điểm gì?</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5688330" algn="r"/>
              </a:tabLs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hỏi  6</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Truyện trinh thám thường sử dụng ngôi kể nào? Tác dụng của từng ngôi kể?</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32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TRẢ LỜI:</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5688330" algn="r"/>
              </a:tabLs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hỏi 1:</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Truyện trinh thám là: </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5688330" algn="r"/>
              </a:tabLst>
            </a:pPr>
            <a:r>
              <a:rPr lang="en-US"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hỏi 2: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 gian của truyện trinh thám:</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5688330" algn="r"/>
              </a:tabLst>
            </a:pPr>
            <a:r>
              <a:rPr 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 trong truyện trinh thám:</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5688330" algn="r"/>
              </a:tabLst>
            </a:pPr>
            <a:r>
              <a:rPr lang="en-US"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hỏi 3: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 điểm cốt truyện của truyện trinh thám:</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5688330" algn="r"/>
              </a:tabLst>
            </a:pPr>
            <a:r>
              <a:rPr lang="en-US"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hỏi 4:</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Nhân vật trong truyện trinh thám gồm: </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5688330" algn="r"/>
              </a:tabLst>
            </a:pPr>
            <a:r>
              <a:rPr 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 nhân vật chính trong truyện trinh thám:</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5688330" algn="r"/>
              </a:tabLst>
            </a:pPr>
            <a:r>
              <a:rPr lang="en-US"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hỏi 5: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 điểm của chi tiết trong truyện trinh thám:</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5688330" algn="r"/>
              </a:tabLst>
            </a:pPr>
            <a:r>
              <a:rPr lang="en-US" sz="32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hỏi  6</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Truyện trinh thám thường sử dụng ngôi kể </a:t>
            </a:r>
            <a:endParaRPr lang="vi-VN"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5688330" algn="r"/>
              </a:tabLst>
            </a:pPr>
            <a:r>
              <a:rPr 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 của từng ngôi kể</a:t>
            </a:r>
            <a:r>
              <a:rPr 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63566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8156507" y="7966357"/>
            <a:ext cx="32253737" cy="3925194"/>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sp>
        <p:sp>
          <p:nvSpPr>
            <p:cNvPr id="4" name="TextBox 4"/>
            <p:cNvSpPr txBox="1"/>
            <p:nvPr/>
          </p:nvSpPr>
          <p:spPr>
            <a:xfrm>
              <a:off x="0" y="-28575"/>
              <a:ext cx="8494811" cy="1062371"/>
            </a:xfrm>
            <a:prstGeom prst="rect">
              <a:avLst/>
            </a:prstGeom>
          </p:spPr>
          <p:txBody>
            <a:bodyPr lIns="50800" tIns="50800" rIns="50800" bIns="50800" rtlCol="0" anchor="ctr"/>
            <a:lstStyle/>
            <a:p>
              <a:pPr algn="ctr">
                <a:lnSpc>
                  <a:spcPts val="2102"/>
                </a:lnSpc>
              </a:pPr>
              <a:endParaRPr>
                <a:solidFill>
                  <a:prstClr val="black"/>
                </a:solidFill>
              </a:endParaRPr>
            </a:p>
          </p:txBody>
        </p:sp>
      </p:grpSp>
      <p:grpSp>
        <p:nvGrpSpPr>
          <p:cNvPr id="5" name="Group 5"/>
          <p:cNvGrpSpPr/>
          <p:nvPr/>
        </p:nvGrpSpPr>
        <p:grpSpPr>
          <a:xfrm>
            <a:off x="2388600" y="2389457"/>
            <a:ext cx="13488604" cy="6432429"/>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sp>
        <p:sp>
          <p:nvSpPr>
            <p:cNvPr id="7" name="TextBox 7"/>
            <p:cNvSpPr txBox="1"/>
            <p:nvPr/>
          </p:nvSpPr>
          <p:spPr>
            <a:xfrm>
              <a:off x="0" y="-38100"/>
              <a:ext cx="3306146" cy="161473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H="1">
            <a:off x="-414944" y="3390496"/>
            <a:ext cx="3333782" cy="3742318"/>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9" name="Freeform 9"/>
          <p:cNvSpPr/>
          <p:nvPr/>
        </p:nvSpPr>
        <p:spPr>
          <a:xfrm>
            <a:off x="-835218" y="6250866"/>
            <a:ext cx="3895861" cy="1027533"/>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rot="119034" flipH="1">
            <a:off x="-4010345" y="6749260"/>
            <a:ext cx="15507497" cy="3235822"/>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 xmlns:asvg="http://schemas.microsoft.com/office/drawing/2016/SVG/main" r:embed="rId7"/>
                </a:ext>
              </a:extLst>
            </a:blip>
            <a:stretch>
              <a:fillRect b="-40778"/>
            </a:stretch>
          </a:blipFill>
          <a:ln cap="sq">
            <a:noFill/>
            <a:prstDash val="solid"/>
            <a:miter/>
          </a:ln>
        </p:spPr>
      </p:sp>
      <p:sp>
        <p:nvSpPr>
          <p:cNvPr id="11" name="Freeform 11"/>
          <p:cNvSpPr/>
          <p:nvPr/>
        </p:nvSpPr>
        <p:spPr>
          <a:xfrm>
            <a:off x="16352433" y="3616842"/>
            <a:ext cx="2437717" cy="3769665"/>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a:off x="8251973" y="6907894"/>
            <a:ext cx="14078301" cy="2937603"/>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 xmlns:asvg="http://schemas.microsoft.com/office/drawing/2016/SVG/main" r:embed="rId7"/>
                </a:ext>
              </a:extLst>
            </a:blip>
            <a:stretch>
              <a:fillRect b="-40778"/>
            </a:stretch>
          </a:blipFill>
          <a:ln cap="sq">
            <a:noFill/>
            <a:prstDash val="solid"/>
            <a:miter/>
          </a:ln>
        </p:spPr>
      </p:sp>
      <p:sp>
        <p:nvSpPr>
          <p:cNvPr id="13" name="Freeform 13"/>
          <p:cNvSpPr/>
          <p:nvPr/>
        </p:nvSpPr>
        <p:spPr>
          <a:xfrm rot="-322812">
            <a:off x="6202647" y="948447"/>
            <a:ext cx="1277744" cy="491585"/>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 xmlns:asvg="http://schemas.microsoft.com/office/drawing/2016/SVG/main" r:embed="rId11"/>
                </a:ext>
              </a:extLst>
            </a:blip>
            <a:stretch>
              <a:fillRect t="-38654"/>
            </a:stretch>
          </a:blipFill>
        </p:spPr>
      </p:sp>
      <p:sp>
        <p:nvSpPr>
          <p:cNvPr id="14" name="Freeform 14"/>
          <p:cNvSpPr/>
          <p:nvPr/>
        </p:nvSpPr>
        <p:spPr>
          <a:xfrm rot="-259417" flipH="1">
            <a:off x="1065246" y="6641457"/>
            <a:ext cx="2503599" cy="1064030"/>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15"/>
          <p:cNvSpPr/>
          <p:nvPr/>
        </p:nvSpPr>
        <p:spPr>
          <a:xfrm>
            <a:off x="16429165" y="6676006"/>
            <a:ext cx="1935567" cy="957226"/>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6" name="Freeform 16"/>
          <p:cNvSpPr/>
          <p:nvPr/>
        </p:nvSpPr>
        <p:spPr>
          <a:xfrm rot="132446" flipH="1">
            <a:off x="12441519" y="-525157"/>
            <a:ext cx="4445280" cy="388962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7" name="Freeform 17"/>
          <p:cNvSpPr/>
          <p:nvPr/>
        </p:nvSpPr>
        <p:spPr>
          <a:xfrm flipH="1">
            <a:off x="5084786" y="8754582"/>
            <a:ext cx="776859" cy="465144"/>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8" name="Freeform 18"/>
          <p:cNvSpPr/>
          <p:nvPr/>
        </p:nvSpPr>
        <p:spPr>
          <a:xfrm>
            <a:off x="14429415" y="8598743"/>
            <a:ext cx="648703" cy="38841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9" name="Freeform 19"/>
          <p:cNvSpPr/>
          <p:nvPr/>
        </p:nvSpPr>
        <p:spPr>
          <a:xfrm>
            <a:off x="9734310" y="8987154"/>
            <a:ext cx="992308" cy="465144"/>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0" name="Freeform 20"/>
          <p:cNvSpPr/>
          <p:nvPr/>
        </p:nvSpPr>
        <p:spPr>
          <a:xfrm>
            <a:off x="1810402" y="7418434"/>
            <a:ext cx="870162" cy="407888"/>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1" name="Freeform 21"/>
          <p:cNvSpPr/>
          <p:nvPr/>
        </p:nvSpPr>
        <p:spPr>
          <a:xfrm flipH="1">
            <a:off x="16753627" y="1224120"/>
            <a:ext cx="2256613" cy="933674"/>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2" name="Freeform 22"/>
          <p:cNvSpPr/>
          <p:nvPr/>
        </p:nvSpPr>
        <p:spPr>
          <a:xfrm>
            <a:off x="866052" y="493269"/>
            <a:ext cx="1264250" cy="1272201"/>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3" name="Freeform 23"/>
          <p:cNvSpPr/>
          <p:nvPr/>
        </p:nvSpPr>
        <p:spPr>
          <a:xfrm>
            <a:off x="-614607" y="759015"/>
            <a:ext cx="2860090" cy="1183362"/>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6" name="TextBox 26"/>
          <p:cNvSpPr txBox="1"/>
          <p:nvPr/>
        </p:nvSpPr>
        <p:spPr>
          <a:xfrm>
            <a:off x="3684776" y="3908151"/>
            <a:ext cx="11202780" cy="135421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r>
              <a:rPr lang="en-US" sz="88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I. TÌM HIỂU CHUNG</a:t>
            </a:r>
            <a:endParaRPr lang="en-GB" sz="88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27" name="Freeform 27"/>
          <p:cNvSpPr/>
          <p:nvPr/>
        </p:nvSpPr>
        <p:spPr>
          <a:xfrm rot="99228">
            <a:off x="-5303196" y="8451029"/>
            <a:ext cx="6905475" cy="1896128"/>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Tree>
    <p:extLst>
      <p:ext uri="{BB962C8B-B14F-4D97-AF65-F5344CB8AC3E}">
        <p14:creationId xmlns:p14="http://schemas.microsoft.com/office/powerpoint/2010/main" val="171270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590186" y="6065073"/>
            <a:ext cx="2473466" cy="2775278"/>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a:ln cap="sq">
            <a:noFill/>
            <a:prstDash val="solid"/>
            <a:miter/>
          </a:ln>
        </p:spPr>
      </p:sp>
      <p:sp>
        <p:nvSpPr>
          <p:cNvPr id="3" name="Freeform 3"/>
          <p:cNvSpPr/>
          <p:nvPr/>
        </p:nvSpPr>
        <p:spPr>
          <a:xfrm>
            <a:off x="249826" y="4056034"/>
            <a:ext cx="3603537" cy="5576072"/>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2270044" y="5336513"/>
            <a:ext cx="2659823" cy="4115781"/>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5400644" y="8380523"/>
            <a:ext cx="24464296" cy="3674245"/>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 xmlns:asvg="http://schemas.microsoft.com/office/drawing/2016/SVG/main" r:embed="rId9"/>
                  </a:ext>
                </a:extLst>
              </a:blip>
              <a:stretch>
                <a:fillRect b="-40778"/>
              </a:stretch>
            </a:blipFill>
            <a:ln cap="sq">
              <a:noFill/>
              <a:prstDash val="solid"/>
              <a:miter/>
            </a:ln>
          </p:spPr>
        </p:sp>
      </p:grpSp>
      <p:sp>
        <p:nvSpPr>
          <p:cNvPr id="8" name="Freeform 8"/>
          <p:cNvSpPr/>
          <p:nvPr/>
        </p:nvSpPr>
        <p:spPr>
          <a:xfrm>
            <a:off x="10568739" y="8668613"/>
            <a:ext cx="1076001" cy="504376"/>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338246" y="9127731"/>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15110147" y="3239104"/>
            <a:ext cx="2422993" cy="1002513"/>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1" name="Freeform 11"/>
          <p:cNvSpPr/>
          <p:nvPr/>
        </p:nvSpPr>
        <p:spPr>
          <a:xfrm flipH="1">
            <a:off x="737755" y="870518"/>
            <a:ext cx="2154913" cy="891595"/>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2" name="Freeform 12"/>
          <p:cNvSpPr/>
          <p:nvPr/>
        </p:nvSpPr>
        <p:spPr>
          <a:xfrm rot="-854579">
            <a:off x="2804936" y="2431045"/>
            <a:ext cx="834969" cy="751472"/>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sp>
      <p:sp>
        <p:nvSpPr>
          <p:cNvPr id="13" name="Freeform 13"/>
          <p:cNvSpPr/>
          <p:nvPr/>
        </p:nvSpPr>
        <p:spPr>
          <a:xfrm flipH="1">
            <a:off x="5653079" y="9632106"/>
            <a:ext cx="534337" cy="319934"/>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grpSp>
        <p:nvGrpSpPr>
          <p:cNvPr id="14" name="Group 14"/>
          <p:cNvGrpSpPr/>
          <p:nvPr/>
        </p:nvGrpSpPr>
        <p:grpSpPr>
          <a:xfrm>
            <a:off x="4078645" y="2773138"/>
            <a:ext cx="10130709" cy="6017045"/>
            <a:chOff x="0" y="-80594"/>
            <a:chExt cx="2668170" cy="988355"/>
          </a:xfrm>
        </p:grpSpPr>
        <p:sp>
          <p:nvSpPr>
            <p:cNvPr id="15" name="Freeform 15"/>
            <p:cNvSpPr/>
            <p:nvPr/>
          </p:nvSpPr>
          <p:spPr>
            <a:xfrm>
              <a:off x="0" y="-80594"/>
              <a:ext cx="2668170" cy="988355"/>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sp>
        <p:sp>
          <p:nvSpPr>
            <p:cNvPr id="16" name="TextBox 16"/>
            <p:cNvSpPr txBox="1"/>
            <p:nvPr/>
          </p:nvSpPr>
          <p:spPr>
            <a:xfrm>
              <a:off x="0" y="-28575"/>
              <a:ext cx="2668170" cy="936336"/>
            </a:xfrm>
            <a:prstGeom prst="rect">
              <a:avLst/>
            </a:prstGeom>
          </p:spPr>
          <p:txBody>
            <a:bodyPr lIns="50800" tIns="50800" rIns="50800" bIns="50800" rtlCol="0" anchor="ctr"/>
            <a:lstStyle/>
            <a:p>
              <a:pPr algn="ctr">
                <a:lnSpc>
                  <a:spcPts val="2102"/>
                </a:lnSpc>
              </a:pPr>
              <a:endParaRPr>
                <a:solidFill>
                  <a:prstClr val="black"/>
                </a:solidFill>
              </a:endParaRPr>
            </a:p>
          </p:txBody>
        </p:sp>
      </p:grpSp>
      <p:sp>
        <p:nvSpPr>
          <p:cNvPr id="17" name="Freeform 17"/>
          <p:cNvSpPr/>
          <p:nvPr/>
        </p:nvSpPr>
        <p:spPr>
          <a:xfrm flipH="1">
            <a:off x="13730726" y="4772956"/>
            <a:ext cx="3913329" cy="6174878"/>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 xmlns:asvg="http://schemas.microsoft.com/office/drawing/2016/SVG/main" r:embed="rId19"/>
                </a:ext>
              </a:extLst>
            </a:blip>
            <a:stretch>
              <a:fillRect/>
            </a:stretch>
          </a:blipFill>
          <a:ln cap="sq">
            <a:noFill/>
            <a:prstDash val="solid"/>
            <a:miter/>
          </a:ln>
        </p:spPr>
      </p:sp>
      <p:sp>
        <p:nvSpPr>
          <p:cNvPr id="18" name="Freeform 18"/>
          <p:cNvSpPr/>
          <p:nvPr/>
        </p:nvSpPr>
        <p:spPr>
          <a:xfrm>
            <a:off x="13356741" y="8335975"/>
            <a:ext cx="1076001" cy="504376"/>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9" name="Freeform 19"/>
          <p:cNvSpPr/>
          <p:nvPr/>
        </p:nvSpPr>
        <p:spPr>
          <a:xfrm rot="10706020" flipH="1" flipV="1">
            <a:off x="11544572" y="9266703"/>
            <a:ext cx="619927" cy="371181"/>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0" name="Freeform 20"/>
          <p:cNvSpPr/>
          <p:nvPr/>
        </p:nvSpPr>
        <p:spPr>
          <a:xfrm rot="-10077503" flipV="1">
            <a:off x="17207782" y="9316994"/>
            <a:ext cx="650718" cy="389617"/>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1" name="Freeform 21"/>
          <p:cNvSpPr/>
          <p:nvPr/>
        </p:nvSpPr>
        <p:spPr>
          <a:xfrm rot="344361">
            <a:off x="14861737" y="1180801"/>
            <a:ext cx="1947540" cy="1438745"/>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22" name="TextBox 22"/>
          <p:cNvSpPr txBox="1"/>
          <p:nvPr/>
        </p:nvSpPr>
        <p:spPr>
          <a:xfrm>
            <a:off x="4403588" y="3160147"/>
            <a:ext cx="9464812" cy="2031325"/>
          </a:xfrm>
          <a:prstGeom prst="rect">
            <a:avLst/>
          </a:prstGeom>
        </p:spPr>
        <p:txBody>
          <a:bodyPr wrap="square" lIns="0" tIns="0" rIns="0" bIns="0" rtlCol="0" anchor="t">
            <a:spAutoFit/>
          </a:bodyPr>
          <a:lstStyle/>
          <a:p>
            <a:pPr algn="just"/>
            <a:r>
              <a:rPr lang="en-US" sz="4400">
                <a:latin typeface="Times New Roman" panose="02020603050405020304" pitchFamily="18" charset="0"/>
                <a:cs typeface="Times New Roman" panose="02020603050405020304" pitchFamily="18" charset="0"/>
              </a:rPr>
              <a:t>- Truyện trinh thám là loại tác phẩm truyện viết về quá trình điều tra vụ án, thường có những sự việc bí ẩn, bất ngờ. </a:t>
            </a:r>
            <a:endParaRPr lang="en-US" sz="4400">
              <a:solidFill>
                <a:srgbClr val="7E4D2C"/>
              </a:solidFill>
              <a:latin typeface="Times New Roman" panose="02020603050405020304" pitchFamily="18" charset="0"/>
              <a:ea typeface="More Sugar Thin"/>
              <a:cs typeface="Times New Roman" panose="02020603050405020304" pitchFamily="18" charset="0"/>
              <a:sym typeface="More Sugar Thin"/>
            </a:endParaRPr>
          </a:p>
        </p:txBody>
      </p:sp>
      <p:sp>
        <p:nvSpPr>
          <p:cNvPr id="23" name="TextBox 23"/>
          <p:cNvSpPr txBox="1"/>
          <p:nvPr/>
        </p:nvSpPr>
        <p:spPr>
          <a:xfrm>
            <a:off x="6584884" y="1654050"/>
            <a:ext cx="4666971" cy="830997"/>
          </a:xfrm>
          <a:prstGeom prst="rect">
            <a:avLst/>
          </a:prstGeom>
        </p:spPr>
        <p:txBody>
          <a:bodyPr wrap="square" lIns="0" tIns="0" rIns="0" bIns="0" rtlCol="0" anchor="t">
            <a:spAutoFit/>
          </a:bodyPr>
          <a:lstStyle/>
          <a:p>
            <a:r>
              <a:rPr lang="en-US" sz="5400" b="1">
                <a:latin typeface="Times New Roman" panose="02020603050405020304" pitchFamily="18" charset="0"/>
                <a:cs typeface="Times New Roman" panose="02020603050405020304" pitchFamily="18" charset="0"/>
              </a:rPr>
              <a:t>1.1. Khái niệm</a:t>
            </a:r>
            <a:endParaRPr lang="en-GB" sz="5400">
              <a:latin typeface="Times New Roman" panose="02020603050405020304" pitchFamily="18" charset="0"/>
              <a:cs typeface="Times New Roman" panose="02020603050405020304" pitchFamily="18" charset="0"/>
            </a:endParaRPr>
          </a:p>
        </p:txBody>
      </p:sp>
      <p:sp>
        <p:nvSpPr>
          <p:cNvPr id="25" name="TextBox 25"/>
          <p:cNvSpPr txBox="1"/>
          <p:nvPr/>
        </p:nvSpPr>
        <p:spPr>
          <a:xfrm>
            <a:off x="2892668" y="592625"/>
            <a:ext cx="12151955" cy="830997"/>
          </a:xfrm>
          <a:prstGeom prst="rect">
            <a:avLst/>
          </a:prstGeom>
        </p:spPr>
        <p:txBody>
          <a:bodyPr wrap="square" lIns="0" tIns="0" rIns="0" bIns="0" rtlCol="0" anchor="t">
            <a:spAutoFit/>
          </a:bodyPr>
          <a:lstStyle/>
          <a:p>
            <a:r>
              <a:rPr lang="en-US" sz="5400" b="1">
                <a:latin typeface="Times New Roman" panose="02020603050405020304" pitchFamily="18" charset="0"/>
                <a:cs typeface="Times New Roman" panose="02020603050405020304" pitchFamily="18" charset="0"/>
              </a:rPr>
              <a:t>1.</a:t>
            </a:r>
            <a:r>
              <a:rPr lang="de-DE" sz="5400" b="1">
                <a:latin typeface="Times New Roman" panose="02020603050405020304" pitchFamily="18" charset="0"/>
                <a:cs typeface="Times New Roman" panose="02020603050405020304" pitchFamily="18" charset="0"/>
              </a:rPr>
              <a:t> Tri thức về thể loại truyện trinh thám</a:t>
            </a:r>
            <a:endParaRPr lang="en-GB" sz="5400">
              <a:latin typeface="Times New Roman" panose="02020603050405020304" pitchFamily="18" charset="0"/>
              <a:cs typeface="Times New Roman" panose="02020603050405020304" pitchFamily="18" charset="0"/>
            </a:endParaRPr>
          </a:p>
        </p:txBody>
      </p:sp>
      <p:sp>
        <p:nvSpPr>
          <p:cNvPr id="26" name="Freeform 26"/>
          <p:cNvSpPr/>
          <p:nvPr/>
        </p:nvSpPr>
        <p:spPr>
          <a:xfrm>
            <a:off x="1514080" y="8423952"/>
            <a:ext cx="2422490" cy="1198031"/>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7" name="Rectangle 26"/>
          <p:cNvSpPr/>
          <p:nvPr/>
        </p:nvSpPr>
        <p:spPr>
          <a:xfrm>
            <a:off x="4515688" y="5494446"/>
            <a:ext cx="9352711" cy="2800767"/>
          </a:xfrm>
          <a:prstGeom prst="rect">
            <a:avLst/>
          </a:prstGeom>
        </p:spPr>
        <p:txBody>
          <a:bodyPr wrap="square">
            <a:spAutoFit/>
          </a:bodyPr>
          <a:lstStyle/>
          <a:p>
            <a:pPr indent="-17780" algn="just">
              <a:spcAft>
                <a:spcPts val="0"/>
              </a:spcAft>
            </a:pPr>
            <a:r>
              <a:rPr lang="en-US"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 trình phá án của người điều tra dựa trên yếu tố quan trọng là sự suy luận lô-gíc. Vụ án thường được làm sáng tỏ ở phần kết thúc truyện.</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337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TotalTime>
  <Words>2741</Words>
  <Application>Microsoft Office PowerPoint</Application>
  <PresentationFormat>Custom</PresentationFormat>
  <Paragraphs>248</Paragraphs>
  <Slides>50</Slides>
  <Notes>0</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50</vt:i4>
      </vt:variant>
    </vt:vector>
  </HeadingPairs>
  <TitlesOfParts>
    <vt:vector size="63" baseType="lpstr">
      <vt:lpstr>Arial</vt:lpstr>
      <vt:lpstr>Calibri</vt:lpstr>
      <vt:lpstr>Dynapuff</vt:lpstr>
      <vt:lpstr>Dynapuff Semi-Bold</vt:lpstr>
      <vt:lpstr>Gliker</vt:lpstr>
      <vt:lpstr>More Sugar Thin</vt:lpstr>
      <vt:lpstr>MS Mincho</vt:lpstr>
      <vt:lpstr>Times New Roman</vt:lpstr>
      <vt:lpstr>Wingdings</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Illustrative Forest Restoration Presentation</dc:title>
  <dc:creator>asus PC</dc:creator>
  <cp:lastModifiedBy>asus PC</cp:lastModifiedBy>
  <cp:revision>150</cp:revision>
  <dcterms:created xsi:type="dcterms:W3CDTF">2006-08-16T00:00:00Z</dcterms:created>
  <dcterms:modified xsi:type="dcterms:W3CDTF">2024-10-21T14:31:11Z</dcterms:modified>
  <dc:identifier>DAGKjlzgr80</dc:identifier>
</cp:coreProperties>
</file>